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3"/>
  </p:notesMasterIdLst>
  <p:sldIdLst>
    <p:sldId id="256" r:id="rId2"/>
    <p:sldId id="292" r:id="rId3"/>
    <p:sldId id="260" r:id="rId4"/>
    <p:sldId id="257" r:id="rId5"/>
    <p:sldId id="265" r:id="rId6"/>
    <p:sldId id="263" r:id="rId7"/>
    <p:sldId id="270" r:id="rId8"/>
    <p:sldId id="268" r:id="rId9"/>
    <p:sldId id="267" r:id="rId10"/>
    <p:sldId id="287" r:id="rId11"/>
    <p:sldId id="293" r:id="rId12"/>
  </p:sldIdLst>
  <p:sldSz cx="9144000" cy="5143500" type="screen16x9"/>
  <p:notesSz cx="6858000" cy="9144000"/>
  <p:embeddedFontLst>
    <p:embeddedFont>
      <p:font typeface="Fira Code" panose="020B0809050000020004" pitchFamily="49" charset="0"/>
      <p:regular r:id="rId14"/>
      <p:bold r:id="rId15"/>
    </p:embeddedFont>
    <p:embeddedFont>
      <p:font typeface="Fira Sans Extra Condensed" panose="020B0503050000020004" pitchFamily="34" charset="0"/>
      <p:regular r:id="rId16"/>
      <p:bold r:id="rId17"/>
      <p:italic r:id="rId18"/>
      <p:boldItalic r:id="rId19"/>
    </p:embeddedFont>
    <p:embeddedFont>
      <p:font typeface="Fira Sans Extra Condensed SemiBold" panose="020B0604020202020204" charset="0"/>
      <p:regular r:id="rId20"/>
      <p:bold r:id="rId21"/>
      <p:italic r:id="rId22"/>
      <p:boldItalic r:id="rId23"/>
    </p:embeddedFont>
    <p:embeddedFont>
      <p:font typeface="Roboto" panose="020000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285EA15-75B5-4088-B7DA-B97BB7ADED2E}">
  <a:tblStyle styleId="{5285EA15-75B5-4088-B7DA-B97BB7ADED2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9" d="100"/>
          <a:sy n="119" d="100"/>
        </p:scale>
        <p:origin x="16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gdcb566e1d5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gdcb566e1d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2"/>
        <p:cNvGrpSpPr/>
        <p:nvPr/>
      </p:nvGrpSpPr>
      <p:grpSpPr>
        <a:xfrm>
          <a:off x="0" y="0"/>
          <a:ext cx="0" cy="0"/>
          <a:chOff x="0" y="0"/>
          <a:chExt cx="0" cy="0"/>
        </a:xfrm>
      </p:grpSpPr>
      <p:sp>
        <p:nvSpPr>
          <p:cNvPr id="2453" name="Google Shape;2453;ge96fd5876e_0_5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4" name="Google Shape;2454;ge96fd5876e_0_5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2"/>
        <p:cNvGrpSpPr/>
        <p:nvPr/>
      </p:nvGrpSpPr>
      <p:grpSpPr>
        <a:xfrm>
          <a:off x="0" y="0"/>
          <a:ext cx="0" cy="0"/>
          <a:chOff x="0" y="0"/>
          <a:chExt cx="0" cy="0"/>
        </a:xfrm>
      </p:grpSpPr>
      <p:sp>
        <p:nvSpPr>
          <p:cNvPr id="2453" name="Google Shape;2453;ge96fd5876e_0_5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4" name="Google Shape;2454;ge96fd5876e_0_5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2617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e9566a474a_0_10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e9566a474a_0_10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3038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e9566a474a_0_1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e9566a474a_0_1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e77f93ad05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e77f93ad0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2"/>
        <p:cNvGrpSpPr/>
        <p:nvPr/>
      </p:nvGrpSpPr>
      <p:grpSpPr>
        <a:xfrm>
          <a:off x="0" y="0"/>
          <a:ext cx="0" cy="0"/>
          <a:chOff x="0" y="0"/>
          <a:chExt cx="0" cy="0"/>
        </a:xfrm>
      </p:grpSpPr>
      <p:sp>
        <p:nvSpPr>
          <p:cNvPr id="783" name="Google Shape;783;ge96fd5876e_0_6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4" name="Google Shape;784;ge96fd5876e_0_6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ge96fd5876e_0_5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9" name="Google Shape;639;ge96fd5876e_0_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0"/>
        <p:cNvGrpSpPr/>
        <p:nvPr/>
      </p:nvGrpSpPr>
      <p:grpSpPr>
        <a:xfrm>
          <a:off x="0" y="0"/>
          <a:ext cx="0" cy="0"/>
          <a:chOff x="0" y="0"/>
          <a:chExt cx="0" cy="0"/>
        </a:xfrm>
      </p:grpSpPr>
      <p:sp>
        <p:nvSpPr>
          <p:cNvPr id="1181" name="Google Shape;1181;ge96fd5876e_0_16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2" name="Google Shape;1182;ge96fd5876e_0_16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0"/>
        <p:cNvGrpSpPr/>
        <p:nvPr/>
      </p:nvGrpSpPr>
      <p:grpSpPr>
        <a:xfrm>
          <a:off x="0" y="0"/>
          <a:ext cx="0" cy="0"/>
          <a:chOff x="0" y="0"/>
          <a:chExt cx="0" cy="0"/>
        </a:xfrm>
      </p:grpSpPr>
      <p:sp>
        <p:nvSpPr>
          <p:cNvPr id="1001" name="Google Shape;1001;ge96fd5876e_0_1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2" name="Google Shape;1002;ge96fd5876e_0_1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2"/>
        <p:cNvGrpSpPr/>
        <p:nvPr/>
      </p:nvGrpSpPr>
      <p:grpSpPr>
        <a:xfrm>
          <a:off x="0" y="0"/>
          <a:ext cx="0" cy="0"/>
          <a:chOff x="0" y="0"/>
          <a:chExt cx="0" cy="0"/>
        </a:xfrm>
      </p:grpSpPr>
      <p:sp>
        <p:nvSpPr>
          <p:cNvPr id="933" name="Google Shape;933;ge96fd5876e_0_1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4" name="Google Shape;934;ge96fd5876e_0_1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140950" y="1074150"/>
            <a:ext cx="3545700" cy="2488800"/>
          </a:xfrm>
          <a:prstGeom prst="rect">
            <a:avLst/>
          </a:prstGeom>
        </p:spPr>
        <p:txBody>
          <a:bodyPr spcFirstLastPara="1" wrap="square" lIns="91425" tIns="91425" rIns="91425" bIns="91425" anchor="t" anchorCtr="0">
            <a:normAutofit/>
          </a:bodyPr>
          <a:lstStyle>
            <a:lvl1pPr lvl="0" algn="r">
              <a:spcBef>
                <a:spcPts val="0"/>
              </a:spcBef>
              <a:spcAft>
                <a:spcPts val="0"/>
              </a:spcAft>
              <a:buSzPts val="5200"/>
              <a:buNone/>
              <a:defRPr sz="5000" b="0">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6105525" y="3562950"/>
            <a:ext cx="2581200" cy="711000"/>
          </a:xfrm>
          <a:prstGeom prst="rect">
            <a:avLst/>
          </a:prstGeom>
        </p:spPr>
        <p:txBody>
          <a:bodyPr spcFirstLastPara="1" wrap="square" lIns="91425" tIns="91425" rIns="91425" bIns="91425" anchor="t" anchorCtr="0">
            <a:normAutofit/>
          </a:bodyPr>
          <a:lstStyle>
            <a:lvl1pPr lvl="0" algn="r">
              <a:lnSpc>
                <a:spcPct val="100000"/>
              </a:lnSpc>
              <a:spcBef>
                <a:spcPts val="0"/>
              </a:spcBef>
              <a:spcAft>
                <a:spcPts val="0"/>
              </a:spcAft>
              <a:buSzPts val="2800"/>
              <a:buNone/>
              <a:defRPr sz="1800"/>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b="1"/>
            </a:lvl1pPr>
            <a:lvl2pPr lvl="1">
              <a:spcBef>
                <a:spcPts val="0"/>
              </a:spcBef>
              <a:spcAft>
                <a:spcPts val="0"/>
              </a:spcAft>
              <a:buSzPts val="2800"/>
              <a:buNone/>
              <a:defRPr b="1"/>
            </a:lvl2pPr>
            <a:lvl3pPr lvl="2">
              <a:spcBef>
                <a:spcPts val="0"/>
              </a:spcBef>
              <a:spcAft>
                <a:spcPts val="0"/>
              </a:spcAft>
              <a:buSzPts val="2800"/>
              <a:buNone/>
              <a:defRPr b="1"/>
            </a:lvl3pPr>
            <a:lvl4pPr lvl="3">
              <a:spcBef>
                <a:spcPts val="0"/>
              </a:spcBef>
              <a:spcAft>
                <a:spcPts val="0"/>
              </a:spcAft>
              <a:buSzPts val="2800"/>
              <a:buNone/>
              <a:defRPr b="1"/>
            </a:lvl4pPr>
            <a:lvl5pPr lvl="4">
              <a:spcBef>
                <a:spcPts val="0"/>
              </a:spcBef>
              <a:spcAft>
                <a:spcPts val="0"/>
              </a:spcAft>
              <a:buSzPts val="2800"/>
              <a:buNone/>
              <a:defRPr b="1"/>
            </a:lvl5pPr>
            <a:lvl6pPr lvl="5">
              <a:spcBef>
                <a:spcPts val="0"/>
              </a:spcBef>
              <a:spcAft>
                <a:spcPts val="0"/>
              </a:spcAft>
              <a:buSzPts val="2800"/>
              <a:buNone/>
              <a:defRPr b="1"/>
            </a:lvl6pPr>
            <a:lvl7pPr lvl="6">
              <a:spcBef>
                <a:spcPts val="0"/>
              </a:spcBef>
              <a:spcAft>
                <a:spcPts val="0"/>
              </a:spcAft>
              <a:buSzPts val="2800"/>
              <a:buNone/>
              <a:defRPr b="1"/>
            </a:lvl7pPr>
            <a:lvl8pPr lvl="7">
              <a:spcBef>
                <a:spcPts val="0"/>
              </a:spcBef>
              <a:spcAft>
                <a:spcPts val="0"/>
              </a:spcAft>
              <a:buSzPts val="2800"/>
              <a:buNone/>
              <a:defRPr b="1"/>
            </a:lvl8pPr>
            <a:lvl9pPr lvl="8">
              <a:spcBef>
                <a:spcPts val="0"/>
              </a:spcBef>
              <a:spcAft>
                <a:spcPts val="0"/>
              </a:spcAft>
              <a:buSzPts val="2800"/>
              <a:buNone/>
              <a:defRPr b="1"/>
            </a:lvl9pPr>
          </a:lstStyle>
          <a:p>
            <a:endParaRPr/>
          </a:p>
        </p:txBody>
      </p:sp>
      <p:sp>
        <p:nvSpPr>
          <p:cNvPr id="15" name="Google Shape;15;p4"/>
          <p:cNvSpPr txBox="1">
            <a:spLocks noGrp="1"/>
          </p:cNvSpPr>
          <p:nvPr>
            <p:ph type="body" idx="1"/>
          </p:nvPr>
        </p:nvSpPr>
        <p:spPr>
          <a:xfrm>
            <a:off x="457200" y="1247950"/>
            <a:ext cx="8229600" cy="30291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
        <p:cNvGrpSpPr/>
        <p:nvPr/>
      </p:nvGrpSpPr>
      <p:grpSpPr>
        <a:xfrm>
          <a:off x="0" y="0"/>
          <a:ext cx="0" cy="0"/>
          <a:chOff x="0" y="0"/>
          <a:chExt cx="0" cy="0"/>
        </a:xfrm>
      </p:grpSpPr>
      <p:sp>
        <p:nvSpPr>
          <p:cNvPr id="17" name="Google Shape;17;p5"/>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9" name="Google Shape;19;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6"/>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
        <p:cNvGrpSpPr/>
        <p:nvPr/>
      </p:nvGrpSpPr>
      <p:grpSpPr>
        <a:xfrm>
          <a:off x="0" y="0"/>
          <a:ext cx="0" cy="0"/>
          <a:chOff x="0" y="0"/>
          <a:chExt cx="0" cy="0"/>
        </a:xfrm>
      </p:grpSpPr>
      <p:sp>
        <p:nvSpPr>
          <p:cNvPr id="23" name="Google Shape;2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4" name="Google Shape;2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5"/>
        <p:cNvGrpSpPr/>
        <p:nvPr/>
      </p:nvGrpSpPr>
      <p:grpSpPr>
        <a:xfrm>
          <a:off x="0" y="0"/>
          <a:ext cx="0" cy="0"/>
          <a:chOff x="0" y="0"/>
          <a:chExt cx="0" cy="0"/>
        </a:xfrm>
      </p:grpSpPr>
      <p:sp>
        <p:nvSpPr>
          <p:cNvPr id="26" name="Google Shape;2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7"/>
        <p:cNvGrpSpPr/>
        <p:nvPr/>
      </p:nvGrpSpPr>
      <p:grpSpPr>
        <a:xfrm>
          <a:off x="0" y="0"/>
          <a:ext cx="0" cy="0"/>
          <a:chOff x="0" y="0"/>
          <a:chExt cx="0" cy="0"/>
        </a:xfrm>
      </p:grpSpPr>
      <p:sp>
        <p:nvSpPr>
          <p:cNvPr id="28" name="Google Shape;2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0" name="Google Shape;3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1" name="Google Shape;3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2"/>
        <p:cNvGrpSpPr/>
        <p:nvPr/>
      </p:nvGrpSpPr>
      <p:grpSpPr>
        <a:xfrm>
          <a:off x="0" y="0"/>
          <a:ext cx="0" cy="0"/>
          <a:chOff x="0" y="0"/>
          <a:chExt cx="0" cy="0"/>
        </a:xfrm>
      </p:grpSpPr>
      <p:sp>
        <p:nvSpPr>
          <p:cNvPr id="33" name="Google Shape;3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4"/>
        <p:cNvGrpSpPr/>
        <p:nvPr/>
      </p:nvGrpSpPr>
      <p:grpSpPr>
        <a:xfrm>
          <a:off x="0" y="0"/>
          <a:ext cx="0" cy="0"/>
          <a:chOff x="0" y="0"/>
          <a:chExt cx="0" cy="0"/>
        </a:xfrm>
      </p:grpSpPr>
      <p:sp>
        <p:nvSpPr>
          <p:cNvPr id="35" name="Google Shape;3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 name="Google Shape;3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11475"/>
            <a:ext cx="8229600" cy="371400"/>
          </a:xfrm>
          <a:prstGeom prst="rect">
            <a:avLst/>
          </a:prstGeom>
          <a:noFill/>
          <a:ln>
            <a:noFill/>
          </a:ln>
        </p:spPr>
        <p:txBody>
          <a:bodyPr spcFirstLastPara="1" wrap="square" lIns="91425" tIns="91425" rIns="91425" bIns="91425" anchor="ctr" anchorCtr="0">
            <a:normAutofit/>
          </a:bodyPr>
          <a:lstStyle>
            <a:lvl1pPr lvl="0"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1pPr>
            <a:lvl2pPr lvl="1"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2pPr>
            <a:lvl3pPr lvl="2"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3pPr>
            <a:lvl4pPr lvl="3"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4pPr>
            <a:lvl5pPr lvl="4"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5pPr>
            <a:lvl6pPr lvl="5"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6pPr>
            <a:lvl7pPr lvl="6"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7pPr>
            <a:lvl8pPr lvl="7"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8pPr>
            <a:lvl9pPr lvl="8"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9pPr>
          </a:lstStyle>
          <a:p>
            <a:endParaRPr/>
          </a:p>
        </p:txBody>
      </p:sp>
      <p:sp>
        <p:nvSpPr>
          <p:cNvPr id="7" name="Google Shape;7;p1"/>
          <p:cNvSpPr txBox="1">
            <a:spLocks noGrp="1"/>
          </p:cNvSpPr>
          <p:nvPr>
            <p:ph type="body" idx="1"/>
          </p:nvPr>
        </p:nvSpPr>
        <p:spPr>
          <a:xfrm>
            <a:off x="457200" y="1152475"/>
            <a:ext cx="8229600" cy="3579600"/>
          </a:xfrm>
          <a:prstGeom prst="rect">
            <a:avLst/>
          </a:prstGeom>
          <a:noFill/>
          <a:ln>
            <a:noFill/>
          </a:ln>
        </p:spPr>
        <p:txBody>
          <a:bodyPr spcFirstLastPara="1" wrap="square" lIns="91425" tIns="91425" rIns="91425" bIns="91425" anchor="t" anchorCtr="0">
            <a:norm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www.kaggle.com/datasets/datasnaek/youtube-new/code"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hyperlink" Target="https://www.nature.com/articles/nmeth.3627"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s://www.kaggle.com/datasnaek/youtube-new"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5"/>
          <p:cNvSpPr txBox="1">
            <a:spLocks noGrp="1"/>
          </p:cNvSpPr>
          <p:nvPr>
            <p:ph type="ctrTitle"/>
          </p:nvPr>
        </p:nvSpPr>
        <p:spPr>
          <a:xfrm>
            <a:off x="4202768" y="2254225"/>
            <a:ext cx="4801224" cy="2452793"/>
          </a:xfrm>
          <a:prstGeom prst="rect">
            <a:avLst/>
          </a:prstGeom>
          <a:effectLst>
            <a:outerShdw blurRad="50800" dist="38100" dir="2700000" algn="tl" rotWithShape="0">
              <a:prstClr val="black">
                <a:alpha val="40000"/>
              </a:prstClr>
            </a:outerShdw>
          </a:effectLst>
        </p:spPr>
        <p:txBody>
          <a:bodyPr spcFirstLastPara="1" wrap="square" lIns="91425" tIns="91425" rIns="91425" bIns="91425" anchor="t" anchorCtr="0">
            <a:noAutofit/>
          </a:bodyPr>
          <a:lstStyle/>
          <a:p>
            <a:pPr marL="0" lvl="0" indent="0" algn="r" rtl="0">
              <a:spcBef>
                <a:spcPts val="0"/>
              </a:spcBef>
              <a:spcAft>
                <a:spcPts val="0"/>
              </a:spcAft>
              <a:buNone/>
            </a:pPr>
            <a:r>
              <a:rPr lang="en" dirty="0"/>
              <a:t>Machine Learning </a:t>
            </a:r>
            <a:r>
              <a:rPr lang="en" sz="5400" dirty="0"/>
              <a:t>Mini Project - 1 </a:t>
            </a:r>
            <a:endParaRPr dirty="0"/>
          </a:p>
        </p:txBody>
      </p:sp>
      <p:grpSp>
        <p:nvGrpSpPr>
          <p:cNvPr id="48" name="Google Shape;48;p15"/>
          <p:cNvGrpSpPr/>
          <p:nvPr/>
        </p:nvGrpSpPr>
        <p:grpSpPr>
          <a:xfrm>
            <a:off x="107472" y="138759"/>
            <a:ext cx="4385617" cy="4733627"/>
            <a:chOff x="457194" y="411475"/>
            <a:chExt cx="4385617" cy="4733627"/>
          </a:xfrm>
        </p:grpSpPr>
        <p:sp>
          <p:nvSpPr>
            <p:cNvPr id="49" name="Google Shape;49;p15"/>
            <p:cNvSpPr/>
            <p:nvPr/>
          </p:nvSpPr>
          <p:spPr>
            <a:xfrm>
              <a:off x="489688" y="411475"/>
              <a:ext cx="4320600" cy="4320600"/>
            </a:xfrm>
            <a:prstGeom prst="ellipse">
              <a:avLst/>
            </a:pr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15"/>
            <p:cNvGrpSpPr/>
            <p:nvPr/>
          </p:nvGrpSpPr>
          <p:grpSpPr>
            <a:xfrm>
              <a:off x="457194" y="824705"/>
              <a:ext cx="4385617" cy="4320397"/>
              <a:chOff x="457209" y="411470"/>
              <a:chExt cx="4385617" cy="4320397"/>
            </a:xfrm>
          </p:grpSpPr>
          <p:sp>
            <p:nvSpPr>
              <p:cNvPr id="51" name="Google Shape;51;p15"/>
              <p:cNvSpPr/>
              <p:nvPr/>
            </p:nvSpPr>
            <p:spPr>
              <a:xfrm>
                <a:off x="3130216" y="1066327"/>
                <a:ext cx="1060482" cy="580506"/>
              </a:xfrm>
              <a:custGeom>
                <a:avLst/>
                <a:gdLst/>
                <a:ahLst/>
                <a:cxnLst/>
                <a:rect l="l" t="t" r="r" b="b"/>
                <a:pathLst>
                  <a:path w="51436" h="28156" extrusionOk="0">
                    <a:moveTo>
                      <a:pt x="24126" y="0"/>
                    </a:moveTo>
                    <a:lnTo>
                      <a:pt x="23529" y="25"/>
                    </a:lnTo>
                    <a:lnTo>
                      <a:pt x="22932" y="50"/>
                    </a:lnTo>
                    <a:lnTo>
                      <a:pt x="22360" y="124"/>
                    </a:lnTo>
                    <a:lnTo>
                      <a:pt x="21788" y="199"/>
                    </a:lnTo>
                    <a:lnTo>
                      <a:pt x="21216" y="299"/>
                    </a:lnTo>
                    <a:lnTo>
                      <a:pt x="20644" y="448"/>
                    </a:lnTo>
                    <a:lnTo>
                      <a:pt x="20097" y="597"/>
                    </a:lnTo>
                    <a:lnTo>
                      <a:pt x="19575" y="771"/>
                    </a:lnTo>
                    <a:lnTo>
                      <a:pt x="19027" y="945"/>
                    </a:lnTo>
                    <a:lnTo>
                      <a:pt x="18505" y="1169"/>
                    </a:lnTo>
                    <a:lnTo>
                      <a:pt x="18008" y="1393"/>
                    </a:lnTo>
                    <a:lnTo>
                      <a:pt x="17510" y="1667"/>
                    </a:lnTo>
                    <a:lnTo>
                      <a:pt x="17013" y="1940"/>
                    </a:lnTo>
                    <a:lnTo>
                      <a:pt x="16540" y="2214"/>
                    </a:lnTo>
                    <a:lnTo>
                      <a:pt x="16068" y="2537"/>
                    </a:lnTo>
                    <a:lnTo>
                      <a:pt x="15620" y="2860"/>
                    </a:lnTo>
                    <a:lnTo>
                      <a:pt x="15197" y="3209"/>
                    </a:lnTo>
                    <a:lnTo>
                      <a:pt x="14774" y="3557"/>
                    </a:lnTo>
                    <a:lnTo>
                      <a:pt x="14351" y="3955"/>
                    </a:lnTo>
                    <a:lnTo>
                      <a:pt x="13978" y="4328"/>
                    </a:lnTo>
                    <a:lnTo>
                      <a:pt x="13605" y="4751"/>
                    </a:lnTo>
                    <a:lnTo>
                      <a:pt x="13232" y="5174"/>
                    </a:lnTo>
                    <a:lnTo>
                      <a:pt x="12884" y="5596"/>
                    </a:lnTo>
                    <a:lnTo>
                      <a:pt x="12561" y="6044"/>
                    </a:lnTo>
                    <a:lnTo>
                      <a:pt x="12262" y="6517"/>
                    </a:lnTo>
                    <a:lnTo>
                      <a:pt x="11964" y="6989"/>
                    </a:lnTo>
                    <a:lnTo>
                      <a:pt x="11690" y="7487"/>
                    </a:lnTo>
                    <a:lnTo>
                      <a:pt x="11441" y="7984"/>
                    </a:lnTo>
                    <a:lnTo>
                      <a:pt x="11217" y="8482"/>
                    </a:lnTo>
                    <a:lnTo>
                      <a:pt x="10994" y="9004"/>
                    </a:lnTo>
                    <a:lnTo>
                      <a:pt x="10795" y="9551"/>
                    </a:lnTo>
                    <a:lnTo>
                      <a:pt x="10621" y="10073"/>
                    </a:lnTo>
                    <a:lnTo>
                      <a:pt x="9874" y="9974"/>
                    </a:lnTo>
                    <a:lnTo>
                      <a:pt x="9476" y="9949"/>
                    </a:lnTo>
                    <a:lnTo>
                      <a:pt x="8631" y="9949"/>
                    </a:lnTo>
                    <a:lnTo>
                      <a:pt x="8158" y="9999"/>
                    </a:lnTo>
                    <a:lnTo>
                      <a:pt x="7710" y="10049"/>
                    </a:lnTo>
                    <a:lnTo>
                      <a:pt x="7263" y="10123"/>
                    </a:lnTo>
                    <a:lnTo>
                      <a:pt x="6815" y="10223"/>
                    </a:lnTo>
                    <a:lnTo>
                      <a:pt x="6392" y="10347"/>
                    </a:lnTo>
                    <a:lnTo>
                      <a:pt x="5969" y="10496"/>
                    </a:lnTo>
                    <a:lnTo>
                      <a:pt x="5547" y="10670"/>
                    </a:lnTo>
                    <a:lnTo>
                      <a:pt x="5149" y="10844"/>
                    </a:lnTo>
                    <a:lnTo>
                      <a:pt x="4751" y="11043"/>
                    </a:lnTo>
                    <a:lnTo>
                      <a:pt x="4378" y="11267"/>
                    </a:lnTo>
                    <a:lnTo>
                      <a:pt x="4005" y="11491"/>
                    </a:lnTo>
                    <a:lnTo>
                      <a:pt x="3656" y="11765"/>
                    </a:lnTo>
                    <a:lnTo>
                      <a:pt x="3308" y="12038"/>
                    </a:lnTo>
                    <a:lnTo>
                      <a:pt x="2985" y="12312"/>
                    </a:lnTo>
                    <a:lnTo>
                      <a:pt x="2661" y="12610"/>
                    </a:lnTo>
                    <a:lnTo>
                      <a:pt x="2363" y="12934"/>
                    </a:lnTo>
                    <a:lnTo>
                      <a:pt x="2064" y="13257"/>
                    </a:lnTo>
                    <a:lnTo>
                      <a:pt x="1791" y="13605"/>
                    </a:lnTo>
                    <a:lnTo>
                      <a:pt x="1542" y="13954"/>
                    </a:lnTo>
                    <a:lnTo>
                      <a:pt x="1318" y="14327"/>
                    </a:lnTo>
                    <a:lnTo>
                      <a:pt x="1094" y="14700"/>
                    </a:lnTo>
                    <a:lnTo>
                      <a:pt x="895" y="15098"/>
                    </a:lnTo>
                    <a:lnTo>
                      <a:pt x="697" y="15496"/>
                    </a:lnTo>
                    <a:lnTo>
                      <a:pt x="547" y="15918"/>
                    </a:lnTo>
                    <a:lnTo>
                      <a:pt x="398" y="16341"/>
                    </a:lnTo>
                    <a:lnTo>
                      <a:pt x="274" y="16764"/>
                    </a:lnTo>
                    <a:lnTo>
                      <a:pt x="174" y="17212"/>
                    </a:lnTo>
                    <a:lnTo>
                      <a:pt x="100" y="17660"/>
                    </a:lnTo>
                    <a:lnTo>
                      <a:pt x="50" y="18132"/>
                    </a:lnTo>
                    <a:lnTo>
                      <a:pt x="0" y="18580"/>
                    </a:lnTo>
                    <a:lnTo>
                      <a:pt x="0" y="19052"/>
                    </a:lnTo>
                    <a:lnTo>
                      <a:pt x="0" y="19525"/>
                    </a:lnTo>
                    <a:lnTo>
                      <a:pt x="50" y="19973"/>
                    </a:lnTo>
                    <a:lnTo>
                      <a:pt x="100" y="20445"/>
                    </a:lnTo>
                    <a:lnTo>
                      <a:pt x="174" y="20893"/>
                    </a:lnTo>
                    <a:lnTo>
                      <a:pt x="274" y="21316"/>
                    </a:lnTo>
                    <a:lnTo>
                      <a:pt x="398" y="21763"/>
                    </a:lnTo>
                    <a:lnTo>
                      <a:pt x="547" y="22186"/>
                    </a:lnTo>
                    <a:lnTo>
                      <a:pt x="697" y="22584"/>
                    </a:lnTo>
                    <a:lnTo>
                      <a:pt x="895" y="23007"/>
                    </a:lnTo>
                    <a:lnTo>
                      <a:pt x="1094" y="23380"/>
                    </a:lnTo>
                    <a:lnTo>
                      <a:pt x="1318" y="23778"/>
                    </a:lnTo>
                    <a:lnTo>
                      <a:pt x="1542" y="24151"/>
                    </a:lnTo>
                    <a:lnTo>
                      <a:pt x="1791" y="24499"/>
                    </a:lnTo>
                    <a:lnTo>
                      <a:pt x="2064" y="24848"/>
                    </a:lnTo>
                    <a:lnTo>
                      <a:pt x="2363" y="25171"/>
                    </a:lnTo>
                    <a:lnTo>
                      <a:pt x="2661" y="25494"/>
                    </a:lnTo>
                    <a:lnTo>
                      <a:pt x="2985" y="25793"/>
                    </a:lnTo>
                    <a:lnTo>
                      <a:pt x="3308" y="26066"/>
                    </a:lnTo>
                    <a:lnTo>
                      <a:pt x="3656" y="26340"/>
                    </a:lnTo>
                    <a:lnTo>
                      <a:pt x="4005" y="26614"/>
                    </a:lnTo>
                    <a:lnTo>
                      <a:pt x="4378" y="26837"/>
                    </a:lnTo>
                    <a:lnTo>
                      <a:pt x="4751" y="27061"/>
                    </a:lnTo>
                    <a:lnTo>
                      <a:pt x="5149" y="27260"/>
                    </a:lnTo>
                    <a:lnTo>
                      <a:pt x="5547" y="27434"/>
                    </a:lnTo>
                    <a:lnTo>
                      <a:pt x="5969" y="27608"/>
                    </a:lnTo>
                    <a:lnTo>
                      <a:pt x="6392" y="27758"/>
                    </a:lnTo>
                    <a:lnTo>
                      <a:pt x="6815" y="27882"/>
                    </a:lnTo>
                    <a:lnTo>
                      <a:pt x="7263" y="27982"/>
                    </a:lnTo>
                    <a:lnTo>
                      <a:pt x="7710" y="28056"/>
                    </a:lnTo>
                    <a:lnTo>
                      <a:pt x="8158" y="28106"/>
                    </a:lnTo>
                    <a:lnTo>
                      <a:pt x="8631" y="28156"/>
                    </a:lnTo>
                    <a:lnTo>
                      <a:pt x="40492" y="28156"/>
                    </a:lnTo>
                    <a:lnTo>
                      <a:pt x="41238" y="28131"/>
                    </a:lnTo>
                    <a:lnTo>
                      <a:pt x="41960" y="28056"/>
                    </a:lnTo>
                    <a:lnTo>
                      <a:pt x="42656" y="27932"/>
                    </a:lnTo>
                    <a:lnTo>
                      <a:pt x="43353" y="27783"/>
                    </a:lnTo>
                    <a:lnTo>
                      <a:pt x="44024" y="27559"/>
                    </a:lnTo>
                    <a:lnTo>
                      <a:pt x="44696" y="27310"/>
                    </a:lnTo>
                    <a:lnTo>
                      <a:pt x="45317" y="27036"/>
                    </a:lnTo>
                    <a:lnTo>
                      <a:pt x="45939" y="26713"/>
                    </a:lnTo>
                    <a:lnTo>
                      <a:pt x="46536" y="26340"/>
                    </a:lnTo>
                    <a:lnTo>
                      <a:pt x="47083" y="25942"/>
                    </a:lnTo>
                    <a:lnTo>
                      <a:pt x="47631" y="25519"/>
                    </a:lnTo>
                    <a:lnTo>
                      <a:pt x="48128" y="25047"/>
                    </a:lnTo>
                    <a:lnTo>
                      <a:pt x="48601" y="24549"/>
                    </a:lnTo>
                    <a:lnTo>
                      <a:pt x="49048" y="24027"/>
                    </a:lnTo>
                    <a:lnTo>
                      <a:pt x="49471" y="23455"/>
                    </a:lnTo>
                    <a:lnTo>
                      <a:pt x="49844" y="22883"/>
                    </a:lnTo>
                    <a:lnTo>
                      <a:pt x="50192" y="22261"/>
                    </a:lnTo>
                    <a:lnTo>
                      <a:pt x="50516" y="21589"/>
                    </a:lnTo>
                    <a:lnTo>
                      <a:pt x="50789" y="20918"/>
                    </a:lnTo>
                    <a:lnTo>
                      <a:pt x="51013" y="20221"/>
                    </a:lnTo>
                    <a:lnTo>
                      <a:pt x="51187" y="19475"/>
                    </a:lnTo>
                    <a:lnTo>
                      <a:pt x="51312" y="18754"/>
                    </a:lnTo>
                    <a:lnTo>
                      <a:pt x="51411" y="17983"/>
                    </a:lnTo>
                    <a:lnTo>
                      <a:pt x="51436" y="17212"/>
                    </a:lnTo>
                    <a:lnTo>
                      <a:pt x="51411" y="16665"/>
                    </a:lnTo>
                    <a:lnTo>
                      <a:pt x="51361" y="16093"/>
                    </a:lnTo>
                    <a:lnTo>
                      <a:pt x="51312" y="15545"/>
                    </a:lnTo>
                    <a:lnTo>
                      <a:pt x="51212" y="15023"/>
                    </a:lnTo>
                    <a:lnTo>
                      <a:pt x="51088" y="14476"/>
                    </a:lnTo>
                    <a:lnTo>
                      <a:pt x="50939" y="13954"/>
                    </a:lnTo>
                    <a:lnTo>
                      <a:pt x="50764" y="13456"/>
                    </a:lnTo>
                    <a:lnTo>
                      <a:pt x="50565" y="12959"/>
                    </a:lnTo>
                    <a:lnTo>
                      <a:pt x="50342" y="12486"/>
                    </a:lnTo>
                    <a:lnTo>
                      <a:pt x="50118" y="12013"/>
                    </a:lnTo>
                    <a:lnTo>
                      <a:pt x="49844" y="11541"/>
                    </a:lnTo>
                    <a:lnTo>
                      <a:pt x="49571" y="11093"/>
                    </a:lnTo>
                    <a:lnTo>
                      <a:pt x="49247" y="10670"/>
                    </a:lnTo>
                    <a:lnTo>
                      <a:pt x="48924" y="10248"/>
                    </a:lnTo>
                    <a:lnTo>
                      <a:pt x="48576" y="9874"/>
                    </a:lnTo>
                    <a:lnTo>
                      <a:pt x="48227" y="9477"/>
                    </a:lnTo>
                    <a:lnTo>
                      <a:pt x="47854" y="9128"/>
                    </a:lnTo>
                    <a:lnTo>
                      <a:pt x="47456" y="8780"/>
                    </a:lnTo>
                    <a:lnTo>
                      <a:pt x="47034" y="8457"/>
                    </a:lnTo>
                    <a:lnTo>
                      <a:pt x="46611" y="8158"/>
                    </a:lnTo>
                    <a:lnTo>
                      <a:pt x="46163" y="7860"/>
                    </a:lnTo>
                    <a:lnTo>
                      <a:pt x="45715" y="7611"/>
                    </a:lnTo>
                    <a:lnTo>
                      <a:pt x="45243" y="7362"/>
                    </a:lnTo>
                    <a:lnTo>
                      <a:pt x="44745" y="7139"/>
                    </a:lnTo>
                    <a:lnTo>
                      <a:pt x="44248" y="6940"/>
                    </a:lnTo>
                    <a:lnTo>
                      <a:pt x="43750" y="6765"/>
                    </a:lnTo>
                    <a:lnTo>
                      <a:pt x="43228" y="6616"/>
                    </a:lnTo>
                    <a:lnTo>
                      <a:pt x="42706" y="6492"/>
                    </a:lnTo>
                    <a:lnTo>
                      <a:pt x="42159" y="6392"/>
                    </a:lnTo>
                    <a:lnTo>
                      <a:pt x="41611" y="6343"/>
                    </a:lnTo>
                    <a:lnTo>
                      <a:pt x="41064" y="6293"/>
                    </a:lnTo>
                    <a:lnTo>
                      <a:pt x="40492" y="6268"/>
                    </a:lnTo>
                    <a:lnTo>
                      <a:pt x="39945" y="6293"/>
                    </a:lnTo>
                    <a:lnTo>
                      <a:pt x="39398" y="6343"/>
                    </a:lnTo>
                    <a:lnTo>
                      <a:pt x="38875" y="6392"/>
                    </a:lnTo>
                    <a:lnTo>
                      <a:pt x="38353" y="6492"/>
                    </a:lnTo>
                    <a:lnTo>
                      <a:pt x="37831" y="6616"/>
                    </a:lnTo>
                    <a:lnTo>
                      <a:pt x="37333" y="6741"/>
                    </a:lnTo>
                    <a:lnTo>
                      <a:pt x="36836" y="6915"/>
                    </a:lnTo>
                    <a:lnTo>
                      <a:pt x="36339" y="7089"/>
                    </a:lnTo>
                    <a:lnTo>
                      <a:pt x="35866" y="6318"/>
                    </a:lnTo>
                    <a:lnTo>
                      <a:pt x="35344" y="5572"/>
                    </a:lnTo>
                    <a:lnTo>
                      <a:pt x="34772" y="4875"/>
                    </a:lnTo>
                    <a:lnTo>
                      <a:pt x="34150" y="4204"/>
                    </a:lnTo>
                    <a:lnTo>
                      <a:pt x="33478" y="3582"/>
                    </a:lnTo>
                    <a:lnTo>
                      <a:pt x="32782" y="2985"/>
                    </a:lnTo>
                    <a:lnTo>
                      <a:pt x="32060" y="2462"/>
                    </a:lnTo>
                    <a:lnTo>
                      <a:pt x="31289" y="1965"/>
                    </a:lnTo>
                    <a:lnTo>
                      <a:pt x="30891" y="1741"/>
                    </a:lnTo>
                    <a:lnTo>
                      <a:pt x="30494" y="1517"/>
                    </a:lnTo>
                    <a:lnTo>
                      <a:pt x="30071" y="1318"/>
                    </a:lnTo>
                    <a:lnTo>
                      <a:pt x="29648" y="1144"/>
                    </a:lnTo>
                    <a:lnTo>
                      <a:pt x="29225" y="970"/>
                    </a:lnTo>
                    <a:lnTo>
                      <a:pt x="28777" y="796"/>
                    </a:lnTo>
                    <a:lnTo>
                      <a:pt x="28355" y="647"/>
                    </a:lnTo>
                    <a:lnTo>
                      <a:pt x="27907" y="522"/>
                    </a:lnTo>
                    <a:lnTo>
                      <a:pt x="27434" y="398"/>
                    </a:lnTo>
                    <a:lnTo>
                      <a:pt x="26987" y="299"/>
                    </a:lnTo>
                    <a:lnTo>
                      <a:pt x="26514" y="199"/>
                    </a:lnTo>
                    <a:lnTo>
                      <a:pt x="26041" y="149"/>
                    </a:lnTo>
                    <a:lnTo>
                      <a:pt x="25569" y="75"/>
                    </a:lnTo>
                    <a:lnTo>
                      <a:pt x="25096" y="50"/>
                    </a:lnTo>
                    <a:lnTo>
                      <a:pt x="24624" y="25"/>
                    </a:lnTo>
                    <a:lnTo>
                      <a:pt x="24126" y="0"/>
                    </a:lnTo>
                    <a:close/>
                  </a:path>
                </a:pathLst>
              </a:cu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5"/>
              <p:cNvSpPr/>
              <p:nvPr/>
            </p:nvSpPr>
            <p:spPr>
              <a:xfrm>
                <a:off x="4063251" y="2231933"/>
                <a:ext cx="62574" cy="63090"/>
              </a:xfrm>
              <a:custGeom>
                <a:avLst/>
                <a:gdLst/>
                <a:ahLst/>
                <a:cxnLst/>
                <a:rect l="l" t="t" r="r" b="b"/>
                <a:pathLst>
                  <a:path w="3035" h="3060" fill="none" extrusionOk="0">
                    <a:moveTo>
                      <a:pt x="0" y="1517"/>
                    </a:moveTo>
                    <a:lnTo>
                      <a:pt x="0" y="1517"/>
                    </a:lnTo>
                    <a:lnTo>
                      <a:pt x="0" y="1368"/>
                    </a:lnTo>
                    <a:lnTo>
                      <a:pt x="25" y="1219"/>
                    </a:lnTo>
                    <a:lnTo>
                      <a:pt x="50" y="1070"/>
                    </a:lnTo>
                    <a:lnTo>
                      <a:pt x="100" y="920"/>
                    </a:lnTo>
                    <a:lnTo>
                      <a:pt x="249" y="672"/>
                    </a:lnTo>
                    <a:lnTo>
                      <a:pt x="448" y="448"/>
                    </a:lnTo>
                    <a:lnTo>
                      <a:pt x="672" y="274"/>
                    </a:lnTo>
                    <a:lnTo>
                      <a:pt x="920" y="124"/>
                    </a:lnTo>
                    <a:lnTo>
                      <a:pt x="1070" y="75"/>
                    </a:lnTo>
                    <a:lnTo>
                      <a:pt x="1219" y="25"/>
                    </a:lnTo>
                    <a:lnTo>
                      <a:pt x="1368" y="0"/>
                    </a:lnTo>
                    <a:lnTo>
                      <a:pt x="1517" y="0"/>
                    </a:lnTo>
                    <a:lnTo>
                      <a:pt x="1517" y="0"/>
                    </a:lnTo>
                    <a:lnTo>
                      <a:pt x="1667" y="0"/>
                    </a:lnTo>
                    <a:lnTo>
                      <a:pt x="1816" y="25"/>
                    </a:lnTo>
                    <a:lnTo>
                      <a:pt x="1965" y="75"/>
                    </a:lnTo>
                    <a:lnTo>
                      <a:pt x="2114" y="124"/>
                    </a:lnTo>
                    <a:lnTo>
                      <a:pt x="2363" y="274"/>
                    </a:lnTo>
                    <a:lnTo>
                      <a:pt x="2587" y="448"/>
                    </a:lnTo>
                    <a:lnTo>
                      <a:pt x="2786" y="672"/>
                    </a:lnTo>
                    <a:lnTo>
                      <a:pt x="2935" y="920"/>
                    </a:lnTo>
                    <a:lnTo>
                      <a:pt x="2985" y="1070"/>
                    </a:lnTo>
                    <a:lnTo>
                      <a:pt x="3010" y="1219"/>
                    </a:lnTo>
                    <a:lnTo>
                      <a:pt x="3034" y="1368"/>
                    </a:lnTo>
                    <a:lnTo>
                      <a:pt x="3034" y="1517"/>
                    </a:lnTo>
                    <a:lnTo>
                      <a:pt x="3034" y="1517"/>
                    </a:lnTo>
                    <a:lnTo>
                      <a:pt x="3034" y="1691"/>
                    </a:lnTo>
                    <a:lnTo>
                      <a:pt x="3010" y="1841"/>
                    </a:lnTo>
                    <a:lnTo>
                      <a:pt x="2985" y="1990"/>
                    </a:lnTo>
                    <a:lnTo>
                      <a:pt x="2935" y="2114"/>
                    </a:lnTo>
                    <a:lnTo>
                      <a:pt x="2786" y="2388"/>
                    </a:lnTo>
                    <a:lnTo>
                      <a:pt x="2587" y="2612"/>
                    </a:lnTo>
                    <a:lnTo>
                      <a:pt x="2363" y="2786"/>
                    </a:lnTo>
                    <a:lnTo>
                      <a:pt x="2114" y="2935"/>
                    </a:lnTo>
                    <a:lnTo>
                      <a:pt x="1965" y="2985"/>
                    </a:lnTo>
                    <a:lnTo>
                      <a:pt x="1816" y="3010"/>
                    </a:lnTo>
                    <a:lnTo>
                      <a:pt x="1667" y="3034"/>
                    </a:lnTo>
                    <a:lnTo>
                      <a:pt x="1517" y="3059"/>
                    </a:lnTo>
                    <a:lnTo>
                      <a:pt x="1517" y="3059"/>
                    </a:lnTo>
                    <a:lnTo>
                      <a:pt x="1368" y="3034"/>
                    </a:lnTo>
                    <a:lnTo>
                      <a:pt x="1219" y="3010"/>
                    </a:lnTo>
                    <a:lnTo>
                      <a:pt x="1070" y="2985"/>
                    </a:lnTo>
                    <a:lnTo>
                      <a:pt x="920" y="2935"/>
                    </a:lnTo>
                    <a:lnTo>
                      <a:pt x="672" y="2786"/>
                    </a:lnTo>
                    <a:lnTo>
                      <a:pt x="448" y="2612"/>
                    </a:lnTo>
                    <a:lnTo>
                      <a:pt x="249" y="2388"/>
                    </a:lnTo>
                    <a:lnTo>
                      <a:pt x="100" y="2114"/>
                    </a:lnTo>
                    <a:lnTo>
                      <a:pt x="50" y="1990"/>
                    </a:lnTo>
                    <a:lnTo>
                      <a:pt x="25" y="1841"/>
                    </a:lnTo>
                    <a:lnTo>
                      <a:pt x="0" y="1691"/>
                    </a:lnTo>
                    <a:lnTo>
                      <a:pt x="0" y="1517"/>
                    </a:lnTo>
                    <a:lnTo>
                      <a:pt x="0" y="1517"/>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5"/>
              <p:cNvSpPr/>
              <p:nvPr/>
            </p:nvSpPr>
            <p:spPr>
              <a:xfrm>
                <a:off x="4094527" y="2018604"/>
                <a:ext cx="21" cy="213350"/>
              </a:xfrm>
              <a:custGeom>
                <a:avLst/>
                <a:gdLst/>
                <a:ahLst/>
                <a:cxnLst/>
                <a:rect l="l" t="t" r="r" b="b"/>
                <a:pathLst>
                  <a:path w="1" h="10348" fill="none" extrusionOk="0">
                    <a:moveTo>
                      <a:pt x="0" y="0"/>
                    </a:moveTo>
                    <a:lnTo>
                      <a:pt x="0" y="1034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5"/>
              <p:cNvSpPr/>
              <p:nvPr/>
            </p:nvSpPr>
            <p:spPr>
              <a:xfrm>
                <a:off x="3717619" y="1521681"/>
                <a:ext cx="126674" cy="405649"/>
              </a:xfrm>
              <a:custGeom>
                <a:avLst/>
                <a:gdLst/>
                <a:ahLst/>
                <a:cxnLst/>
                <a:rect l="l" t="t" r="r" b="b"/>
                <a:pathLst>
                  <a:path w="6144" h="19675" fill="none" extrusionOk="0">
                    <a:moveTo>
                      <a:pt x="0" y="1"/>
                    </a:moveTo>
                    <a:lnTo>
                      <a:pt x="0" y="8482"/>
                    </a:lnTo>
                    <a:lnTo>
                      <a:pt x="6144" y="11616"/>
                    </a:lnTo>
                    <a:lnTo>
                      <a:pt x="6144" y="19675"/>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5"/>
              <p:cNvSpPr/>
              <p:nvPr/>
            </p:nvSpPr>
            <p:spPr>
              <a:xfrm>
                <a:off x="4151947" y="1978606"/>
                <a:ext cx="76429" cy="335385"/>
              </a:xfrm>
              <a:custGeom>
                <a:avLst/>
                <a:gdLst/>
                <a:ahLst/>
                <a:cxnLst/>
                <a:rect l="l" t="t" r="r" b="b"/>
                <a:pathLst>
                  <a:path w="3707" h="16267" fill="none" extrusionOk="0">
                    <a:moveTo>
                      <a:pt x="3707" y="16267"/>
                    </a:moveTo>
                    <a:lnTo>
                      <a:pt x="3632" y="11342"/>
                    </a:lnTo>
                    <a:lnTo>
                      <a:pt x="1" y="8059"/>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5"/>
              <p:cNvSpPr/>
              <p:nvPr/>
            </p:nvSpPr>
            <p:spPr>
              <a:xfrm>
                <a:off x="3979647" y="2052953"/>
                <a:ext cx="45668" cy="387197"/>
              </a:xfrm>
              <a:custGeom>
                <a:avLst/>
                <a:gdLst/>
                <a:ahLst/>
                <a:cxnLst/>
                <a:rect l="l" t="t" r="r" b="b"/>
                <a:pathLst>
                  <a:path w="2215" h="18780" fill="none" extrusionOk="0">
                    <a:moveTo>
                      <a:pt x="1" y="18779"/>
                    </a:moveTo>
                    <a:lnTo>
                      <a:pt x="1" y="8930"/>
                    </a:lnTo>
                    <a:lnTo>
                      <a:pt x="2215" y="7487"/>
                    </a:lnTo>
                    <a:lnTo>
                      <a:pt x="2215"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5"/>
              <p:cNvSpPr/>
              <p:nvPr/>
            </p:nvSpPr>
            <p:spPr>
              <a:xfrm>
                <a:off x="3844272" y="1521681"/>
                <a:ext cx="21" cy="53358"/>
              </a:xfrm>
              <a:custGeom>
                <a:avLst/>
                <a:gdLst/>
                <a:ahLst/>
                <a:cxnLst/>
                <a:rect l="l" t="t" r="r" b="b"/>
                <a:pathLst>
                  <a:path w="1" h="2588" fill="none" extrusionOk="0">
                    <a:moveTo>
                      <a:pt x="1" y="1"/>
                    </a:moveTo>
                    <a:lnTo>
                      <a:pt x="1" y="258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5"/>
              <p:cNvSpPr/>
              <p:nvPr/>
            </p:nvSpPr>
            <p:spPr>
              <a:xfrm>
                <a:off x="3844272" y="1624769"/>
                <a:ext cx="21" cy="86161"/>
              </a:xfrm>
              <a:custGeom>
                <a:avLst/>
                <a:gdLst/>
                <a:ahLst/>
                <a:cxnLst/>
                <a:rect l="l" t="t" r="r" b="b"/>
                <a:pathLst>
                  <a:path w="1" h="4179" fill="none" extrusionOk="0">
                    <a:moveTo>
                      <a:pt x="1" y="0"/>
                    </a:moveTo>
                    <a:lnTo>
                      <a:pt x="1" y="4179"/>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5"/>
              <p:cNvSpPr/>
              <p:nvPr/>
            </p:nvSpPr>
            <p:spPr>
              <a:xfrm>
                <a:off x="4094527" y="2353968"/>
                <a:ext cx="21" cy="132323"/>
              </a:xfrm>
              <a:custGeom>
                <a:avLst/>
                <a:gdLst/>
                <a:ahLst/>
                <a:cxnLst/>
                <a:rect l="l" t="t" r="r" b="b"/>
                <a:pathLst>
                  <a:path w="1" h="6418" fill="none" extrusionOk="0">
                    <a:moveTo>
                      <a:pt x="0" y="6418"/>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5"/>
              <p:cNvSpPr/>
              <p:nvPr/>
            </p:nvSpPr>
            <p:spPr>
              <a:xfrm>
                <a:off x="1327432" y="1744762"/>
                <a:ext cx="21" cy="213350"/>
              </a:xfrm>
              <a:custGeom>
                <a:avLst/>
                <a:gdLst/>
                <a:ahLst/>
                <a:cxnLst/>
                <a:rect l="l" t="t" r="r" b="b"/>
                <a:pathLst>
                  <a:path w="1" h="10348" fill="none" extrusionOk="0">
                    <a:moveTo>
                      <a:pt x="0" y="10347"/>
                    </a:moveTo>
                    <a:lnTo>
                      <a:pt x="0"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5"/>
              <p:cNvSpPr/>
              <p:nvPr/>
            </p:nvSpPr>
            <p:spPr>
              <a:xfrm>
                <a:off x="1396666" y="1497579"/>
                <a:ext cx="45647" cy="508737"/>
              </a:xfrm>
              <a:custGeom>
                <a:avLst/>
                <a:gdLst/>
                <a:ahLst/>
                <a:cxnLst/>
                <a:rect l="l" t="t" r="r" b="b"/>
                <a:pathLst>
                  <a:path w="2214" h="24675" fill="none" extrusionOk="0">
                    <a:moveTo>
                      <a:pt x="2214" y="1"/>
                    </a:moveTo>
                    <a:lnTo>
                      <a:pt x="2214" y="9875"/>
                    </a:lnTo>
                    <a:lnTo>
                      <a:pt x="0" y="11293"/>
                    </a:lnTo>
                    <a:lnTo>
                      <a:pt x="0" y="2467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p:nvPr/>
            </p:nvSpPr>
            <p:spPr>
              <a:xfrm>
                <a:off x="2875064" y="1207841"/>
                <a:ext cx="197969" cy="191825"/>
              </a:xfrm>
              <a:custGeom>
                <a:avLst/>
                <a:gdLst/>
                <a:ahLst/>
                <a:cxnLst/>
                <a:rect l="l" t="t" r="r" b="b"/>
                <a:pathLst>
                  <a:path w="9602" h="9304" extrusionOk="0">
                    <a:moveTo>
                      <a:pt x="9602" y="1"/>
                    </a:moveTo>
                    <a:lnTo>
                      <a:pt x="7985" y="274"/>
                    </a:lnTo>
                    <a:lnTo>
                      <a:pt x="6368" y="523"/>
                    </a:lnTo>
                    <a:lnTo>
                      <a:pt x="4727" y="772"/>
                    </a:lnTo>
                    <a:lnTo>
                      <a:pt x="3085" y="971"/>
                    </a:lnTo>
                    <a:lnTo>
                      <a:pt x="2787" y="2115"/>
                    </a:lnTo>
                    <a:lnTo>
                      <a:pt x="2463" y="3209"/>
                    </a:lnTo>
                    <a:lnTo>
                      <a:pt x="2115" y="4304"/>
                    </a:lnTo>
                    <a:lnTo>
                      <a:pt x="1742" y="5348"/>
                    </a:lnTo>
                    <a:lnTo>
                      <a:pt x="1344" y="6393"/>
                    </a:lnTo>
                    <a:lnTo>
                      <a:pt x="921" y="7388"/>
                    </a:lnTo>
                    <a:lnTo>
                      <a:pt x="473" y="8358"/>
                    </a:lnTo>
                    <a:lnTo>
                      <a:pt x="1" y="9303"/>
                    </a:lnTo>
                    <a:lnTo>
                      <a:pt x="747" y="8880"/>
                    </a:lnTo>
                    <a:lnTo>
                      <a:pt x="1468" y="8433"/>
                    </a:lnTo>
                    <a:lnTo>
                      <a:pt x="2165" y="7960"/>
                    </a:lnTo>
                    <a:lnTo>
                      <a:pt x="2836" y="7463"/>
                    </a:lnTo>
                    <a:lnTo>
                      <a:pt x="3508" y="6965"/>
                    </a:lnTo>
                    <a:lnTo>
                      <a:pt x="4179" y="6418"/>
                    </a:lnTo>
                    <a:lnTo>
                      <a:pt x="4801" y="5871"/>
                    </a:lnTo>
                    <a:lnTo>
                      <a:pt x="5423" y="5274"/>
                    </a:lnTo>
                    <a:lnTo>
                      <a:pt x="6020" y="4677"/>
                    </a:lnTo>
                    <a:lnTo>
                      <a:pt x="6592" y="4080"/>
                    </a:lnTo>
                    <a:lnTo>
                      <a:pt x="7139" y="3433"/>
                    </a:lnTo>
                    <a:lnTo>
                      <a:pt x="7686" y="2787"/>
                    </a:lnTo>
                    <a:lnTo>
                      <a:pt x="8184" y="2115"/>
                    </a:lnTo>
                    <a:lnTo>
                      <a:pt x="8681" y="1419"/>
                    </a:lnTo>
                    <a:lnTo>
                      <a:pt x="9154" y="722"/>
                    </a:lnTo>
                    <a:lnTo>
                      <a:pt x="9602"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p:nvPr/>
            </p:nvSpPr>
            <p:spPr>
              <a:xfrm>
                <a:off x="2948916" y="960163"/>
                <a:ext cx="197454" cy="223081"/>
              </a:xfrm>
              <a:custGeom>
                <a:avLst/>
                <a:gdLst/>
                <a:ahLst/>
                <a:cxnLst/>
                <a:rect l="l" t="t" r="r" b="b"/>
                <a:pathLst>
                  <a:path w="9577" h="10820" extrusionOk="0">
                    <a:moveTo>
                      <a:pt x="1170" y="0"/>
                    </a:moveTo>
                    <a:lnTo>
                      <a:pt x="1145" y="1393"/>
                    </a:lnTo>
                    <a:lnTo>
                      <a:pt x="1070" y="2786"/>
                    </a:lnTo>
                    <a:lnTo>
                      <a:pt x="971" y="4179"/>
                    </a:lnTo>
                    <a:lnTo>
                      <a:pt x="846" y="5547"/>
                    </a:lnTo>
                    <a:lnTo>
                      <a:pt x="672" y="6890"/>
                    </a:lnTo>
                    <a:lnTo>
                      <a:pt x="473" y="8208"/>
                    </a:lnTo>
                    <a:lnTo>
                      <a:pt x="249" y="9527"/>
                    </a:lnTo>
                    <a:lnTo>
                      <a:pt x="1" y="10820"/>
                    </a:lnTo>
                    <a:lnTo>
                      <a:pt x="1841" y="10571"/>
                    </a:lnTo>
                    <a:lnTo>
                      <a:pt x="3657" y="10298"/>
                    </a:lnTo>
                    <a:lnTo>
                      <a:pt x="5472" y="9999"/>
                    </a:lnTo>
                    <a:lnTo>
                      <a:pt x="7263" y="9651"/>
                    </a:lnTo>
                    <a:lnTo>
                      <a:pt x="7736" y="8532"/>
                    </a:lnTo>
                    <a:lnTo>
                      <a:pt x="8184" y="7388"/>
                    </a:lnTo>
                    <a:lnTo>
                      <a:pt x="8383" y="6791"/>
                    </a:lnTo>
                    <a:lnTo>
                      <a:pt x="8557" y="6219"/>
                    </a:lnTo>
                    <a:lnTo>
                      <a:pt x="8731" y="5622"/>
                    </a:lnTo>
                    <a:lnTo>
                      <a:pt x="8880" y="5000"/>
                    </a:lnTo>
                    <a:lnTo>
                      <a:pt x="9029" y="4403"/>
                    </a:lnTo>
                    <a:lnTo>
                      <a:pt x="9154" y="3781"/>
                    </a:lnTo>
                    <a:lnTo>
                      <a:pt x="9253" y="3159"/>
                    </a:lnTo>
                    <a:lnTo>
                      <a:pt x="9353" y="2537"/>
                    </a:lnTo>
                    <a:lnTo>
                      <a:pt x="9427" y="1916"/>
                    </a:lnTo>
                    <a:lnTo>
                      <a:pt x="9502" y="1269"/>
                    </a:lnTo>
                    <a:lnTo>
                      <a:pt x="9552" y="647"/>
                    </a:lnTo>
                    <a:lnTo>
                      <a:pt x="9576"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a:off x="2641241" y="1232974"/>
                <a:ext cx="251802" cy="232318"/>
              </a:xfrm>
              <a:custGeom>
                <a:avLst/>
                <a:gdLst/>
                <a:ahLst/>
                <a:cxnLst/>
                <a:rect l="l" t="t" r="r" b="b"/>
                <a:pathLst>
                  <a:path w="12213" h="11268" extrusionOk="0">
                    <a:moveTo>
                      <a:pt x="12212" y="1"/>
                    </a:moveTo>
                    <a:lnTo>
                      <a:pt x="10695" y="150"/>
                    </a:lnTo>
                    <a:lnTo>
                      <a:pt x="9203" y="274"/>
                    </a:lnTo>
                    <a:lnTo>
                      <a:pt x="7686" y="374"/>
                    </a:lnTo>
                    <a:lnTo>
                      <a:pt x="6144" y="473"/>
                    </a:lnTo>
                    <a:lnTo>
                      <a:pt x="4626" y="548"/>
                    </a:lnTo>
                    <a:lnTo>
                      <a:pt x="3084" y="598"/>
                    </a:lnTo>
                    <a:lnTo>
                      <a:pt x="1542" y="647"/>
                    </a:lnTo>
                    <a:lnTo>
                      <a:pt x="0" y="647"/>
                    </a:lnTo>
                    <a:lnTo>
                      <a:pt x="0" y="11268"/>
                    </a:lnTo>
                    <a:lnTo>
                      <a:pt x="1045" y="11218"/>
                    </a:lnTo>
                    <a:lnTo>
                      <a:pt x="2089" y="11094"/>
                    </a:lnTo>
                    <a:lnTo>
                      <a:pt x="3109" y="10969"/>
                    </a:lnTo>
                    <a:lnTo>
                      <a:pt x="4129" y="10770"/>
                    </a:lnTo>
                    <a:lnTo>
                      <a:pt x="5124" y="10546"/>
                    </a:lnTo>
                    <a:lnTo>
                      <a:pt x="6119" y="10273"/>
                    </a:lnTo>
                    <a:lnTo>
                      <a:pt x="7089" y="9974"/>
                    </a:lnTo>
                    <a:lnTo>
                      <a:pt x="8034" y="9626"/>
                    </a:lnTo>
                    <a:lnTo>
                      <a:pt x="8681" y="8606"/>
                    </a:lnTo>
                    <a:lnTo>
                      <a:pt x="9278" y="7512"/>
                    </a:lnTo>
                    <a:lnTo>
                      <a:pt x="9874" y="6393"/>
                    </a:lnTo>
                    <a:lnTo>
                      <a:pt x="10397" y="5199"/>
                    </a:lnTo>
                    <a:lnTo>
                      <a:pt x="10919" y="3955"/>
                    </a:lnTo>
                    <a:lnTo>
                      <a:pt x="11367" y="2687"/>
                    </a:lnTo>
                    <a:lnTo>
                      <a:pt x="11814" y="1369"/>
                    </a:lnTo>
                    <a:lnTo>
                      <a:pt x="12212"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a:off x="2948916" y="694012"/>
                <a:ext cx="197454" cy="223102"/>
              </a:xfrm>
              <a:custGeom>
                <a:avLst/>
                <a:gdLst/>
                <a:ahLst/>
                <a:cxnLst/>
                <a:rect l="l" t="t" r="r" b="b"/>
                <a:pathLst>
                  <a:path w="9577" h="10821" extrusionOk="0">
                    <a:moveTo>
                      <a:pt x="1" y="1"/>
                    </a:moveTo>
                    <a:lnTo>
                      <a:pt x="249" y="1294"/>
                    </a:lnTo>
                    <a:lnTo>
                      <a:pt x="473" y="2587"/>
                    </a:lnTo>
                    <a:lnTo>
                      <a:pt x="672" y="3931"/>
                    </a:lnTo>
                    <a:lnTo>
                      <a:pt x="846" y="5274"/>
                    </a:lnTo>
                    <a:lnTo>
                      <a:pt x="971" y="6642"/>
                    </a:lnTo>
                    <a:lnTo>
                      <a:pt x="1070" y="8010"/>
                    </a:lnTo>
                    <a:lnTo>
                      <a:pt x="1145" y="9402"/>
                    </a:lnTo>
                    <a:lnTo>
                      <a:pt x="1170" y="10820"/>
                    </a:lnTo>
                    <a:lnTo>
                      <a:pt x="9576" y="10820"/>
                    </a:lnTo>
                    <a:lnTo>
                      <a:pt x="9552" y="10174"/>
                    </a:lnTo>
                    <a:lnTo>
                      <a:pt x="9502" y="9527"/>
                    </a:lnTo>
                    <a:lnTo>
                      <a:pt x="9427" y="8905"/>
                    </a:lnTo>
                    <a:lnTo>
                      <a:pt x="9353" y="8258"/>
                    </a:lnTo>
                    <a:lnTo>
                      <a:pt x="9253" y="7637"/>
                    </a:lnTo>
                    <a:lnTo>
                      <a:pt x="9154" y="7015"/>
                    </a:lnTo>
                    <a:lnTo>
                      <a:pt x="9029" y="6418"/>
                    </a:lnTo>
                    <a:lnTo>
                      <a:pt x="8880" y="5796"/>
                    </a:lnTo>
                    <a:lnTo>
                      <a:pt x="8731" y="5199"/>
                    </a:lnTo>
                    <a:lnTo>
                      <a:pt x="8557" y="4602"/>
                    </a:lnTo>
                    <a:lnTo>
                      <a:pt x="8383" y="4005"/>
                    </a:lnTo>
                    <a:lnTo>
                      <a:pt x="8184" y="3433"/>
                    </a:lnTo>
                    <a:lnTo>
                      <a:pt x="7736" y="2264"/>
                    </a:lnTo>
                    <a:lnTo>
                      <a:pt x="7263" y="1145"/>
                    </a:lnTo>
                    <a:lnTo>
                      <a:pt x="5472" y="821"/>
                    </a:lnTo>
                    <a:lnTo>
                      <a:pt x="3657" y="523"/>
                    </a:lnTo>
                    <a:lnTo>
                      <a:pt x="1841" y="249"/>
                    </a:lnTo>
                    <a:lnTo>
                      <a:pt x="1"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a:off x="2641241" y="960163"/>
                <a:ext cx="288727" cy="243080"/>
              </a:xfrm>
              <a:custGeom>
                <a:avLst/>
                <a:gdLst/>
                <a:ahLst/>
                <a:cxnLst/>
                <a:rect l="l" t="t" r="r" b="b"/>
                <a:pathLst>
                  <a:path w="14004" h="11790" extrusionOk="0">
                    <a:moveTo>
                      <a:pt x="0" y="0"/>
                    </a:moveTo>
                    <a:lnTo>
                      <a:pt x="0" y="11790"/>
                    </a:lnTo>
                    <a:lnTo>
                      <a:pt x="1617" y="11765"/>
                    </a:lnTo>
                    <a:lnTo>
                      <a:pt x="3234" y="11740"/>
                    </a:lnTo>
                    <a:lnTo>
                      <a:pt x="4825" y="11666"/>
                    </a:lnTo>
                    <a:lnTo>
                      <a:pt x="6442" y="11591"/>
                    </a:lnTo>
                    <a:lnTo>
                      <a:pt x="8034" y="11492"/>
                    </a:lnTo>
                    <a:lnTo>
                      <a:pt x="9601" y="11367"/>
                    </a:lnTo>
                    <a:lnTo>
                      <a:pt x="11168" y="11218"/>
                    </a:lnTo>
                    <a:lnTo>
                      <a:pt x="12735" y="11069"/>
                    </a:lnTo>
                    <a:lnTo>
                      <a:pt x="13008" y="9775"/>
                    </a:lnTo>
                    <a:lnTo>
                      <a:pt x="13257" y="8432"/>
                    </a:lnTo>
                    <a:lnTo>
                      <a:pt x="13456" y="7064"/>
                    </a:lnTo>
                    <a:lnTo>
                      <a:pt x="13630" y="5696"/>
                    </a:lnTo>
                    <a:lnTo>
                      <a:pt x="13779" y="4303"/>
                    </a:lnTo>
                    <a:lnTo>
                      <a:pt x="13904" y="2886"/>
                    </a:lnTo>
                    <a:lnTo>
                      <a:pt x="13978" y="1443"/>
                    </a:lnTo>
                    <a:lnTo>
                      <a:pt x="14003"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2875064" y="477095"/>
                <a:ext cx="197969" cy="192320"/>
              </a:xfrm>
              <a:custGeom>
                <a:avLst/>
                <a:gdLst/>
                <a:ahLst/>
                <a:cxnLst/>
                <a:rect l="l" t="t" r="r" b="b"/>
                <a:pathLst>
                  <a:path w="9602" h="9328" extrusionOk="0">
                    <a:moveTo>
                      <a:pt x="1" y="1"/>
                    </a:moveTo>
                    <a:lnTo>
                      <a:pt x="473" y="946"/>
                    </a:lnTo>
                    <a:lnTo>
                      <a:pt x="921" y="1916"/>
                    </a:lnTo>
                    <a:lnTo>
                      <a:pt x="1344" y="2936"/>
                    </a:lnTo>
                    <a:lnTo>
                      <a:pt x="1742" y="3955"/>
                    </a:lnTo>
                    <a:lnTo>
                      <a:pt x="2115" y="5025"/>
                    </a:lnTo>
                    <a:lnTo>
                      <a:pt x="2463" y="6094"/>
                    </a:lnTo>
                    <a:lnTo>
                      <a:pt x="2787" y="7214"/>
                    </a:lnTo>
                    <a:lnTo>
                      <a:pt x="3085" y="8333"/>
                    </a:lnTo>
                    <a:lnTo>
                      <a:pt x="4727" y="8557"/>
                    </a:lnTo>
                    <a:lnTo>
                      <a:pt x="6368" y="8781"/>
                    </a:lnTo>
                    <a:lnTo>
                      <a:pt x="7985" y="9054"/>
                    </a:lnTo>
                    <a:lnTo>
                      <a:pt x="9602" y="9328"/>
                    </a:lnTo>
                    <a:lnTo>
                      <a:pt x="9154" y="8607"/>
                    </a:lnTo>
                    <a:lnTo>
                      <a:pt x="8681" y="7885"/>
                    </a:lnTo>
                    <a:lnTo>
                      <a:pt x="8184" y="7214"/>
                    </a:lnTo>
                    <a:lnTo>
                      <a:pt x="7686" y="6542"/>
                    </a:lnTo>
                    <a:lnTo>
                      <a:pt x="7139" y="5871"/>
                    </a:lnTo>
                    <a:lnTo>
                      <a:pt x="6592" y="5249"/>
                    </a:lnTo>
                    <a:lnTo>
                      <a:pt x="6020" y="4627"/>
                    </a:lnTo>
                    <a:lnTo>
                      <a:pt x="5423" y="4030"/>
                    </a:lnTo>
                    <a:lnTo>
                      <a:pt x="4801" y="3458"/>
                    </a:lnTo>
                    <a:lnTo>
                      <a:pt x="4179" y="2911"/>
                    </a:lnTo>
                    <a:lnTo>
                      <a:pt x="3508" y="2364"/>
                    </a:lnTo>
                    <a:lnTo>
                      <a:pt x="2836" y="1841"/>
                    </a:lnTo>
                    <a:lnTo>
                      <a:pt x="2165" y="1344"/>
                    </a:lnTo>
                    <a:lnTo>
                      <a:pt x="1468" y="871"/>
                    </a:lnTo>
                    <a:lnTo>
                      <a:pt x="747" y="423"/>
                    </a:lnTo>
                    <a:lnTo>
                      <a:pt x="1"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2641241" y="673498"/>
                <a:ext cx="288727" cy="243616"/>
              </a:xfrm>
              <a:custGeom>
                <a:avLst/>
                <a:gdLst/>
                <a:ahLst/>
                <a:cxnLst/>
                <a:rect l="l" t="t" r="r" b="b"/>
                <a:pathLst>
                  <a:path w="14004" h="11816" extrusionOk="0">
                    <a:moveTo>
                      <a:pt x="0" y="1"/>
                    </a:moveTo>
                    <a:lnTo>
                      <a:pt x="0" y="11815"/>
                    </a:lnTo>
                    <a:lnTo>
                      <a:pt x="14003" y="11815"/>
                    </a:lnTo>
                    <a:lnTo>
                      <a:pt x="13978" y="10348"/>
                    </a:lnTo>
                    <a:lnTo>
                      <a:pt x="13904" y="8930"/>
                    </a:lnTo>
                    <a:lnTo>
                      <a:pt x="13779" y="7512"/>
                    </a:lnTo>
                    <a:lnTo>
                      <a:pt x="13630" y="6119"/>
                    </a:lnTo>
                    <a:lnTo>
                      <a:pt x="13456" y="4727"/>
                    </a:lnTo>
                    <a:lnTo>
                      <a:pt x="13257" y="3383"/>
                    </a:lnTo>
                    <a:lnTo>
                      <a:pt x="13008" y="2040"/>
                    </a:lnTo>
                    <a:lnTo>
                      <a:pt x="12735" y="747"/>
                    </a:lnTo>
                    <a:lnTo>
                      <a:pt x="11168" y="573"/>
                    </a:lnTo>
                    <a:lnTo>
                      <a:pt x="9601" y="449"/>
                    </a:lnTo>
                    <a:lnTo>
                      <a:pt x="8034" y="324"/>
                    </a:lnTo>
                    <a:lnTo>
                      <a:pt x="6442" y="225"/>
                    </a:lnTo>
                    <a:lnTo>
                      <a:pt x="4825" y="125"/>
                    </a:lnTo>
                    <a:lnTo>
                      <a:pt x="3234" y="75"/>
                    </a:lnTo>
                    <a:lnTo>
                      <a:pt x="1617" y="26"/>
                    </a:lnTo>
                    <a:lnTo>
                      <a:pt x="0"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2641241" y="411470"/>
                <a:ext cx="251802" cy="232833"/>
              </a:xfrm>
              <a:custGeom>
                <a:avLst/>
                <a:gdLst/>
                <a:ahLst/>
                <a:cxnLst/>
                <a:rect l="l" t="t" r="r" b="b"/>
                <a:pathLst>
                  <a:path w="12213" h="11293" extrusionOk="0">
                    <a:moveTo>
                      <a:pt x="0" y="0"/>
                    </a:moveTo>
                    <a:lnTo>
                      <a:pt x="0" y="10621"/>
                    </a:lnTo>
                    <a:lnTo>
                      <a:pt x="1542" y="10645"/>
                    </a:lnTo>
                    <a:lnTo>
                      <a:pt x="3084" y="10670"/>
                    </a:lnTo>
                    <a:lnTo>
                      <a:pt x="4626" y="10745"/>
                    </a:lnTo>
                    <a:lnTo>
                      <a:pt x="6168" y="10819"/>
                    </a:lnTo>
                    <a:lnTo>
                      <a:pt x="7686" y="10894"/>
                    </a:lnTo>
                    <a:lnTo>
                      <a:pt x="9203" y="11018"/>
                    </a:lnTo>
                    <a:lnTo>
                      <a:pt x="10695" y="11143"/>
                    </a:lnTo>
                    <a:lnTo>
                      <a:pt x="12212" y="11292"/>
                    </a:lnTo>
                    <a:lnTo>
                      <a:pt x="11814" y="9924"/>
                    </a:lnTo>
                    <a:lnTo>
                      <a:pt x="11367" y="8606"/>
                    </a:lnTo>
                    <a:lnTo>
                      <a:pt x="10919" y="7312"/>
                    </a:lnTo>
                    <a:lnTo>
                      <a:pt x="10397" y="6094"/>
                    </a:lnTo>
                    <a:lnTo>
                      <a:pt x="9874" y="4900"/>
                    </a:lnTo>
                    <a:lnTo>
                      <a:pt x="9278" y="3756"/>
                    </a:lnTo>
                    <a:lnTo>
                      <a:pt x="8681" y="2686"/>
                    </a:lnTo>
                    <a:lnTo>
                      <a:pt x="8034" y="1642"/>
                    </a:lnTo>
                    <a:lnTo>
                      <a:pt x="7089" y="1318"/>
                    </a:lnTo>
                    <a:lnTo>
                      <a:pt x="6119" y="1020"/>
                    </a:lnTo>
                    <a:lnTo>
                      <a:pt x="5124" y="746"/>
                    </a:lnTo>
                    <a:lnTo>
                      <a:pt x="4129" y="522"/>
                    </a:lnTo>
                    <a:lnTo>
                      <a:pt x="3109" y="323"/>
                    </a:lnTo>
                    <a:lnTo>
                      <a:pt x="2089" y="174"/>
                    </a:lnTo>
                    <a:lnTo>
                      <a:pt x="1045" y="75"/>
                    </a:lnTo>
                    <a:lnTo>
                      <a:pt x="0"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2308928" y="673498"/>
                <a:ext cx="289243" cy="243616"/>
              </a:xfrm>
              <a:custGeom>
                <a:avLst/>
                <a:gdLst/>
                <a:ahLst/>
                <a:cxnLst/>
                <a:rect l="l" t="t" r="r" b="b"/>
                <a:pathLst>
                  <a:path w="14029" h="11816" extrusionOk="0">
                    <a:moveTo>
                      <a:pt x="14029" y="1"/>
                    </a:moveTo>
                    <a:lnTo>
                      <a:pt x="12412" y="26"/>
                    </a:lnTo>
                    <a:lnTo>
                      <a:pt x="10795" y="75"/>
                    </a:lnTo>
                    <a:lnTo>
                      <a:pt x="9179" y="125"/>
                    </a:lnTo>
                    <a:lnTo>
                      <a:pt x="7587" y="225"/>
                    </a:lnTo>
                    <a:lnTo>
                      <a:pt x="5995" y="324"/>
                    </a:lnTo>
                    <a:lnTo>
                      <a:pt x="4403" y="449"/>
                    </a:lnTo>
                    <a:lnTo>
                      <a:pt x="2836" y="573"/>
                    </a:lnTo>
                    <a:lnTo>
                      <a:pt x="1269" y="747"/>
                    </a:lnTo>
                    <a:lnTo>
                      <a:pt x="996" y="2040"/>
                    </a:lnTo>
                    <a:lnTo>
                      <a:pt x="772" y="3383"/>
                    </a:lnTo>
                    <a:lnTo>
                      <a:pt x="548" y="4727"/>
                    </a:lnTo>
                    <a:lnTo>
                      <a:pt x="374" y="6119"/>
                    </a:lnTo>
                    <a:lnTo>
                      <a:pt x="250" y="7512"/>
                    </a:lnTo>
                    <a:lnTo>
                      <a:pt x="125" y="8930"/>
                    </a:lnTo>
                    <a:lnTo>
                      <a:pt x="51" y="10348"/>
                    </a:lnTo>
                    <a:lnTo>
                      <a:pt x="1" y="11815"/>
                    </a:lnTo>
                    <a:lnTo>
                      <a:pt x="14029" y="11815"/>
                    </a:lnTo>
                    <a:lnTo>
                      <a:pt x="14029"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a:off x="2092527" y="694012"/>
                <a:ext cx="197454" cy="223102"/>
              </a:xfrm>
              <a:custGeom>
                <a:avLst/>
                <a:gdLst/>
                <a:ahLst/>
                <a:cxnLst/>
                <a:rect l="l" t="t" r="r" b="b"/>
                <a:pathLst>
                  <a:path w="9577" h="10821" extrusionOk="0">
                    <a:moveTo>
                      <a:pt x="9577" y="1"/>
                    </a:moveTo>
                    <a:lnTo>
                      <a:pt x="7761" y="249"/>
                    </a:lnTo>
                    <a:lnTo>
                      <a:pt x="5920" y="523"/>
                    </a:lnTo>
                    <a:lnTo>
                      <a:pt x="4130" y="821"/>
                    </a:lnTo>
                    <a:lnTo>
                      <a:pt x="2339" y="1145"/>
                    </a:lnTo>
                    <a:lnTo>
                      <a:pt x="1841" y="2264"/>
                    </a:lnTo>
                    <a:lnTo>
                      <a:pt x="1419" y="3433"/>
                    </a:lnTo>
                    <a:lnTo>
                      <a:pt x="1220" y="4005"/>
                    </a:lnTo>
                    <a:lnTo>
                      <a:pt x="1045" y="4602"/>
                    </a:lnTo>
                    <a:lnTo>
                      <a:pt x="871" y="5199"/>
                    </a:lnTo>
                    <a:lnTo>
                      <a:pt x="722" y="5796"/>
                    </a:lnTo>
                    <a:lnTo>
                      <a:pt x="573" y="6418"/>
                    </a:lnTo>
                    <a:lnTo>
                      <a:pt x="448" y="7015"/>
                    </a:lnTo>
                    <a:lnTo>
                      <a:pt x="324" y="7637"/>
                    </a:lnTo>
                    <a:lnTo>
                      <a:pt x="250" y="8258"/>
                    </a:lnTo>
                    <a:lnTo>
                      <a:pt x="150" y="8905"/>
                    </a:lnTo>
                    <a:lnTo>
                      <a:pt x="100" y="9527"/>
                    </a:lnTo>
                    <a:lnTo>
                      <a:pt x="51" y="10174"/>
                    </a:lnTo>
                    <a:lnTo>
                      <a:pt x="1" y="10820"/>
                    </a:lnTo>
                    <a:lnTo>
                      <a:pt x="8408" y="10820"/>
                    </a:lnTo>
                    <a:lnTo>
                      <a:pt x="8457" y="9402"/>
                    </a:lnTo>
                    <a:lnTo>
                      <a:pt x="8532" y="8010"/>
                    </a:lnTo>
                    <a:lnTo>
                      <a:pt x="8631" y="6642"/>
                    </a:lnTo>
                    <a:lnTo>
                      <a:pt x="8756" y="5274"/>
                    </a:lnTo>
                    <a:lnTo>
                      <a:pt x="8930" y="3931"/>
                    </a:lnTo>
                    <a:lnTo>
                      <a:pt x="9104" y="2587"/>
                    </a:lnTo>
                    <a:lnTo>
                      <a:pt x="9328" y="1294"/>
                    </a:lnTo>
                    <a:lnTo>
                      <a:pt x="9577"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p:nvPr/>
            </p:nvSpPr>
            <p:spPr>
              <a:xfrm>
                <a:off x="2346369" y="1232974"/>
                <a:ext cx="251802" cy="232318"/>
              </a:xfrm>
              <a:custGeom>
                <a:avLst/>
                <a:gdLst/>
                <a:ahLst/>
                <a:cxnLst/>
                <a:rect l="l" t="t" r="r" b="b"/>
                <a:pathLst>
                  <a:path w="12213" h="11268" extrusionOk="0">
                    <a:moveTo>
                      <a:pt x="1" y="1"/>
                    </a:moveTo>
                    <a:lnTo>
                      <a:pt x="399" y="1369"/>
                    </a:lnTo>
                    <a:lnTo>
                      <a:pt x="821" y="2687"/>
                    </a:lnTo>
                    <a:lnTo>
                      <a:pt x="1294" y="3955"/>
                    </a:lnTo>
                    <a:lnTo>
                      <a:pt x="1791" y="5199"/>
                    </a:lnTo>
                    <a:lnTo>
                      <a:pt x="2339" y="6393"/>
                    </a:lnTo>
                    <a:lnTo>
                      <a:pt x="2911" y="7512"/>
                    </a:lnTo>
                    <a:lnTo>
                      <a:pt x="3532" y="8606"/>
                    </a:lnTo>
                    <a:lnTo>
                      <a:pt x="4154" y="9626"/>
                    </a:lnTo>
                    <a:lnTo>
                      <a:pt x="5124" y="9974"/>
                    </a:lnTo>
                    <a:lnTo>
                      <a:pt x="6094" y="10273"/>
                    </a:lnTo>
                    <a:lnTo>
                      <a:pt x="7064" y="10546"/>
                    </a:lnTo>
                    <a:lnTo>
                      <a:pt x="8059" y="10770"/>
                    </a:lnTo>
                    <a:lnTo>
                      <a:pt x="9079" y="10969"/>
                    </a:lnTo>
                    <a:lnTo>
                      <a:pt x="10124" y="11094"/>
                    </a:lnTo>
                    <a:lnTo>
                      <a:pt x="11143" y="11218"/>
                    </a:lnTo>
                    <a:lnTo>
                      <a:pt x="12213" y="11268"/>
                    </a:lnTo>
                    <a:lnTo>
                      <a:pt x="12213" y="647"/>
                    </a:lnTo>
                    <a:lnTo>
                      <a:pt x="10671" y="647"/>
                    </a:lnTo>
                    <a:lnTo>
                      <a:pt x="9104" y="598"/>
                    </a:lnTo>
                    <a:lnTo>
                      <a:pt x="7587" y="548"/>
                    </a:lnTo>
                    <a:lnTo>
                      <a:pt x="6045" y="473"/>
                    </a:lnTo>
                    <a:lnTo>
                      <a:pt x="4527" y="374"/>
                    </a:lnTo>
                    <a:lnTo>
                      <a:pt x="3010" y="274"/>
                    </a:lnTo>
                    <a:lnTo>
                      <a:pt x="1493" y="150"/>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a:off x="2346369" y="411470"/>
                <a:ext cx="251802" cy="232833"/>
              </a:xfrm>
              <a:custGeom>
                <a:avLst/>
                <a:gdLst/>
                <a:ahLst/>
                <a:cxnLst/>
                <a:rect l="l" t="t" r="r" b="b"/>
                <a:pathLst>
                  <a:path w="12213" h="11293" extrusionOk="0">
                    <a:moveTo>
                      <a:pt x="12213" y="0"/>
                    </a:moveTo>
                    <a:lnTo>
                      <a:pt x="11143" y="75"/>
                    </a:lnTo>
                    <a:lnTo>
                      <a:pt x="10124" y="174"/>
                    </a:lnTo>
                    <a:lnTo>
                      <a:pt x="9079" y="323"/>
                    </a:lnTo>
                    <a:lnTo>
                      <a:pt x="8059" y="522"/>
                    </a:lnTo>
                    <a:lnTo>
                      <a:pt x="7064" y="746"/>
                    </a:lnTo>
                    <a:lnTo>
                      <a:pt x="6094" y="1020"/>
                    </a:lnTo>
                    <a:lnTo>
                      <a:pt x="5124" y="1318"/>
                    </a:lnTo>
                    <a:lnTo>
                      <a:pt x="4154" y="1666"/>
                    </a:lnTo>
                    <a:lnTo>
                      <a:pt x="3532" y="2686"/>
                    </a:lnTo>
                    <a:lnTo>
                      <a:pt x="2911" y="3756"/>
                    </a:lnTo>
                    <a:lnTo>
                      <a:pt x="2339" y="4900"/>
                    </a:lnTo>
                    <a:lnTo>
                      <a:pt x="1791" y="6094"/>
                    </a:lnTo>
                    <a:lnTo>
                      <a:pt x="1294" y="7312"/>
                    </a:lnTo>
                    <a:lnTo>
                      <a:pt x="821" y="8606"/>
                    </a:lnTo>
                    <a:lnTo>
                      <a:pt x="399" y="9924"/>
                    </a:lnTo>
                    <a:lnTo>
                      <a:pt x="1" y="11292"/>
                    </a:lnTo>
                    <a:lnTo>
                      <a:pt x="1493" y="11143"/>
                    </a:lnTo>
                    <a:lnTo>
                      <a:pt x="3010" y="11018"/>
                    </a:lnTo>
                    <a:lnTo>
                      <a:pt x="4527" y="10894"/>
                    </a:lnTo>
                    <a:lnTo>
                      <a:pt x="6045" y="10819"/>
                    </a:lnTo>
                    <a:lnTo>
                      <a:pt x="7587" y="10745"/>
                    </a:lnTo>
                    <a:lnTo>
                      <a:pt x="9104" y="10670"/>
                    </a:lnTo>
                    <a:lnTo>
                      <a:pt x="10671" y="10645"/>
                    </a:lnTo>
                    <a:lnTo>
                      <a:pt x="12213" y="10621"/>
                    </a:lnTo>
                    <a:lnTo>
                      <a:pt x="12213"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2308928" y="960163"/>
                <a:ext cx="289243" cy="243080"/>
              </a:xfrm>
              <a:custGeom>
                <a:avLst/>
                <a:gdLst/>
                <a:ahLst/>
                <a:cxnLst/>
                <a:rect l="l" t="t" r="r" b="b"/>
                <a:pathLst>
                  <a:path w="14029" h="11790" extrusionOk="0">
                    <a:moveTo>
                      <a:pt x="1" y="0"/>
                    </a:moveTo>
                    <a:lnTo>
                      <a:pt x="51" y="1443"/>
                    </a:lnTo>
                    <a:lnTo>
                      <a:pt x="125" y="2886"/>
                    </a:lnTo>
                    <a:lnTo>
                      <a:pt x="250" y="4303"/>
                    </a:lnTo>
                    <a:lnTo>
                      <a:pt x="374" y="5696"/>
                    </a:lnTo>
                    <a:lnTo>
                      <a:pt x="548" y="7064"/>
                    </a:lnTo>
                    <a:lnTo>
                      <a:pt x="772" y="8432"/>
                    </a:lnTo>
                    <a:lnTo>
                      <a:pt x="996" y="9775"/>
                    </a:lnTo>
                    <a:lnTo>
                      <a:pt x="1269" y="11069"/>
                    </a:lnTo>
                    <a:lnTo>
                      <a:pt x="2836" y="11218"/>
                    </a:lnTo>
                    <a:lnTo>
                      <a:pt x="4403" y="11367"/>
                    </a:lnTo>
                    <a:lnTo>
                      <a:pt x="5995" y="11492"/>
                    </a:lnTo>
                    <a:lnTo>
                      <a:pt x="7587" y="11591"/>
                    </a:lnTo>
                    <a:lnTo>
                      <a:pt x="9179" y="11666"/>
                    </a:lnTo>
                    <a:lnTo>
                      <a:pt x="10795" y="11740"/>
                    </a:lnTo>
                    <a:lnTo>
                      <a:pt x="12412" y="11765"/>
                    </a:lnTo>
                    <a:lnTo>
                      <a:pt x="14029" y="11790"/>
                    </a:lnTo>
                    <a:lnTo>
                      <a:pt x="14029"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p:nvPr/>
            </p:nvSpPr>
            <p:spPr>
              <a:xfrm>
                <a:off x="2166379" y="1207841"/>
                <a:ext cx="197454" cy="191825"/>
              </a:xfrm>
              <a:custGeom>
                <a:avLst/>
                <a:gdLst/>
                <a:ahLst/>
                <a:cxnLst/>
                <a:rect l="l" t="t" r="r" b="b"/>
                <a:pathLst>
                  <a:path w="9577" h="9304" extrusionOk="0">
                    <a:moveTo>
                      <a:pt x="0" y="1"/>
                    </a:moveTo>
                    <a:lnTo>
                      <a:pt x="448" y="722"/>
                    </a:lnTo>
                    <a:lnTo>
                      <a:pt x="921" y="1419"/>
                    </a:lnTo>
                    <a:lnTo>
                      <a:pt x="1393" y="2115"/>
                    </a:lnTo>
                    <a:lnTo>
                      <a:pt x="1916" y="2787"/>
                    </a:lnTo>
                    <a:lnTo>
                      <a:pt x="2438" y="3433"/>
                    </a:lnTo>
                    <a:lnTo>
                      <a:pt x="3010" y="4080"/>
                    </a:lnTo>
                    <a:lnTo>
                      <a:pt x="3582" y="4677"/>
                    </a:lnTo>
                    <a:lnTo>
                      <a:pt x="4179" y="5274"/>
                    </a:lnTo>
                    <a:lnTo>
                      <a:pt x="4801" y="5871"/>
                    </a:lnTo>
                    <a:lnTo>
                      <a:pt x="5423" y="6418"/>
                    </a:lnTo>
                    <a:lnTo>
                      <a:pt x="6069" y="6965"/>
                    </a:lnTo>
                    <a:lnTo>
                      <a:pt x="6741" y="7463"/>
                    </a:lnTo>
                    <a:lnTo>
                      <a:pt x="7437" y="7960"/>
                    </a:lnTo>
                    <a:lnTo>
                      <a:pt x="8134" y="8433"/>
                    </a:lnTo>
                    <a:lnTo>
                      <a:pt x="8855" y="8880"/>
                    </a:lnTo>
                    <a:lnTo>
                      <a:pt x="9576" y="9303"/>
                    </a:lnTo>
                    <a:lnTo>
                      <a:pt x="9129" y="8358"/>
                    </a:lnTo>
                    <a:lnTo>
                      <a:pt x="8681" y="7388"/>
                    </a:lnTo>
                    <a:lnTo>
                      <a:pt x="8258" y="6393"/>
                    </a:lnTo>
                    <a:lnTo>
                      <a:pt x="7860" y="5348"/>
                    </a:lnTo>
                    <a:lnTo>
                      <a:pt x="7487" y="4304"/>
                    </a:lnTo>
                    <a:lnTo>
                      <a:pt x="7139" y="3209"/>
                    </a:lnTo>
                    <a:lnTo>
                      <a:pt x="6815" y="2115"/>
                    </a:lnTo>
                    <a:lnTo>
                      <a:pt x="6492" y="971"/>
                    </a:lnTo>
                    <a:lnTo>
                      <a:pt x="4850" y="772"/>
                    </a:lnTo>
                    <a:lnTo>
                      <a:pt x="3234" y="523"/>
                    </a:lnTo>
                    <a:lnTo>
                      <a:pt x="1617" y="274"/>
                    </a:lnTo>
                    <a:lnTo>
                      <a:pt x="0"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p:nvPr/>
            </p:nvSpPr>
            <p:spPr>
              <a:xfrm>
                <a:off x="2166379" y="477095"/>
                <a:ext cx="197454" cy="192320"/>
              </a:xfrm>
              <a:custGeom>
                <a:avLst/>
                <a:gdLst/>
                <a:ahLst/>
                <a:cxnLst/>
                <a:rect l="l" t="t" r="r" b="b"/>
                <a:pathLst>
                  <a:path w="9577" h="9328" extrusionOk="0">
                    <a:moveTo>
                      <a:pt x="9576" y="1"/>
                    </a:moveTo>
                    <a:lnTo>
                      <a:pt x="8855" y="423"/>
                    </a:lnTo>
                    <a:lnTo>
                      <a:pt x="8134" y="871"/>
                    </a:lnTo>
                    <a:lnTo>
                      <a:pt x="7437" y="1344"/>
                    </a:lnTo>
                    <a:lnTo>
                      <a:pt x="6741" y="1841"/>
                    </a:lnTo>
                    <a:lnTo>
                      <a:pt x="6069" y="2364"/>
                    </a:lnTo>
                    <a:lnTo>
                      <a:pt x="5423" y="2911"/>
                    </a:lnTo>
                    <a:lnTo>
                      <a:pt x="4801" y="3458"/>
                    </a:lnTo>
                    <a:lnTo>
                      <a:pt x="4179" y="4030"/>
                    </a:lnTo>
                    <a:lnTo>
                      <a:pt x="3582" y="4627"/>
                    </a:lnTo>
                    <a:lnTo>
                      <a:pt x="3010" y="5249"/>
                    </a:lnTo>
                    <a:lnTo>
                      <a:pt x="2438" y="5871"/>
                    </a:lnTo>
                    <a:lnTo>
                      <a:pt x="1916" y="6542"/>
                    </a:lnTo>
                    <a:lnTo>
                      <a:pt x="1393" y="7214"/>
                    </a:lnTo>
                    <a:lnTo>
                      <a:pt x="921" y="7885"/>
                    </a:lnTo>
                    <a:lnTo>
                      <a:pt x="448" y="8607"/>
                    </a:lnTo>
                    <a:lnTo>
                      <a:pt x="0" y="9328"/>
                    </a:lnTo>
                    <a:lnTo>
                      <a:pt x="1617" y="9054"/>
                    </a:lnTo>
                    <a:lnTo>
                      <a:pt x="3234" y="8781"/>
                    </a:lnTo>
                    <a:lnTo>
                      <a:pt x="4850" y="8557"/>
                    </a:lnTo>
                    <a:lnTo>
                      <a:pt x="6492" y="8333"/>
                    </a:lnTo>
                    <a:lnTo>
                      <a:pt x="6815" y="7214"/>
                    </a:lnTo>
                    <a:lnTo>
                      <a:pt x="7139" y="6094"/>
                    </a:lnTo>
                    <a:lnTo>
                      <a:pt x="7487" y="5025"/>
                    </a:lnTo>
                    <a:lnTo>
                      <a:pt x="7860" y="3955"/>
                    </a:lnTo>
                    <a:lnTo>
                      <a:pt x="8258" y="2936"/>
                    </a:lnTo>
                    <a:lnTo>
                      <a:pt x="8681" y="1916"/>
                    </a:lnTo>
                    <a:lnTo>
                      <a:pt x="9129" y="946"/>
                    </a:lnTo>
                    <a:lnTo>
                      <a:pt x="9576"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p:nvPr/>
            </p:nvSpPr>
            <p:spPr>
              <a:xfrm>
                <a:off x="2092527" y="960163"/>
                <a:ext cx="197454" cy="223081"/>
              </a:xfrm>
              <a:custGeom>
                <a:avLst/>
                <a:gdLst/>
                <a:ahLst/>
                <a:cxnLst/>
                <a:rect l="l" t="t" r="r" b="b"/>
                <a:pathLst>
                  <a:path w="9577" h="10820" extrusionOk="0">
                    <a:moveTo>
                      <a:pt x="1" y="0"/>
                    </a:moveTo>
                    <a:lnTo>
                      <a:pt x="51" y="647"/>
                    </a:lnTo>
                    <a:lnTo>
                      <a:pt x="100" y="1269"/>
                    </a:lnTo>
                    <a:lnTo>
                      <a:pt x="150" y="1916"/>
                    </a:lnTo>
                    <a:lnTo>
                      <a:pt x="250" y="2537"/>
                    </a:lnTo>
                    <a:lnTo>
                      <a:pt x="324" y="3159"/>
                    </a:lnTo>
                    <a:lnTo>
                      <a:pt x="448" y="3781"/>
                    </a:lnTo>
                    <a:lnTo>
                      <a:pt x="573" y="4403"/>
                    </a:lnTo>
                    <a:lnTo>
                      <a:pt x="722" y="5000"/>
                    </a:lnTo>
                    <a:lnTo>
                      <a:pt x="871" y="5622"/>
                    </a:lnTo>
                    <a:lnTo>
                      <a:pt x="1045" y="6219"/>
                    </a:lnTo>
                    <a:lnTo>
                      <a:pt x="1220" y="6791"/>
                    </a:lnTo>
                    <a:lnTo>
                      <a:pt x="1419" y="7388"/>
                    </a:lnTo>
                    <a:lnTo>
                      <a:pt x="1841" y="8532"/>
                    </a:lnTo>
                    <a:lnTo>
                      <a:pt x="2339" y="9651"/>
                    </a:lnTo>
                    <a:lnTo>
                      <a:pt x="4130" y="9999"/>
                    </a:lnTo>
                    <a:lnTo>
                      <a:pt x="5920" y="10298"/>
                    </a:lnTo>
                    <a:lnTo>
                      <a:pt x="7761" y="10571"/>
                    </a:lnTo>
                    <a:lnTo>
                      <a:pt x="9577" y="10820"/>
                    </a:lnTo>
                    <a:lnTo>
                      <a:pt x="9328" y="9527"/>
                    </a:lnTo>
                    <a:lnTo>
                      <a:pt x="9104" y="8208"/>
                    </a:lnTo>
                    <a:lnTo>
                      <a:pt x="8930" y="6890"/>
                    </a:lnTo>
                    <a:lnTo>
                      <a:pt x="8756" y="5547"/>
                    </a:lnTo>
                    <a:lnTo>
                      <a:pt x="8631" y="4179"/>
                    </a:lnTo>
                    <a:lnTo>
                      <a:pt x="8532" y="2786"/>
                    </a:lnTo>
                    <a:lnTo>
                      <a:pt x="8457" y="1393"/>
                    </a:lnTo>
                    <a:lnTo>
                      <a:pt x="8408"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a:off x="954585" y="892465"/>
                <a:ext cx="1060502" cy="580506"/>
              </a:xfrm>
              <a:custGeom>
                <a:avLst/>
                <a:gdLst/>
                <a:ahLst/>
                <a:cxnLst/>
                <a:rect l="l" t="t" r="r" b="b"/>
                <a:pathLst>
                  <a:path w="51437" h="28156" extrusionOk="0">
                    <a:moveTo>
                      <a:pt x="24152" y="0"/>
                    </a:moveTo>
                    <a:lnTo>
                      <a:pt x="23555" y="25"/>
                    </a:lnTo>
                    <a:lnTo>
                      <a:pt x="22958" y="50"/>
                    </a:lnTo>
                    <a:lnTo>
                      <a:pt x="22386" y="125"/>
                    </a:lnTo>
                    <a:lnTo>
                      <a:pt x="21789" y="199"/>
                    </a:lnTo>
                    <a:lnTo>
                      <a:pt x="21242" y="299"/>
                    </a:lnTo>
                    <a:lnTo>
                      <a:pt x="20670" y="448"/>
                    </a:lnTo>
                    <a:lnTo>
                      <a:pt x="20122" y="597"/>
                    </a:lnTo>
                    <a:lnTo>
                      <a:pt x="19575" y="771"/>
                    </a:lnTo>
                    <a:lnTo>
                      <a:pt x="19053" y="970"/>
                    </a:lnTo>
                    <a:lnTo>
                      <a:pt x="18531" y="1169"/>
                    </a:lnTo>
                    <a:lnTo>
                      <a:pt x="18008" y="1418"/>
                    </a:lnTo>
                    <a:lnTo>
                      <a:pt x="17511" y="1667"/>
                    </a:lnTo>
                    <a:lnTo>
                      <a:pt x="17038" y="1940"/>
                    </a:lnTo>
                    <a:lnTo>
                      <a:pt x="16566" y="2214"/>
                    </a:lnTo>
                    <a:lnTo>
                      <a:pt x="16093" y="2537"/>
                    </a:lnTo>
                    <a:lnTo>
                      <a:pt x="15645" y="2861"/>
                    </a:lnTo>
                    <a:lnTo>
                      <a:pt x="15223" y="3209"/>
                    </a:lnTo>
                    <a:lnTo>
                      <a:pt x="14800" y="3557"/>
                    </a:lnTo>
                    <a:lnTo>
                      <a:pt x="14377" y="3955"/>
                    </a:lnTo>
                    <a:lnTo>
                      <a:pt x="13979" y="4328"/>
                    </a:lnTo>
                    <a:lnTo>
                      <a:pt x="13606" y="4751"/>
                    </a:lnTo>
                    <a:lnTo>
                      <a:pt x="13258" y="5174"/>
                    </a:lnTo>
                    <a:lnTo>
                      <a:pt x="12909" y="5597"/>
                    </a:lnTo>
                    <a:lnTo>
                      <a:pt x="12586" y="6044"/>
                    </a:lnTo>
                    <a:lnTo>
                      <a:pt x="12288" y="6517"/>
                    </a:lnTo>
                    <a:lnTo>
                      <a:pt x="11989" y="6989"/>
                    </a:lnTo>
                    <a:lnTo>
                      <a:pt x="11716" y="7487"/>
                    </a:lnTo>
                    <a:lnTo>
                      <a:pt x="11467" y="7984"/>
                    </a:lnTo>
                    <a:lnTo>
                      <a:pt x="11218" y="8482"/>
                    </a:lnTo>
                    <a:lnTo>
                      <a:pt x="11019" y="9004"/>
                    </a:lnTo>
                    <a:lnTo>
                      <a:pt x="10820" y="9551"/>
                    </a:lnTo>
                    <a:lnTo>
                      <a:pt x="10646" y="10098"/>
                    </a:lnTo>
                    <a:lnTo>
                      <a:pt x="9900" y="9999"/>
                    </a:lnTo>
                    <a:lnTo>
                      <a:pt x="9502" y="9949"/>
                    </a:lnTo>
                    <a:lnTo>
                      <a:pt x="8656" y="9949"/>
                    </a:lnTo>
                    <a:lnTo>
                      <a:pt x="8184" y="9999"/>
                    </a:lnTo>
                    <a:lnTo>
                      <a:pt x="7736" y="10049"/>
                    </a:lnTo>
                    <a:lnTo>
                      <a:pt x="7288" y="10123"/>
                    </a:lnTo>
                    <a:lnTo>
                      <a:pt x="6841" y="10248"/>
                    </a:lnTo>
                    <a:lnTo>
                      <a:pt x="6418" y="10347"/>
                    </a:lnTo>
                    <a:lnTo>
                      <a:pt x="5995" y="10496"/>
                    </a:lnTo>
                    <a:lnTo>
                      <a:pt x="5572" y="10670"/>
                    </a:lnTo>
                    <a:lnTo>
                      <a:pt x="5174" y="10845"/>
                    </a:lnTo>
                    <a:lnTo>
                      <a:pt x="4776" y="11044"/>
                    </a:lnTo>
                    <a:lnTo>
                      <a:pt x="4403" y="11267"/>
                    </a:lnTo>
                    <a:lnTo>
                      <a:pt x="4030" y="11516"/>
                    </a:lnTo>
                    <a:lnTo>
                      <a:pt x="3682" y="11765"/>
                    </a:lnTo>
                    <a:lnTo>
                      <a:pt x="3334" y="12038"/>
                    </a:lnTo>
                    <a:lnTo>
                      <a:pt x="2985" y="12312"/>
                    </a:lnTo>
                    <a:lnTo>
                      <a:pt x="2687" y="12611"/>
                    </a:lnTo>
                    <a:lnTo>
                      <a:pt x="2389" y="12934"/>
                    </a:lnTo>
                    <a:lnTo>
                      <a:pt x="2090" y="13257"/>
                    </a:lnTo>
                    <a:lnTo>
                      <a:pt x="1816" y="13605"/>
                    </a:lnTo>
                    <a:lnTo>
                      <a:pt x="1568" y="13954"/>
                    </a:lnTo>
                    <a:lnTo>
                      <a:pt x="1319" y="14327"/>
                    </a:lnTo>
                    <a:lnTo>
                      <a:pt x="1120" y="14725"/>
                    </a:lnTo>
                    <a:lnTo>
                      <a:pt x="921" y="15098"/>
                    </a:lnTo>
                    <a:lnTo>
                      <a:pt x="722" y="15521"/>
                    </a:lnTo>
                    <a:lnTo>
                      <a:pt x="573" y="15919"/>
                    </a:lnTo>
                    <a:lnTo>
                      <a:pt x="424" y="16341"/>
                    </a:lnTo>
                    <a:lnTo>
                      <a:pt x="299" y="16789"/>
                    </a:lnTo>
                    <a:lnTo>
                      <a:pt x="200" y="17212"/>
                    </a:lnTo>
                    <a:lnTo>
                      <a:pt x="125" y="17660"/>
                    </a:lnTo>
                    <a:lnTo>
                      <a:pt x="51" y="18132"/>
                    </a:lnTo>
                    <a:lnTo>
                      <a:pt x="26" y="18580"/>
                    </a:lnTo>
                    <a:lnTo>
                      <a:pt x="1" y="19052"/>
                    </a:lnTo>
                    <a:lnTo>
                      <a:pt x="26" y="19525"/>
                    </a:lnTo>
                    <a:lnTo>
                      <a:pt x="51" y="19998"/>
                    </a:lnTo>
                    <a:lnTo>
                      <a:pt x="125" y="20445"/>
                    </a:lnTo>
                    <a:lnTo>
                      <a:pt x="200" y="20893"/>
                    </a:lnTo>
                    <a:lnTo>
                      <a:pt x="299" y="21341"/>
                    </a:lnTo>
                    <a:lnTo>
                      <a:pt x="424" y="21764"/>
                    </a:lnTo>
                    <a:lnTo>
                      <a:pt x="573" y="22186"/>
                    </a:lnTo>
                    <a:lnTo>
                      <a:pt x="722" y="22609"/>
                    </a:lnTo>
                    <a:lnTo>
                      <a:pt x="921" y="23007"/>
                    </a:lnTo>
                    <a:lnTo>
                      <a:pt x="1120" y="23405"/>
                    </a:lnTo>
                    <a:lnTo>
                      <a:pt x="1319" y="23778"/>
                    </a:lnTo>
                    <a:lnTo>
                      <a:pt x="1568" y="24151"/>
                    </a:lnTo>
                    <a:lnTo>
                      <a:pt x="1816" y="24500"/>
                    </a:lnTo>
                    <a:lnTo>
                      <a:pt x="2090" y="24848"/>
                    </a:lnTo>
                    <a:lnTo>
                      <a:pt x="2389" y="25171"/>
                    </a:lnTo>
                    <a:lnTo>
                      <a:pt x="2687" y="25494"/>
                    </a:lnTo>
                    <a:lnTo>
                      <a:pt x="2985" y="25793"/>
                    </a:lnTo>
                    <a:lnTo>
                      <a:pt x="3334" y="26091"/>
                    </a:lnTo>
                    <a:lnTo>
                      <a:pt x="3682" y="26340"/>
                    </a:lnTo>
                    <a:lnTo>
                      <a:pt x="4030" y="26614"/>
                    </a:lnTo>
                    <a:lnTo>
                      <a:pt x="4403" y="26838"/>
                    </a:lnTo>
                    <a:lnTo>
                      <a:pt x="4776" y="27061"/>
                    </a:lnTo>
                    <a:lnTo>
                      <a:pt x="5174" y="27260"/>
                    </a:lnTo>
                    <a:lnTo>
                      <a:pt x="5572" y="27434"/>
                    </a:lnTo>
                    <a:lnTo>
                      <a:pt x="5995" y="27609"/>
                    </a:lnTo>
                    <a:lnTo>
                      <a:pt x="6418" y="27758"/>
                    </a:lnTo>
                    <a:lnTo>
                      <a:pt x="6841" y="27882"/>
                    </a:lnTo>
                    <a:lnTo>
                      <a:pt x="7288" y="27982"/>
                    </a:lnTo>
                    <a:lnTo>
                      <a:pt x="7736" y="28056"/>
                    </a:lnTo>
                    <a:lnTo>
                      <a:pt x="8184" y="28106"/>
                    </a:lnTo>
                    <a:lnTo>
                      <a:pt x="8656" y="28156"/>
                    </a:lnTo>
                    <a:lnTo>
                      <a:pt x="40518" y="28156"/>
                    </a:lnTo>
                    <a:lnTo>
                      <a:pt x="41239" y="28131"/>
                    </a:lnTo>
                    <a:lnTo>
                      <a:pt x="41960" y="28056"/>
                    </a:lnTo>
                    <a:lnTo>
                      <a:pt x="42682" y="27932"/>
                    </a:lnTo>
                    <a:lnTo>
                      <a:pt x="43378" y="27783"/>
                    </a:lnTo>
                    <a:lnTo>
                      <a:pt x="44050" y="27584"/>
                    </a:lnTo>
                    <a:lnTo>
                      <a:pt x="44696" y="27335"/>
                    </a:lnTo>
                    <a:lnTo>
                      <a:pt x="45343" y="27037"/>
                    </a:lnTo>
                    <a:lnTo>
                      <a:pt x="45965" y="26713"/>
                    </a:lnTo>
                    <a:lnTo>
                      <a:pt x="46537" y="26340"/>
                    </a:lnTo>
                    <a:lnTo>
                      <a:pt x="47109" y="25942"/>
                    </a:lnTo>
                    <a:lnTo>
                      <a:pt x="47656" y="25519"/>
                    </a:lnTo>
                    <a:lnTo>
                      <a:pt x="48154" y="25047"/>
                    </a:lnTo>
                    <a:lnTo>
                      <a:pt x="48626" y="24549"/>
                    </a:lnTo>
                    <a:lnTo>
                      <a:pt x="49074" y="24027"/>
                    </a:lnTo>
                    <a:lnTo>
                      <a:pt x="49497" y="23455"/>
                    </a:lnTo>
                    <a:lnTo>
                      <a:pt x="49870" y="22883"/>
                    </a:lnTo>
                    <a:lnTo>
                      <a:pt x="50218" y="22261"/>
                    </a:lnTo>
                    <a:lnTo>
                      <a:pt x="50541" y="21589"/>
                    </a:lnTo>
                    <a:lnTo>
                      <a:pt x="50815" y="20918"/>
                    </a:lnTo>
                    <a:lnTo>
                      <a:pt x="51039" y="20222"/>
                    </a:lnTo>
                    <a:lnTo>
                      <a:pt x="51213" y="19500"/>
                    </a:lnTo>
                    <a:lnTo>
                      <a:pt x="51337" y="18754"/>
                    </a:lnTo>
                    <a:lnTo>
                      <a:pt x="51412" y="17983"/>
                    </a:lnTo>
                    <a:lnTo>
                      <a:pt x="51437" y="17212"/>
                    </a:lnTo>
                    <a:lnTo>
                      <a:pt x="51437" y="16665"/>
                    </a:lnTo>
                    <a:lnTo>
                      <a:pt x="51387" y="16093"/>
                    </a:lnTo>
                    <a:lnTo>
                      <a:pt x="51312" y="15545"/>
                    </a:lnTo>
                    <a:lnTo>
                      <a:pt x="51238" y="15023"/>
                    </a:lnTo>
                    <a:lnTo>
                      <a:pt x="51113" y="14476"/>
                    </a:lnTo>
                    <a:lnTo>
                      <a:pt x="50964" y="13979"/>
                    </a:lnTo>
                    <a:lnTo>
                      <a:pt x="50790" y="13456"/>
                    </a:lnTo>
                    <a:lnTo>
                      <a:pt x="50591" y="12959"/>
                    </a:lnTo>
                    <a:lnTo>
                      <a:pt x="50367" y="12486"/>
                    </a:lnTo>
                    <a:lnTo>
                      <a:pt x="50118" y="12014"/>
                    </a:lnTo>
                    <a:lnTo>
                      <a:pt x="49870" y="11541"/>
                    </a:lnTo>
                    <a:lnTo>
                      <a:pt x="49571" y="11093"/>
                    </a:lnTo>
                    <a:lnTo>
                      <a:pt x="49273" y="10670"/>
                    </a:lnTo>
                    <a:lnTo>
                      <a:pt x="48949" y="10273"/>
                    </a:lnTo>
                    <a:lnTo>
                      <a:pt x="48601" y="9875"/>
                    </a:lnTo>
                    <a:lnTo>
                      <a:pt x="48253" y="9477"/>
                    </a:lnTo>
                    <a:lnTo>
                      <a:pt x="47855" y="9128"/>
                    </a:lnTo>
                    <a:lnTo>
                      <a:pt x="47457" y="8780"/>
                    </a:lnTo>
                    <a:lnTo>
                      <a:pt x="47059" y="8457"/>
                    </a:lnTo>
                    <a:lnTo>
                      <a:pt x="46636" y="8158"/>
                    </a:lnTo>
                    <a:lnTo>
                      <a:pt x="46189" y="7860"/>
                    </a:lnTo>
                    <a:lnTo>
                      <a:pt x="45716" y="7611"/>
                    </a:lnTo>
                    <a:lnTo>
                      <a:pt x="45243" y="7362"/>
                    </a:lnTo>
                    <a:lnTo>
                      <a:pt x="44771" y="7139"/>
                    </a:lnTo>
                    <a:lnTo>
                      <a:pt x="44273" y="6940"/>
                    </a:lnTo>
                    <a:lnTo>
                      <a:pt x="43751" y="6766"/>
                    </a:lnTo>
                    <a:lnTo>
                      <a:pt x="43254" y="6616"/>
                    </a:lnTo>
                    <a:lnTo>
                      <a:pt x="42707" y="6492"/>
                    </a:lnTo>
                    <a:lnTo>
                      <a:pt x="42184" y="6417"/>
                    </a:lnTo>
                    <a:lnTo>
                      <a:pt x="41637" y="6343"/>
                    </a:lnTo>
                    <a:lnTo>
                      <a:pt x="41065" y="6293"/>
                    </a:lnTo>
                    <a:lnTo>
                      <a:pt x="39971" y="6293"/>
                    </a:lnTo>
                    <a:lnTo>
                      <a:pt x="39423" y="6343"/>
                    </a:lnTo>
                    <a:lnTo>
                      <a:pt x="38901" y="6392"/>
                    </a:lnTo>
                    <a:lnTo>
                      <a:pt x="38354" y="6492"/>
                    </a:lnTo>
                    <a:lnTo>
                      <a:pt x="37856" y="6616"/>
                    </a:lnTo>
                    <a:lnTo>
                      <a:pt x="37334" y="6741"/>
                    </a:lnTo>
                    <a:lnTo>
                      <a:pt x="36837" y="6915"/>
                    </a:lnTo>
                    <a:lnTo>
                      <a:pt x="36364" y="7089"/>
                    </a:lnTo>
                    <a:lnTo>
                      <a:pt x="35892" y="6318"/>
                    </a:lnTo>
                    <a:lnTo>
                      <a:pt x="35344" y="5572"/>
                    </a:lnTo>
                    <a:lnTo>
                      <a:pt x="34772" y="4875"/>
                    </a:lnTo>
                    <a:lnTo>
                      <a:pt x="34175" y="4204"/>
                    </a:lnTo>
                    <a:lnTo>
                      <a:pt x="33504" y="3582"/>
                    </a:lnTo>
                    <a:lnTo>
                      <a:pt x="32807" y="2985"/>
                    </a:lnTo>
                    <a:lnTo>
                      <a:pt x="32086" y="2463"/>
                    </a:lnTo>
                    <a:lnTo>
                      <a:pt x="31315" y="1965"/>
                    </a:lnTo>
                    <a:lnTo>
                      <a:pt x="30917" y="1741"/>
                    </a:lnTo>
                    <a:lnTo>
                      <a:pt x="30494" y="1517"/>
                    </a:lnTo>
                    <a:lnTo>
                      <a:pt x="30096" y="1318"/>
                    </a:lnTo>
                    <a:lnTo>
                      <a:pt x="29673" y="1144"/>
                    </a:lnTo>
                    <a:lnTo>
                      <a:pt x="29251" y="970"/>
                    </a:lnTo>
                    <a:lnTo>
                      <a:pt x="28803" y="796"/>
                    </a:lnTo>
                    <a:lnTo>
                      <a:pt x="28355" y="647"/>
                    </a:lnTo>
                    <a:lnTo>
                      <a:pt x="27907" y="523"/>
                    </a:lnTo>
                    <a:lnTo>
                      <a:pt x="27460" y="398"/>
                    </a:lnTo>
                    <a:lnTo>
                      <a:pt x="27012" y="299"/>
                    </a:lnTo>
                    <a:lnTo>
                      <a:pt x="26540" y="224"/>
                    </a:lnTo>
                    <a:lnTo>
                      <a:pt x="26067" y="149"/>
                    </a:lnTo>
                    <a:lnTo>
                      <a:pt x="25594" y="75"/>
                    </a:lnTo>
                    <a:lnTo>
                      <a:pt x="25122" y="50"/>
                    </a:lnTo>
                    <a:lnTo>
                      <a:pt x="24624" y="25"/>
                    </a:lnTo>
                    <a:lnTo>
                      <a:pt x="24152" y="0"/>
                    </a:lnTo>
                    <a:close/>
                  </a:path>
                </a:pathLst>
              </a:cu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930009" y="3342660"/>
                <a:ext cx="3397352" cy="1389207"/>
              </a:xfrm>
              <a:custGeom>
                <a:avLst/>
                <a:gdLst/>
                <a:ahLst/>
                <a:cxnLst/>
                <a:rect l="l" t="t" r="r" b="b"/>
                <a:pathLst>
                  <a:path w="164780" h="67380" extrusionOk="0">
                    <a:moveTo>
                      <a:pt x="80164" y="1"/>
                    </a:moveTo>
                    <a:lnTo>
                      <a:pt x="79617" y="7761"/>
                    </a:lnTo>
                    <a:lnTo>
                      <a:pt x="61559" y="13108"/>
                    </a:lnTo>
                    <a:lnTo>
                      <a:pt x="61435" y="14004"/>
                    </a:lnTo>
                    <a:lnTo>
                      <a:pt x="61087" y="16392"/>
                    </a:lnTo>
                    <a:lnTo>
                      <a:pt x="60539" y="19849"/>
                    </a:lnTo>
                    <a:lnTo>
                      <a:pt x="60216" y="21839"/>
                    </a:lnTo>
                    <a:lnTo>
                      <a:pt x="59868" y="23903"/>
                    </a:lnTo>
                    <a:lnTo>
                      <a:pt x="59470" y="26042"/>
                    </a:lnTo>
                    <a:lnTo>
                      <a:pt x="59072" y="28156"/>
                    </a:lnTo>
                    <a:lnTo>
                      <a:pt x="58649" y="30196"/>
                    </a:lnTo>
                    <a:lnTo>
                      <a:pt x="58201" y="32111"/>
                    </a:lnTo>
                    <a:lnTo>
                      <a:pt x="57953" y="33031"/>
                    </a:lnTo>
                    <a:lnTo>
                      <a:pt x="57729" y="33877"/>
                    </a:lnTo>
                    <a:lnTo>
                      <a:pt x="57505" y="34648"/>
                    </a:lnTo>
                    <a:lnTo>
                      <a:pt x="57256" y="35394"/>
                    </a:lnTo>
                    <a:lnTo>
                      <a:pt x="57032" y="36041"/>
                    </a:lnTo>
                    <a:lnTo>
                      <a:pt x="56809" y="36613"/>
                    </a:lnTo>
                    <a:lnTo>
                      <a:pt x="56560" y="37110"/>
                    </a:lnTo>
                    <a:lnTo>
                      <a:pt x="56336" y="37483"/>
                    </a:lnTo>
                    <a:lnTo>
                      <a:pt x="56261" y="37608"/>
                    </a:lnTo>
                    <a:lnTo>
                      <a:pt x="56137" y="37732"/>
                    </a:lnTo>
                    <a:lnTo>
                      <a:pt x="55839" y="37981"/>
                    </a:lnTo>
                    <a:lnTo>
                      <a:pt x="55441" y="38230"/>
                    </a:lnTo>
                    <a:lnTo>
                      <a:pt x="54943" y="38503"/>
                    </a:lnTo>
                    <a:lnTo>
                      <a:pt x="54371" y="38802"/>
                    </a:lnTo>
                    <a:lnTo>
                      <a:pt x="53700" y="39100"/>
                    </a:lnTo>
                    <a:lnTo>
                      <a:pt x="52953" y="39399"/>
                    </a:lnTo>
                    <a:lnTo>
                      <a:pt x="52157" y="39722"/>
                    </a:lnTo>
                    <a:lnTo>
                      <a:pt x="51262" y="40045"/>
                    </a:lnTo>
                    <a:lnTo>
                      <a:pt x="50317" y="40369"/>
                    </a:lnTo>
                    <a:lnTo>
                      <a:pt x="48253" y="41040"/>
                    </a:lnTo>
                    <a:lnTo>
                      <a:pt x="45964" y="41737"/>
                    </a:lnTo>
                    <a:lnTo>
                      <a:pt x="43527" y="42458"/>
                    </a:lnTo>
                    <a:lnTo>
                      <a:pt x="40940" y="43179"/>
                    </a:lnTo>
                    <a:lnTo>
                      <a:pt x="38229" y="43900"/>
                    </a:lnTo>
                    <a:lnTo>
                      <a:pt x="35493" y="44622"/>
                    </a:lnTo>
                    <a:lnTo>
                      <a:pt x="32707" y="45318"/>
                    </a:lnTo>
                    <a:lnTo>
                      <a:pt x="27186" y="46686"/>
                    </a:lnTo>
                    <a:lnTo>
                      <a:pt x="21987" y="47905"/>
                    </a:lnTo>
                    <a:lnTo>
                      <a:pt x="21266" y="48079"/>
                    </a:lnTo>
                    <a:lnTo>
                      <a:pt x="20545" y="48278"/>
                    </a:lnTo>
                    <a:lnTo>
                      <a:pt x="19848" y="48502"/>
                    </a:lnTo>
                    <a:lnTo>
                      <a:pt x="19127" y="48726"/>
                    </a:lnTo>
                    <a:lnTo>
                      <a:pt x="18431" y="48974"/>
                    </a:lnTo>
                    <a:lnTo>
                      <a:pt x="17759" y="49248"/>
                    </a:lnTo>
                    <a:lnTo>
                      <a:pt x="17063" y="49522"/>
                    </a:lnTo>
                    <a:lnTo>
                      <a:pt x="16391" y="49845"/>
                    </a:lnTo>
                    <a:lnTo>
                      <a:pt x="15720" y="50143"/>
                    </a:lnTo>
                    <a:lnTo>
                      <a:pt x="15073" y="50492"/>
                    </a:lnTo>
                    <a:lnTo>
                      <a:pt x="14426" y="50840"/>
                    </a:lnTo>
                    <a:lnTo>
                      <a:pt x="13804" y="51188"/>
                    </a:lnTo>
                    <a:lnTo>
                      <a:pt x="13158" y="51586"/>
                    </a:lnTo>
                    <a:lnTo>
                      <a:pt x="12561" y="51959"/>
                    </a:lnTo>
                    <a:lnTo>
                      <a:pt x="11939" y="52382"/>
                    </a:lnTo>
                    <a:lnTo>
                      <a:pt x="11342" y="52805"/>
                    </a:lnTo>
                    <a:lnTo>
                      <a:pt x="10770" y="53252"/>
                    </a:lnTo>
                    <a:lnTo>
                      <a:pt x="10198" y="53700"/>
                    </a:lnTo>
                    <a:lnTo>
                      <a:pt x="9626" y="54173"/>
                    </a:lnTo>
                    <a:lnTo>
                      <a:pt x="9079" y="54670"/>
                    </a:lnTo>
                    <a:lnTo>
                      <a:pt x="8531" y="55168"/>
                    </a:lnTo>
                    <a:lnTo>
                      <a:pt x="8009" y="55665"/>
                    </a:lnTo>
                    <a:lnTo>
                      <a:pt x="7487" y="56187"/>
                    </a:lnTo>
                    <a:lnTo>
                      <a:pt x="6989" y="56735"/>
                    </a:lnTo>
                    <a:lnTo>
                      <a:pt x="6517" y="57282"/>
                    </a:lnTo>
                    <a:lnTo>
                      <a:pt x="6044" y="57854"/>
                    </a:lnTo>
                    <a:lnTo>
                      <a:pt x="5572" y="58426"/>
                    </a:lnTo>
                    <a:lnTo>
                      <a:pt x="5124" y="59023"/>
                    </a:lnTo>
                    <a:lnTo>
                      <a:pt x="4701" y="59620"/>
                    </a:lnTo>
                    <a:lnTo>
                      <a:pt x="4278" y="60242"/>
                    </a:lnTo>
                    <a:lnTo>
                      <a:pt x="3880" y="60863"/>
                    </a:lnTo>
                    <a:lnTo>
                      <a:pt x="3482" y="61485"/>
                    </a:lnTo>
                    <a:lnTo>
                      <a:pt x="0" y="67380"/>
                    </a:lnTo>
                    <a:lnTo>
                      <a:pt x="164779" y="67380"/>
                    </a:lnTo>
                    <a:lnTo>
                      <a:pt x="161297" y="61485"/>
                    </a:lnTo>
                    <a:lnTo>
                      <a:pt x="160924" y="60863"/>
                    </a:lnTo>
                    <a:lnTo>
                      <a:pt x="160501" y="60242"/>
                    </a:lnTo>
                    <a:lnTo>
                      <a:pt x="160103" y="59620"/>
                    </a:lnTo>
                    <a:lnTo>
                      <a:pt x="159656" y="59023"/>
                    </a:lnTo>
                    <a:lnTo>
                      <a:pt x="159208" y="58426"/>
                    </a:lnTo>
                    <a:lnTo>
                      <a:pt x="158760" y="57854"/>
                    </a:lnTo>
                    <a:lnTo>
                      <a:pt x="158288" y="57282"/>
                    </a:lnTo>
                    <a:lnTo>
                      <a:pt x="157790" y="56735"/>
                    </a:lnTo>
                    <a:lnTo>
                      <a:pt x="157293" y="56187"/>
                    </a:lnTo>
                    <a:lnTo>
                      <a:pt x="156770" y="55665"/>
                    </a:lnTo>
                    <a:lnTo>
                      <a:pt x="156248" y="55168"/>
                    </a:lnTo>
                    <a:lnTo>
                      <a:pt x="155701" y="54670"/>
                    </a:lnTo>
                    <a:lnTo>
                      <a:pt x="155154" y="54173"/>
                    </a:lnTo>
                    <a:lnTo>
                      <a:pt x="154607" y="53700"/>
                    </a:lnTo>
                    <a:lnTo>
                      <a:pt x="154034" y="53252"/>
                    </a:lnTo>
                    <a:lnTo>
                      <a:pt x="153438" y="52805"/>
                    </a:lnTo>
                    <a:lnTo>
                      <a:pt x="152841" y="52382"/>
                    </a:lnTo>
                    <a:lnTo>
                      <a:pt x="152244" y="51959"/>
                    </a:lnTo>
                    <a:lnTo>
                      <a:pt x="151622" y="51586"/>
                    </a:lnTo>
                    <a:lnTo>
                      <a:pt x="151000" y="51188"/>
                    </a:lnTo>
                    <a:lnTo>
                      <a:pt x="150353" y="50840"/>
                    </a:lnTo>
                    <a:lnTo>
                      <a:pt x="149707" y="50492"/>
                    </a:lnTo>
                    <a:lnTo>
                      <a:pt x="149060" y="50143"/>
                    </a:lnTo>
                    <a:lnTo>
                      <a:pt x="148388" y="49845"/>
                    </a:lnTo>
                    <a:lnTo>
                      <a:pt x="147717" y="49522"/>
                    </a:lnTo>
                    <a:lnTo>
                      <a:pt x="147045" y="49248"/>
                    </a:lnTo>
                    <a:lnTo>
                      <a:pt x="146349" y="48974"/>
                    </a:lnTo>
                    <a:lnTo>
                      <a:pt x="145652" y="48726"/>
                    </a:lnTo>
                    <a:lnTo>
                      <a:pt x="144956" y="48502"/>
                    </a:lnTo>
                    <a:lnTo>
                      <a:pt x="144235" y="48278"/>
                    </a:lnTo>
                    <a:lnTo>
                      <a:pt x="143513" y="48079"/>
                    </a:lnTo>
                    <a:lnTo>
                      <a:pt x="142792" y="47905"/>
                    </a:lnTo>
                    <a:lnTo>
                      <a:pt x="137594" y="46686"/>
                    </a:lnTo>
                    <a:lnTo>
                      <a:pt x="132072" y="45318"/>
                    </a:lnTo>
                    <a:lnTo>
                      <a:pt x="129311" y="44622"/>
                    </a:lnTo>
                    <a:lnTo>
                      <a:pt x="126551" y="43900"/>
                    </a:lnTo>
                    <a:lnTo>
                      <a:pt x="123864" y="43179"/>
                    </a:lnTo>
                    <a:lnTo>
                      <a:pt x="121278" y="42458"/>
                    </a:lnTo>
                    <a:lnTo>
                      <a:pt x="118815" y="41737"/>
                    </a:lnTo>
                    <a:lnTo>
                      <a:pt x="116552" y="41040"/>
                    </a:lnTo>
                    <a:lnTo>
                      <a:pt x="114463" y="40369"/>
                    </a:lnTo>
                    <a:lnTo>
                      <a:pt x="113517" y="40045"/>
                    </a:lnTo>
                    <a:lnTo>
                      <a:pt x="112647" y="39722"/>
                    </a:lnTo>
                    <a:lnTo>
                      <a:pt x="111826" y="39399"/>
                    </a:lnTo>
                    <a:lnTo>
                      <a:pt x="111080" y="39100"/>
                    </a:lnTo>
                    <a:lnTo>
                      <a:pt x="110433" y="38802"/>
                    </a:lnTo>
                    <a:lnTo>
                      <a:pt x="109836" y="38503"/>
                    </a:lnTo>
                    <a:lnTo>
                      <a:pt x="109364" y="38230"/>
                    </a:lnTo>
                    <a:lnTo>
                      <a:pt x="108966" y="37981"/>
                    </a:lnTo>
                    <a:lnTo>
                      <a:pt x="108643" y="37732"/>
                    </a:lnTo>
                    <a:lnTo>
                      <a:pt x="108543" y="37608"/>
                    </a:lnTo>
                    <a:lnTo>
                      <a:pt x="108444" y="37483"/>
                    </a:lnTo>
                    <a:lnTo>
                      <a:pt x="108220" y="37110"/>
                    </a:lnTo>
                    <a:lnTo>
                      <a:pt x="107996" y="36613"/>
                    </a:lnTo>
                    <a:lnTo>
                      <a:pt x="107747" y="36041"/>
                    </a:lnTo>
                    <a:lnTo>
                      <a:pt x="107523" y="35394"/>
                    </a:lnTo>
                    <a:lnTo>
                      <a:pt x="107299" y="34648"/>
                    </a:lnTo>
                    <a:lnTo>
                      <a:pt x="107051" y="33877"/>
                    </a:lnTo>
                    <a:lnTo>
                      <a:pt x="106827" y="33031"/>
                    </a:lnTo>
                    <a:lnTo>
                      <a:pt x="106603" y="32111"/>
                    </a:lnTo>
                    <a:lnTo>
                      <a:pt x="106155" y="30196"/>
                    </a:lnTo>
                    <a:lnTo>
                      <a:pt x="105732" y="28156"/>
                    </a:lnTo>
                    <a:lnTo>
                      <a:pt x="105310" y="26042"/>
                    </a:lnTo>
                    <a:lnTo>
                      <a:pt x="104912" y="23903"/>
                    </a:lnTo>
                    <a:lnTo>
                      <a:pt x="104563" y="21839"/>
                    </a:lnTo>
                    <a:lnTo>
                      <a:pt x="104240" y="19849"/>
                    </a:lnTo>
                    <a:lnTo>
                      <a:pt x="103718" y="16392"/>
                    </a:lnTo>
                    <a:lnTo>
                      <a:pt x="103370" y="14004"/>
                    </a:lnTo>
                    <a:lnTo>
                      <a:pt x="103245" y="13108"/>
                    </a:lnTo>
                    <a:lnTo>
                      <a:pt x="88844" y="8855"/>
                    </a:lnTo>
                    <a:lnTo>
                      <a:pt x="89391" y="1195"/>
                    </a:lnTo>
                    <a:lnTo>
                      <a:pt x="80164"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a:off x="1934081" y="2035016"/>
                <a:ext cx="1389207" cy="1967652"/>
              </a:xfrm>
              <a:custGeom>
                <a:avLst/>
                <a:gdLst/>
                <a:ahLst/>
                <a:cxnLst/>
                <a:rect l="l" t="t" r="r" b="b"/>
                <a:pathLst>
                  <a:path w="67380" h="95436" extrusionOk="0">
                    <a:moveTo>
                      <a:pt x="33478" y="0"/>
                    </a:moveTo>
                    <a:lnTo>
                      <a:pt x="32857" y="25"/>
                    </a:lnTo>
                    <a:lnTo>
                      <a:pt x="31862" y="75"/>
                    </a:lnTo>
                    <a:lnTo>
                      <a:pt x="30519" y="174"/>
                    </a:lnTo>
                    <a:lnTo>
                      <a:pt x="29748" y="249"/>
                    </a:lnTo>
                    <a:lnTo>
                      <a:pt x="28902" y="348"/>
                    </a:lnTo>
                    <a:lnTo>
                      <a:pt x="28006" y="497"/>
                    </a:lnTo>
                    <a:lnTo>
                      <a:pt x="27061" y="647"/>
                    </a:lnTo>
                    <a:lnTo>
                      <a:pt x="26042" y="846"/>
                    </a:lnTo>
                    <a:lnTo>
                      <a:pt x="24997" y="1070"/>
                    </a:lnTo>
                    <a:lnTo>
                      <a:pt x="23903" y="1318"/>
                    </a:lnTo>
                    <a:lnTo>
                      <a:pt x="22758" y="1617"/>
                    </a:lnTo>
                    <a:lnTo>
                      <a:pt x="21589" y="1965"/>
                    </a:lnTo>
                    <a:lnTo>
                      <a:pt x="20396" y="2363"/>
                    </a:lnTo>
                    <a:lnTo>
                      <a:pt x="19202" y="2786"/>
                    </a:lnTo>
                    <a:lnTo>
                      <a:pt x="17958" y="3283"/>
                    </a:lnTo>
                    <a:lnTo>
                      <a:pt x="16739" y="3830"/>
                    </a:lnTo>
                    <a:lnTo>
                      <a:pt x="15496" y="4427"/>
                    </a:lnTo>
                    <a:lnTo>
                      <a:pt x="14252" y="5099"/>
                    </a:lnTo>
                    <a:lnTo>
                      <a:pt x="13630" y="5447"/>
                    </a:lnTo>
                    <a:lnTo>
                      <a:pt x="13008" y="5820"/>
                    </a:lnTo>
                    <a:lnTo>
                      <a:pt x="12387" y="6193"/>
                    </a:lnTo>
                    <a:lnTo>
                      <a:pt x="11790" y="6616"/>
                    </a:lnTo>
                    <a:lnTo>
                      <a:pt x="11168" y="7014"/>
                    </a:lnTo>
                    <a:lnTo>
                      <a:pt x="10571" y="7462"/>
                    </a:lnTo>
                    <a:lnTo>
                      <a:pt x="9974" y="7909"/>
                    </a:lnTo>
                    <a:lnTo>
                      <a:pt x="9377" y="8382"/>
                    </a:lnTo>
                    <a:lnTo>
                      <a:pt x="8780" y="8879"/>
                    </a:lnTo>
                    <a:lnTo>
                      <a:pt x="8208" y="9402"/>
                    </a:lnTo>
                    <a:lnTo>
                      <a:pt x="7636" y="9924"/>
                    </a:lnTo>
                    <a:lnTo>
                      <a:pt x="7064" y="10471"/>
                    </a:lnTo>
                    <a:lnTo>
                      <a:pt x="6517" y="11043"/>
                    </a:lnTo>
                    <a:lnTo>
                      <a:pt x="5970" y="11640"/>
                    </a:lnTo>
                    <a:lnTo>
                      <a:pt x="5422" y="12237"/>
                    </a:lnTo>
                    <a:lnTo>
                      <a:pt x="4900" y="12884"/>
                    </a:lnTo>
                    <a:lnTo>
                      <a:pt x="4403" y="13531"/>
                    </a:lnTo>
                    <a:lnTo>
                      <a:pt x="3880" y="14202"/>
                    </a:lnTo>
                    <a:lnTo>
                      <a:pt x="3632" y="14774"/>
                    </a:lnTo>
                    <a:lnTo>
                      <a:pt x="3333" y="15471"/>
                    </a:lnTo>
                    <a:lnTo>
                      <a:pt x="2960" y="16466"/>
                    </a:lnTo>
                    <a:lnTo>
                      <a:pt x="2537" y="17759"/>
                    </a:lnTo>
                    <a:lnTo>
                      <a:pt x="2313" y="18505"/>
                    </a:lnTo>
                    <a:lnTo>
                      <a:pt x="2065" y="19351"/>
                    </a:lnTo>
                    <a:lnTo>
                      <a:pt x="1841" y="20246"/>
                    </a:lnTo>
                    <a:lnTo>
                      <a:pt x="1617" y="21216"/>
                    </a:lnTo>
                    <a:lnTo>
                      <a:pt x="1393" y="22261"/>
                    </a:lnTo>
                    <a:lnTo>
                      <a:pt x="1169" y="23380"/>
                    </a:lnTo>
                    <a:lnTo>
                      <a:pt x="945" y="24574"/>
                    </a:lnTo>
                    <a:lnTo>
                      <a:pt x="771" y="25842"/>
                    </a:lnTo>
                    <a:lnTo>
                      <a:pt x="572" y="27186"/>
                    </a:lnTo>
                    <a:lnTo>
                      <a:pt x="423" y="28603"/>
                    </a:lnTo>
                    <a:lnTo>
                      <a:pt x="274" y="30096"/>
                    </a:lnTo>
                    <a:lnTo>
                      <a:pt x="174" y="31663"/>
                    </a:lnTo>
                    <a:lnTo>
                      <a:pt x="75" y="33304"/>
                    </a:lnTo>
                    <a:lnTo>
                      <a:pt x="25" y="35020"/>
                    </a:lnTo>
                    <a:lnTo>
                      <a:pt x="0" y="36836"/>
                    </a:lnTo>
                    <a:lnTo>
                      <a:pt x="25" y="38701"/>
                    </a:lnTo>
                    <a:lnTo>
                      <a:pt x="75" y="40642"/>
                    </a:lnTo>
                    <a:lnTo>
                      <a:pt x="174" y="42681"/>
                    </a:lnTo>
                    <a:lnTo>
                      <a:pt x="324" y="44770"/>
                    </a:lnTo>
                    <a:lnTo>
                      <a:pt x="498" y="46959"/>
                    </a:lnTo>
                    <a:lnTo>
                      <a:pt x="746" y="49223"/>
                    </a:lnTo>
                    <a:lnTo>
                      <a:pt x="1045" y="51561"/>
                    </a:lnTo>
                    <a:lnTo>
                      <a:pt x="1468" y="59719"/>
                    </a:lnTo>
                    <a:lnTo>
                      <a:pt x="1791" y="65663"/>
                    </a:lnTo>
                    <a:lnTo>
                      <a:pt x="1915" y="67852"/>
                    </a:lnTo>
                    <a:lnTo>
                      <a:pt x="1990" y="69071"/>
                    </a:lnTo>
                    <a:lnTo>
                      <a:pt x="2065" y="69270"/>
                    </a:lnTo>
                    <a:lnTo>
                      <a:pt x="2214" y="69568"/>
                    </a:lnTo>
                    <a:lnTo>
                      <a:pt x="2438" y="69966"/>
                    </a:lnTo>
                    <a:lnTo>
                      <a:pt x="2761" y="70464"/>
                    </a:lnTo>
                    <a:lnTo>
                      <a:pt x="3607" y="71682"/>
                    </a:lnTo>
                    <a:lnTo>
                      <a:pt x="4726" y="73150"/>
                    </a:lnTo>
                    <a:lnTo>
                      <a:pt x="6044" y="74866"/>
                    </a:lnTo>
                    <a:lnTo>
                      <a:pt x="7537" y="76731"/>
                    </a:lnTo>
                    <a:lnTo>
                      <a:pt x="9153" y="78721"/>
                    </a:lnTo>
                    <a:lnTo>
                      <a:pt x="10845" y="80786"/>
                    </a:lnTo>
                    <a:lnTo>
                      <a:pt x="12611" y="82850"/>
                    </a:lnTo>
                    <a:lnTo>
                      <a:pt x="14376" y="84865"/>
                    </a:lnTo>
                    <a:lnTo>
                      <a:pt x="16093" y="86805"/>
                    </a:lnTo>
                    <a:lnTo>
                      <a:pt x="17734" y="88596"/>
                    </a:lnTo>
                    <a:lnTo>
                      <a:pt x="19251" y="90187"/>
                    </a:lnTo>
                    <a:lnTo>
                      <a:pt x="19948" y="90884"/>
                    </a:lnTo>
                    <a:lnTo>
                      <a:pt x="20619" y="91530"/>
                    </a:lnTo>
                    <a:lnTo>
                      <a:pt x="21216" y="92078"/>
                    </a:lnTo>
                    <a:lnTo>
                      <a:pt x="21764" y="92575"/>
                    </a:lnTo>
                    <a:lnTo>
                      <a:pt x="22261" y="92948"/>
                    </a:lnTo>
                    <a:lnTo>
                      <a:pt x="22684" y="93247"/>
                    </a:lnTo>
                    <a:lnTo>
                      <a:pt x="23057" y="93495"/>
                    </a:lnTo>
                    <a:lnTo>
                      <a:pt x="23480" y="93694"/>
                    </a:lnTo>
                    <a:lnTo>
                      <a:pt x="23903" y="93893"/>
                    </a:lnTo>
                    <a:lnTo>
                      <a:pt x="24325" y="94092"/>
                    </a:lnTo>
                    <a:lnTo>
                      <a:pt x="24773" y="94266"/>
                    </a:lnTo>
                    <a:lnTo>
                      <a:pt x="25221" y="94416"/>
                    </a:lnTo>
                    <a:lnTo>
                      <a:pt x="26116" y="94689"/>
                    </a:lnTo>
                    <a:lnTo>
                      <a:pt x="27036" y="94913"/>
                    </a:lnTo>
                    <a:lnTo>
                      <a:pt x="27957" y="95087"/>
                    </a:lnTo>
                    <a:lnTo>
                      <a:pt x="28852" y="95212"/>
                    </a:lnTo>
                    <a:lnTo>
                      <a:pt x="29723" y="95311"/>
                    </a:lnTo>
                    <a:lnTo>
                      <a:pt x="30543" y="95386"/>
                    </a:lnTo>
                    <a:lnTo>
                      <a:pt x="31290" y="95411"/>
                    </a:lnTo>
                    <a:lnTo>
                      <a:pt x="31961" y="95435"/>
                    </a:lnTo>
                    <a:lnTo>
                      <a:pt x="33379" y="95435"/>
                    </a:lnTo>
                    <a:lnTo>
                      <a:pt x="33702" y="95411"/>
                    </a:lnTo>
                    <a:lnTo>
                      <a:pt x="34001" y="95435"/>
                    </a:lnTo>
                    <a:lnTo>
                      <a:pt x="35418" y="95435"/>
                    </a:lnTo>
                    <a:lnTo>
                      <a:pt x="36090" y="95411"/>
                    </a:lnTo>
                    <a:lnTo>
                      <a:pt x="36861" y="95386"/>
                    </a:lnTo>
                    <a:lnTo>
                      <a:pt x="37657" y="95311"/>
                    </a:lnTo>
                    <a:lnTo>
                      <a:pt x="38527" y="95212"/>
                    </a:lnTo>
                    <a:lnTo>
                      <a:pt x="39423" y="95087"/>
                    </a:lnTo>
                    <a:lnTo>
                      <a:pt x="40343" y="94913"/>
                    </a:lnTo>
                    <a:lnTo>
                      <a:pt x="41263" y="94689"/>
                    </a:lnTo>
                    <a:lnTo>
                      <a:pt x="42184" y="94416"/>
                    </a:lnTo>
                    <a:lnTo>
                      <a:pt x="42631" y="94266"/>
                    </a:lnTo>
                    <a:lnTo>
                      <a:pt x="43054" y="94092"/>
                    </a:lnTo>
                    <a:lnTo>
                      <a:pt x="43502" y="93893"/>
                    </a:lnTo>
                    <a:lnTo>
                      <a:pt x="43925" y="93694"/>
                    </a:lnTo>
                    <a:lnTo>
                      <a:pt x="44323" y="93495"/>
                    </a:lnTo>
                    <a:lnTo>
                      <a:pt x="44721" y="93247"/>
                    </a:lnTo>
                    <a:lnTo>
                      <a:pt x="45143" y="92948"/>
                    </a:lnTo>
                    <a:lnTo>
                      <a:pt x="45616" y="92575"/>
                    </a:lnTo>
                    <a:lnTo>
                      <a:pt x="46163" y="92078"/>
                    </a:lnTo>
                    <a:lnTo>
                      <a:pt x="46785" y="91530"/>
                    </a:lnTo>
                    <a:lnTo>
                      <a:pt x="47432" y="90884"/>
                    </a:lnTo>
                    <a:lnTo>
                      <a:pt x="48128" y="90187"/>
                    </a:lnTo>
                    <a:lnTo>
                      <a:pt x="49645" y="88596"/>
                    </a:lnTo>
                    <a:lnTo>
                      <a:pt x="51287" y="86805"/>
                    </a:lnTo>
                    <a:lnTo>
                      <a:pt x="53028" y="84865"/>
                    </a:lnTo>
                    <a:lnTo>
                      <a:pt x="54769" y="82850"/>
                    </a:lnTo>
                    <a:lnTo>
                      <a:pt x="56535" y="80786"/>
                    </a:lnTo>
                    <a:lnTo>
                      <a:pt x="58251" y="78721"/>
                    </a:lnTo>
                    <a:lnTo>
                      <a:pt x="59868" y="76731"/>
                    </a:lnTo>
                    <a:lnTo>
                      <a:pt x="61360" y="74866"/>
                    </a:lnTo>
                    <a:lnTo>
                      <a:pt x="62678" y="73150"/>
                    </a:lnTo>
                    <a:lnTo>
                      <a:pt x="63773" y="71682"/>
                    </a:lnTo>
                    <a:lnTo>
                      <a:pt x="64618" y="70464"/>
                    </a:lnTo>
                    <a:lnTo>
                      <a:pt x="64942" y="69966"/>
                    </a:lnTo>
                    <a:lnTo>
                      <a:pt x="65191" y="69568"/>
                    </a:lnTo>
                    <a:lnTo>
                      <a:pt x="65340" y="69270"/>
                    </a:lnTo>
                    <a:lnTo>
                      <a:pt x="65390" y="69071"/>
                    </a:lnTo>
                    <a:lnTo>
                      <a:pt x="65489" y="67852"/>
                    </a:lnTo>
                    <a:lnTo>
                      <a:pt x="65613" y="65663"/>
                    </a:lnTo>
                    <a:lnTo>
                      <a:pt x="65937" y="59719"/>
                    </a:lnTo>
                    <a:lnTo>
                      <a:pt x="66335" y="51561"/>
                    </a:lnTo>
                    <a:lnTo>
                      <a:pt x="66633" y="49223"/>
                    </a:lnTo>
                    <a:lnTo>
                      <a:pt x="66882" y="46959"/>
                    </a:lnTo>
                    <a:lnTo>
                      <a:pt x="67081" y="44770"/>
                    </a:lnTo>
                    <a:lnTo>
                      <a:pt x="67205" y="42681"/>
                    </a:lnTo>
                    <a:lnTo>
                      <a:pt x="67305" y="40642"/>
                    </a:lnTo>
                    <a:lnTo>
                      <a:pt x="67379" y="38701"/>
                    </a:lnTo>
                    <a:lnTo>
                      <a:pt x="67379" y="36836"/>
                    </a:lnTo>
                    <a:lnTo>
                      <a:pt x="67354" y="35020"/>
                    </a:lnTo>
                    <a:lnTo>
                      <a:pt x="67305" y="33304"/>
                    </a:lnTo>
                    <a:lnTo>
                      <a:pt x="67230" y="31663"/>
                    </a:lnTo>
                    <a:lnTo>
                      <a:pt x="67106" y="30096"/>
                    </a:lnTo>
                    <a:lnTo>
                      <a:pt x="66956" y="28603"/>
                    </a:lnTo>
                    <a:lnTo>
                      <a:pt x="66807" y="27186"/>
                    </a:lnTo>
                    <a:lnTo>
                      <a:pt x="66633" y="25842"/>
                    </a:lnTo>
                    <a:lnTo>
                      <a:pt x="66434" y="24574"/>
                    </a:lnTo>
                    <a:lnTo>
                      <a:pt x="66235" y="23380"/>
                    </a:lnTo>
                    <a:lnTo>
                      <a:pt x="66011" y="22261"/>
                    </a:lnTo>
                    <a:lnTo>
                      <a:pt x="65787" y="21216"/>
                    </a:lnTo>
                    <a:lnTo>
                      <a:pt x="65539" y="20246"/>
                    </a:lnTo>
                    <a:lnTo>
                      <a:pt x="65315" y="19351"/>
                    </a:lnTo>
                    <a:lnTo>
                      <a:pt x="65091" y="18505"/>
                    </a:lnTo>
                    <a:lnTo>
                      <a:pt x="64867" y="17759"/>
                    </a:lnTo>
                    <a:lnTo>
                      <a:pt x="64444" y="16466"/>
                    </a:lnTo>
                    <a:lnTo>
                      <a:pt x="64071" y="15471"/>
                    </a:lnTo>
                    <a:lnTo>
                      <a:pt x="63773" y="14774"/>
                    </a:lnTo>
                    <a:lnTo>
                      <a:pt x="63499" y="14202"/>
                    </a:lnTo>
                    <a:lnTo>
                      <a:pt x="63002" y="13531"/>
                    </a:lnTo>
                    <a:lnTo>
                      <a:pt x="62479" y="12884"/>
                    </a:lnTo>
                    <a:lnTo>
                      <a:pt x="61957" y="12237"/>
                    </a:lnTo>
                    <a:lnTo>
                      <a:pt x="61410" y="11640"/>
                    </a:lnTo>
                    <a:lnTo>
                      <a:pt x="60888" y="11043"/>
                    </a:lnTo>
                    <a:lnTo>
                      <a:pt x="60316" y="10471"/>
                    </a:lnTo>
                    <a:lnTo>
                      <a:pt x="59744" y="9924"/>
                    </a:lnTo>
                    <a:lnTo>
                      <a:pt x="59171" y="9402"/>
                    </a:lnTo>
                    <a:lnTo>
                      <a:pt x="58599" y="8879"/>
                    </a:lnTo>
                    <a:lnTo>
                      <a:pt x="58002" y="8382"/>
                    </a:lnTo>
                    <a:lnTo>
                      <a:pt x="57430" y="7909"/>
                    </a:lnTo>
                    <a:lnTo>
                      <a:pt x="56833" y="7462"/>
                    </a:lnTo>
                    <a:lnTo>
                      <a:pt x="56212" y="7014"/>
                    </a:lnTo>
                    <a:lnTo>
                      <a:pt x="55615" y="6616"/>
                    </a:lnTo>
                    <a:lnTo>
                      <a:pt x="54993" y="6193"/>
                    </a:lnTo>
                    <a:lnTo>
                      <a:pt x="54371" y="5820"/>
                    </a:lnTo>
                    <a:lnTo>
                      <a:pt x="53774" y="5447"/>
                    </a:lnTo>
                    <a:lnTo>
                      <a:pt x="53152" y="5099"/>
                    </a:lnTo>
                    <a:lnTo>
                      <a:pt x="51909" y="4427"/>
                    </a:lnTo>
                    <a:lnTo>
                      <a:pt x="50665" y="3830"/>
                    </a:lnTo>
                    <a:lnTo>
                      <a:pt x="49422" y="3283"/>
                    </a:lnTo>
                    <a:lnTo>
                      <a:pt x="48203" y="2786"/>
                    </a:lnTo>
                    <a:lnTo>
                      <a:pt x="46984" y="2363"/>
                    </a:lnTo>
                    <a:lnTo>
                      <a:pt x="45790" y="1965"/>
                    </a:lnTo>
                    <a:lnTo>
                      <a:pt x="44621" y="1617"/>
                    </a:lnTo>
                    <a:lnTo>
                      <a:pt x="43502" y="1318"/>
                    </a:lnTo>
                    <a:lnTo>
                      <a:pt x="42408" y="1070"/>
                    </a:lnTo>
                    <a:lnTo>
                      <a:pt x="41338" y="846"/>
                    </a:lnTo>
                    <a:lnTo>
                      <a:pt x="40343" y="647"/>
                    </a:lnTo>
                    <a:lnTo>
                      <a:pt x="39373" y="497"/>
                    </a:lnTo>
                    <a:lnTo>
                      <a:pt x="38478" y="348"/>
                    </a:lnTo>
                    <a:lnTo>
                      <a:pt x="37632" y="249"/>
                    </a:lnTo>
                    <a:lnTo>
                      <a:pt x="36861" y="174"/>
                    </a:lnTo>
                    <a:lnTo>
                      <a:pt x="35543" y="75"/>
                    </a:lnTo>
                    <a:lnTo>
                      <a:pt x="34548" y="25"/>
                    </a:lnTo>
                    <a:lnTo>
                      <a:pt x="33901" y="0"/>
                    </a:lnTo>
                    <a:lnTo>
                      <a:pt x="33702" y="25"/>
                    </a:lnTo>
                    <a:lnTo>
                      <a:pt x="33478"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a:off x="3280198" y="2814976"/>
                <a:ext cx="130777" cy="429256"/>
              </a:xfrm>
              <a:custGeom>
                <a:avLst/>
                <a:gdLst/>
                <a:ahLst/>
                <a:cxnLst/>
                <a:rect l="l" t="t" r="r" b="b"/>
                <a:pathLst>
                  <a:path w="6343" h="20820" extrusionOk="0">
                    <a:moveTo>
                      <a:pt x="3681" y="1"/>
                    </a:moveTo>
                    <a:lnTo>
                      <a:pt x="3432" y="51"/>
                    </a:lnTo>
                    <a:lnTo>
                      <a:pt x="3209" y="125"/>
                    </a:lnTo>
                    <a:lnTo>
                      <a:pt x="2960" y="250"/>
                    </a:lnTo>
                    <a:lnTo>
                      <a:pt x="2736" y="399"/>
                    </a:lnTo>
                    <a:lnTo>
                      <a:pt x="2512" y="548"/>
                    </a:lnTo>
                    <a:lnTo>
                      <a:pt x="2313" y="747"/>
                    </a:lnTo>
                    <a:lnTo>
                      <a:pt x="2089" y="946"/>
                    </a:lnTo>
                    <a:lnTo>
                      <a:pt x="1691" y="1394"/>
                    </a:lnTo>
                    <a:lnTo>
                      <a:pt x="1318" y="1891"/>
                    </a:lnTo>
                    <a:lnTo>
                      <a:pt x="995" y="2389"/>
                    </a:lnTo>
                    <a:lnTo>
                      <a:pt x="696" y="2886"/>
                    </a:lnTo>
                    <a:lnTo>
                      <a:pt x="473" y="3359"/>
                    </a:lnTo>
                    <a:lnTo>
                      <a:pt x="124" y="4080"/>
                    </a:lnTo>
                    <a:lnTo>
                      <a:pt x="0" y="4354"/>
                    </a:lnTo>
                    <a:lnTo>
                      <a:pt x="398" y="20819"/>
                    </a:lnTo>
                    <a:lnTo>
                      <a:pt x="3756" y="16964"/>
                    </a:lnTo>
                    <a:lnTo>
                      <a:pt x="3930" y="16392"/>
                    </a:lnTo>
                    <a:lnTo>
                      <a:pt x="4402" y="14900"/>
                    </a:lnTo>
                    <a:lnTo>
                      <a:pt x="4701" y="13880"/>
                    </a:lnTo>
                    <a:lnTo>
                      <a:pt x="4999" y="12736"/>
                    </a:lnTo>
                    <a:lnTo>
                      <a:pt x="5323" y="11467"/>
                    </a:lnTo>
                    <a:lnTo>
                      <a:pt x="5621" y="10149"/>
                    </a:lnTo>
                    <a:lnTo>
                      <a:pt x="5895" y="8781"/>
                    </a:lnTo>
                    <a:lnTo>
                      <a:pt x="6119" y="7413"/>
                    </a:lnTo>
                    <a:lnTo>
                      <a:pt x="6193" y="6717"/>
                    </a:lnTo>
                    <a:lnTo>
                      <a:pt x="6268" y="6070"/>
                    </a:lnTo>
                    <a:lnTo>
                      <a:pt x="6318" y="5398"/>
                    </a:lnTo>
                    <a:lnTo>
                      <a:pt x="6342" y="4776"/>
                    </a:lnTo>
                    <a:lnTo>
                      <a:pt x="6342" y="4155"/>
                    </a:lnTo>
                    <a:lnTo>
                      <a:pt x="6318" y="3583"/>
                    </a:lnTo>
                    <a:lnTo>
                      <a:pt x="6243" y="3035"/>
                    </a:lnTo>
                    <a:lnTo>
                      <a:pt x="6168" y="2513"/>
                    </a:lnTo>
                    <a:lnTo>
                      <a:pt x="6044" y="2040"/>
                    </a:lnTo>
                    <a:lnTo>
                      <a:pt x="5870" y="1618"/>
                    </a:lnTo>
                    <a:lnTo>
                      <a:pt x="5696" y="1220"/>
                    </a:lnTo>
                    <a:lnTo>
                      <a:pt x="5571" y="1046"/>
                    </a:lnTo>
                    <a:lnTo>
                      <a:pt x="5447" y="896"/>
                    </a:lnTo>
                    <a:lnTo>
                      <a:pt x="5198" y="623"/>
                    </a:lnTo>
                    <a:lnTo>
                      <a:pt x="4950" y="399"/>
                    </a:lnTo>
                    <a:lnTo>
                      <a:pt x="4676" y="225"/>
                    </a:lnTo>
                    <a:lnTo>
                      <a:pt x="4427" y="100"/>
                    </a:lnTo>
                    <a:lnTo>
                      <a:pt x="4179" y="26"/>
                    </a:lnTo>
                    <a:lnTo>
                      <a:pt x="3930"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1846395" y="2814976"/>
                <a:ext cx="131292" cy="429256"/>
              </a:xfrm>
              <a:custGeom>
                <a:avLst/>
                <a:gdLst/>
                <a:ahLst/>
                <a:cxnLst/>
                <a:rect l="l" t="t" r="r" b="b"/>
                <a:pathLst>
                  <a:path w="6368" h="20820" extrusionOk="0">
                    <a:moveTo>
                      <a:pt x="2413" y="1"/>
                    </a:moveTo>
                    <a:lnTo>
                      <a:pt x="2164" y="26"/>
                    </a:lnTo>
                    <a:lnTo>
                      <a:pt x="1915" y="100"/>
                    </a:lnTo>
                    <a:lnTo>
                      <a:pt x="1667" y="225"/>
                    </a:lnTo>
                    <a:lnTo>
                      <a:pt x="1418" y="399"/>
                    </a:lnTo>
                    <a:lnTo>
                      <a:pt x="1169" y="623"/>
                    </a:lnTo>
                    <a:lnTo>
                      <a:pt x="895" y="896"/>
                    </a:lnTo>
                    <a:lnTo>
                      <a:pt x="771" y="1046"/>
                    </a:lnTo>
                    <a:lnTo>
                      <a:pt x="672" y="1220"/>
                    </a:lnTo>
                    <a:lnTo>
                      <a:pt x="473" y="1618"/>
                    </a:lnTo>
                    <a:lnTo>
                      <a:pt x="323" y="2040"/>
                    </a:lnTo>
                    <a:lnTo>
                      <a:pt x="199" y="2513"/>
                    </a:lnTo>
                    <a:lnTo>
                      <a:pt x="100" y="3035"/>
                    </a:lnTo>
                    <a:lnTo>
                      <a:pt x="50" y="3583"/>
                    </a:lnTo>
                    <a:lnTo>
                      <a:pt x="25" y="4155"/>
                    </a:lnTo>
                    <a:lnTo>
                      <a:pt x="0" y="4776"/>
                    </a:lnTo>
                    <a:lnTo>
                      <a:pt x="25" y="5398"/>
                    </a:lnTo>
                    <a:lnTo>
                      <a:pt x="75" y="6070"/>
                    </a:lnTo>
                    <a:lnTo>
                      <a:pt x="149" y="6717"/>
                    </a:lnTo>
                    <a:lnTo>
                      <a:pt x="224" y="7413"/>
                    </a:lnTo>
                    <a:lnTo>
                      <a:pt x="448" y="8781"/>
                    </a:lnTo>
                    <a:lnTo>
                      <a:pt x="721" y="10149"/>
                    </a:lnTo>
                    <a:lnTo>
                      <a:pt x="1020" y="11467"/>
                    </a:lnTo>
                    <a:lnTo>
                      <a:pt x="1343" y="12736"/>
                    </a:lnTo>
                    <a:lnTo>
                      <a:pt x="1642" y="13880"/>
                    </a:lnTo>
                    <a:lnTo>
                      <a:pt x="1940" y="14900"/>
                    </a:lnTo>
                    <a:lnTo>
                      <a:pt x="2413" y="16392"/>
                    </a:lnTo>
                    <a:lnTo>
                      <a:pt x="2587" y="16964"/>
                    </a:lnTo>
                    <a:lnTo>
                      <a:pt x="5945" y="20819"/>
                    </a:lnTo>
                    <a:lnTo>
                      <a:pt x="6367" y="4354"/>
                    </a:lnTo>
                    <a:lnTo>
                      <a:pt x="6243" y="4080"/>
                    </a:lnTo>
                    <a:lnTo>
                      <a:pt x="5895" y="3359"/>
                    </a:lnTo>
                    <a:lnTo>
                      <a:pt x="5646" y="2886"/>
                    </a:lnTo>
                    <a:lnTo>
                      <a:pt x="5348" y="2389"/>
                    </a:lnTo>
                    <a:lnTo>
                      <a:pt x="5024" y="1891"/>
                    </a:lnTo>
                    <a:lnTo>
                      <a:pt x="4651" y="1394"/>
                    </a:lnTo>
                    <a:lnTo>
                      <a:pt x="4253" y="946"/>
                    </a:lnTo>
                    <a:lnTo>
                      <a:pt x="4054" y="747"/>
                    </a:lnTo>
                    <a:lnTo>
                      <a:pt x="3830" y="548"/>
                    </a:lnTo>
                    <a:lnTo>
                      <a:pt x="3607" y="399"/>
                    </a:lnTo>
                    <a:lnTo>
                      <a:pt x="3383" y="250"/>
                    </a:lnTo>
                    <a:lnTo>
                      <a:pt x="3134" y="125"/>
                    </a:lnTo>
                    <a:lnTo>
                      <a:pt x="2910" y="51"/>
                    </a:lnTo>
                    <a:lnTo>
                      <a:pt x="2661"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a:off x="2155101" y="3728805"/>
                <a:ext cx="947683" cy="464121"/>
              </a:xfrm>
              <a:custGeom>
                <a:avLst/>
                <a:gdLst/>
                <a:ahLst/>
                <a:cxnLst/>
                <a:rect l="l" t="t" r="r" b="b"/>
                <a:pathLst>
                  <a:path w="45965" h="22511" extrusionOk="0">
                    <a:moveTo>
                      <a:pt x="1294" y="1"/>
                    </a:moveTo>
                    <a:lnTo>
                      <a:pt x="697" y="3682"/>
                    </a:lnTo>
                    <a:lnTo>
                      <a:pt x="348" y="5671"/>
                    </a:lnTo>
                    <a:lnTo>
                      <a:pt x="0" y="7661"/>
                    </a:lnTo>
                    <a:lnTo>
                      <a:pt x="1766" y="9751"/>
                    </a:lnTo>
                    <a:lnTo>
                      <a:pt x="3532" y="11815"/>
                    </a:lnTo>
                    <a:lnTo>
                      <a:pt x="5273" y="13755"/>
                    </a:lnTo>
                    <a:lnTo>
                      <a:pt x="6940" y="15571"/>
                    </a:lnTo>
                    <a:lnTo>
                      <a:pt x="8482" y="17187"/>
                    </a:lnTo>
                    <a:lnTo>
                      <a:pt x="9203" y="17909"/>
                    </a:lnTo>
                    <a:lnTo>
                      <a:pt x="9875" y="18555"/>
                    </a:lnTo>
                    <a:lnTo>
                      <a:pt x="10471" y="19127"/>
                    </a:lnTo>
                    <a:lnTo>
                      <a:pt x="11044" y="19600"/>
                    </a:lnTo>
                    <a:lnTo>
                      <a:pt x="11516" y="19998"/>
                    </a:lnTo>
                    <a:lnTo>
                      <a:pt x="11964" y="20296"/>
                    </a:lnTo>
                    <a:lnTo>
                      <a:pt x="12337" y="20545"/>
                    </a:lnTo>
                    <a:lnTo>
                      <a:pt x="12760" y="20744"/>
                    </a:lnTo>
                    <a:lnTo>
                      <a:pt x="13183" y="20968"/>
                    </a:lnTo>
                    <a:lnTo>
                      <a:pt x="13605" y="21142"/>
                    </a:lnTo>
                    <a:lnTo>
                      <a:pt x="14053" y="21316"/>
                    </a:lnTo>
                    <a:lnTo>
                      <a:pt x="14501" y="21465"/>
                    </a:lnTo>
                    <a:lnTo>
                      <a:pt x="15396" y="21739"/>
                    </a:lnTo>
                    <a:lnTo>
                      <a:pt x="16316" y="21963"/>
                    </a:lnTo>
                    <a:lnTo>
                      <a:pt x="17237" y="22137"/>
                    </a:lnTo>
                    <a:lnTo>
                      <a:pt x="18132" y="22261"/>
                    </a:lnTo>
                    <a:lnTo>
                      <a:pt x="19003" y="22361"/>
                    </a:lnTo>
                    <a:lnTo>
                      <a:pt x="19823" y="22435"/>
                    </a:lnTo>
                    <a:lnTo>
                      <a:pt x="20570" y="22460"/>
                    </a:lnTo>
                    <a:lnTo>
                      <a:pt x="21241" y="22485"/>
                    </a:lnTo>
                    <a:lnTo>
                      <a:pt x="21838" y="22510"/>
                    </a:lnTo>
                    <a:lnTo>
                      <a:pt x="22659" y="22485"/>
                    </a:lnTo>
                    <a:lnTo>
                      <a:pt x="22982" y="22460"/>
                    </a:lnTo>
                    <a:lnTo>
                      <a:pt x="23281" y="22485"/>
                    </a:lnTo>
                    <a:lnTo>
                      <a:pt x="24126" y="22510"/>
                    </a:lnTo>
                    <a:lnTo>
                      <a:pt x="24698" y="22485"/>
                    </a:lnTo>
                    <a:lnTo>
                      <a:pt x="25370" y="22460"/>
                    </a:lnTo>
                    <a:lnTo>
                      <a:pt x="26141" y="22435"/>
                    </a:lnTo>
                    <a:lnTo>
                      <a:pt x="26937" y="22361"/>
                    </a:lnTo>
                    <a:lnTo>
                      <a:pt x="27807" y="22261"/>
                    </a:lnTo>
                    <a:lnTo>
                      <a:pt x="28703" y="22137"/>
                    </a:lnTo>
                    <a:lnTo>
                      <a:pt x="29623" y="21963"/>
                    </a:lnTo>
                    <a:lnTo>
                      <a:pt x="30543" y="21739"/>
                    </a:lnTo>
                    <a:lnTo>
                      <a:pt x="31464" y="21465"/>
                    </a:lnTo>
                    <a:lnTo>
                      <a:pt x="31911" y="21316"/>
                    </a:lnTo>
                    <a:lnTo>
                      <a:pt x="32334" y="21142"/>
                    </a:lnTo>
                    <a:lnTo>
                      <a:pt x="32782" y="20968"/>
                    </a:lnTo>
                    <a:lnTo>
                      <a:pt x="33205" y="20744"/>
                    </a:lnTo>
                    <a:lnTo>
                      <a:pt x="33603" y="20545"/>
                    </a:lnTo>
                    <a:lnTo>
                      <a:pt x="34001" y="20296"/>
                    </a:lnTo>
                    <a:lnTo>
                      <a:pt x="34423" y="19998"/>
                    </a:lnTo>
                    <a:lnTo>
                      <a:pt x="34921" y="19600"/>
                    </a:lnTo>
                    <a:lnTo>
                      <a:pt x="35468" y="19127"/>
                    </a:lnTo>
                    <a:lnTo>
                      <a:pt x="36090" y="18555"/>
                    </a:lnTo>
                    <a:lnTo>
                      <a:pt x="36737" y="17909"/>
                    </a:lnTo>
                    <a:lnTo>
                      <a:pt x="37458" y="17187"/>
                    </a:lnTo>
                    <a:lnTo>
                      <a:pt x="39000" y="15571"/>
                    </a:lnTo>
                    <a:lnTo>
                      <a:pt x="40666" y="13755"/>
                    </a:lnTo>
                    <a:lnTo>
                      <a:pt x="42407" y="11815"/>
                    </a:lnTo>
                    <a:lnTo>
                      <a:pt x="44173" y="9751"/>
                    </a:lnTo>
                    <a:lnTo>
                      <a:pt x="45964" y="7661"/>
                    </a:lnTo>
                    <a:lnTo>
                      <a:pt x="45591" y="5671"/>
                    </a:lnTo>
                    <a:lnTo>
                      <a:pt x="45243" y="3682"/>
                    </a:lnTo>
                    <a:lnTo>
                      <a:pt x="44646" y="1"/>
                    </a:lnTo>
                    <a:lnTo>
                      <a:pt x="43029" y="1891"/>
                    </a:lnTo>
                    <a:lnTo>
                      <a:pt x="41437" y="3707"/>
                    </a:lnTo>
                    <a:lnTo>
                      <a:pt x="39871" y="5423"/>
                    </a:lnTo>
                    <a:lnTo>
                      <a:pt x="38403" y="6990"/>
                    </a:lnTo>
                    <a:lnTo>
                      <a:pt x="37060" y="8383"/>
                    </a:lnTo>
                    <a:lnTo>
                      <a:pt x="36438" y="9004"/>
                    </a:lnTo>
                    <a:lnTo>
                      <a:pt x="35841" y="9576"/>
                    </a:lnTo>
                    <a:lnTo>
                      <a:pt x="35319" y="10049"/>
                    </a:lnTo>
                    <a:lnTo>
                      <a:pt x="34821" y="10472"/>
                    </a:lnTo>
                    <a:lnTo>
                      <a:pt x="34374" y="10820"/>
                    </a:lnTo>
                    <a:lnTo>
                      <a:pt x="34001" y="11094"/>
                    </a:lnTo>
                    <a:lnTo>
                      <a:pt x="33603" y="11342"/>
                    </a:lnTo>
                    <a:lnTo>
                      <a:pt x="33205" y="11541"/>
                    </a:lnTo>
                    <a:lnTo>
                      <a:pt x="32782" y="11740"/>
                    </a:lnTo>
                    <a:lnTo>
                      <a:pt x="32334" y="11939"/>
                    </a:lnTo>
                    <a:lnTo>
                      <a:pt x="31911" y="12113"/>
                    </a:lnTo>
                    <a:lnTo>
                      <a:pt x="31464" y="12263"/>
                    </a:lnTo>
                    <a:lnTo>
                      <a:pt x="30543" y="12536"/>
                    </a:lnTo>
                    <a:lnTo>
                      <a:pt x="29623" y="12760"/>
                    </a:lnTo>
                    <a:lnTo>
                      <a:pt x="28703" y="12934"/>
                    </a:lnTo>
                    <a:lnTo>
                      <a:pt x="27807" y="13059"/>
                    </a:lnTo>
                    <a:lnTo>
                      <a:pt x="26937" y="13158"/>
                    </a:lnTo>
                    <a:lnTo>
                      <a:pt x="26141" y="13233"/>
                    </a:lnTo>
                    <a:lnTo>
                      <a:pt x="25370" y="13258"/>
                    </a:lnTo>
                    <a:lnTo>
                      <a:pt x="24698" y="13282"/>
                    </a:lnTo>
                    <a:lnTo>
                      <a:pt x="23281" y="13282"/>
                    </a:lnTo>
                    <a:lnTo>
                      <a:pt x="22982" y="13258"/>
                    </a:lnTo>
                    <a:lnTo>
                      <a:pt x="22659" y="13282"/>
                    </a:lnTo>
                    <a:lnTo>
                      <a:pt x="21241" y="13282"/>
                    </a:lnTo>
                    <a:lnTo>
                      <a:pt x="20570" y="13258"/>
                    </a:lnTo>
                    <a:lnTo>
                      <a:pt x="19823" y="13233"/>
                    </a:lnTo>
                    <a:lnTo>
                      <a:pt x="19003" y="13158"/>
                    </a:lnTo>
                    <a:lnTo>
                      <a:pt x="18132" y="13059"/>
                    </a:lnTo>
                    <a:lnTo>
                      <a:pt x="17237" y="12934"/>
                    </a:lnTo>
                    <a:lnTo>
                      <a:pt x="16316" y="12760"/>
                    </a:lnTo>
                    <a:lnTo>
                      <a:pt x="15396" y="12536"/>
                    </a:lnTo>
                    <a:lnTo>
                      <a:pt x="14501" y="12263"/>
                    </a:lnTo>
                    <a:lnTo>
                      <a:pt x="14053" y="12113"/>
                    </a:lnTo>
                    <a:lnTo>
                      <a:pt x="13605" y="11939"/>
                    </a:lnTo>
                    <a:lnTo>
                      <a:pt x="13183" y="11740"/>
                    </a:lnTo>
                    <a:lnTo>
                      <a:pt x="12760" y="11541"/>
                    </a:lnTo>
                    <a:lnTo>
                      <a:pt x="12337" y="11342"/>
                    </a:lnTo>
                    <a:lnTo>
                      <a:pt x="11964" y="11094"/>
                    </a:lnTo>
                    <a:lnTo>
                      <a:pt x="11566" y="10820"/>
                    </a:lnTo>
                    <a:lnTo>
                      <a:pt x="11143" y="10472"/>
                    </a:lnTo>
                    <a:lnTo>
                      <a:pt x="10646" y="10049"/>
                    </a:lnTo>
                    <a:lnTo>
                      <a:pt x="10098" y="9576"/>
                    </a:lnTo>
                    <a:lnTo>
                      <a:pt x="9526" y="9004"/>
                    </a:lnTo>
                    <a:lnTo>
                      <a:pt x="8880" y="8383"/>
                    </a:lnTo>
                    <a:lnTo>
                      <a:pt x="7537" y="6990"/>
                    </a:lnTo>
                    <a:lnTo>
                      <a:pt x="6069" y="5423"/>
                    </a:lnTo>
                    <a:lnTo>
                      <a:pt x="4527" y="3707"/>
                    </a:lnTo>
                    <a:lnTo>
                      <a:pt x="2910" y="1891"/>
                    </a:lnTo>
                    <a:lnTo>
                      <a:pt x="12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2097661" y="2136021"/>
                <a:ext cx="1062049" cy="738993"/>
              </a:xfrm>
              <a:custGeom>
                <a:avLst/>
                <a:gdLst/>
                <a:ahLst/>
                <a:cxnLst/>
                <a:rect l="l" t="t" r="r" b="b"/>
                <a:pathLst>
                  <a:path w="51512" h="35843" extrusionOk="0">
                    <a:moveTo>
                      <a:pt x="24450" y="1"/>
                    </a:moveTo>
                    <a:lnTo>
                      <a:pt x="23530" y="51"/>
                    </a:lnTo>
                    <a:lnTo>
                      <a:pt x="22410" y="125"/>
                    </a:lnTo>
                    <a:lnTo>
                      <a:pt x="21067" y="274"/>
                    </a:lnTo>
                    <a:lnTo>
                      <a:pt x="20346" y="399"/>
                    </a:lnTo>
                    <a:lnTo>
                      <a:pt x="19600" y="523"/>
                    </a:lnTo>
                    <a:lnTo>
                      <a:pt x="18804" y="672"/>
                    </a:lnTo>
                    <a:lnTo>
                      <a:pt x="17983" y="847"/>
                    </a:lnTo>
                    <a:lnTo>
                      <a:pt x="17162" y="1046"/>
                    </a:lnTo>
                    <a:lnTo>
                      <a:pt x="16292" y="1269"/>
                    </a:lnTo>
                    <a:lnTo>
                      <a:pt x="15421" y="1543"/>
                    </a:lnTo>
                    <a:lnTo>
                      <a:pt x="14526" y="1841"/>
                    </a:lnTo>
                    <a:lnTo>
                      <a:pt x="13606" y="2190"/>
                    </a:lnTo>
                    <a:lnTo>
                      <a:pt x="12710" y="2563"/>
                    </a:lnTo>
                    <a:lnTo>
                      <a:pt x="11790" y="2986"/>
                    </a:lnTo>
                    <a:lnTo>
                      <a:pt x="10895" y="3433"/>
                    </a:lnTo>
                    <a:lnTo>
                      <a:pt x="9974" y="3931"/>
                    </a:lnTo>
                    <a:lnTo>
                      <a:pt x="9079" y="4478"/>
                    </a:lnTo>
                    <a:lnTo>
                      <a:pt x="8208" y="5100"/>
                    </a:lnTo>
                    <a:lnTo>
                      <a:pt x="7338" y="5746"/>
                    </a:lnTo>
                    <a:lnTo>
                      <a:pt x="6492" y="6443"/>
                    </a:lnTo>
                    <a:lnTo>
                      <a:pt x="5671" y="7189"/>
                    </a:lnTo>
                    <a:lnTo>
                      <a:pt x="5273" y="7587"/>
                    </a:lnTo>
                    <a:lnTo>
                      <a:pt x="4875" y="8010"/>
                    </a:lnTo>
                    <a:lnTo>
                      <a:pt x="4478" y="8433"/>
                    </a:lnTo>
                    <a:lnTo>
                      <a:pt x="4104" y="8880"/>
                    </a:lnTo>
                    <a:lnTo>
                      <a:pt x="3731" y="9328"/>
                    </a:lnTo>
                    <a:lnTo>
                      <a:pt x="3383" y="9801"/>
                    </a:lnTo>
                    <a:lnTo>
                      <a:pt x="3010" y="10298"/>
                    </a:lnTo>
                    <a:lnTo>
                      <a:pt x="2687" y="10796"/>
                    </a:lnTo>
                    <a:lnTo>
                      <a:pt x="2339" y="11318"/>
                    </a:lnTo>
                    <a:lnTo>
                      <a:pt x="2040" y="11865"/>
                    </a:lnTo>
                    <a:lnTo>
                      <a:pt x="1717" y="12412"/>
                    </a:lnTo>
                    <a:lnTo>
                      <a:pt x="1418" y="12984"/>
                    </a:lnTo>
                    <a:lnTo>
                      <a:pt x="1070" y="13755"/>
                    </a:lnTo>
                    <a:lnTo>
                      <a:pt x="772" y="14502"/>
                    </a:lnTo>
                    <a:lnTo>
                      <a:pt x="523" y="15273"/>
                    </a:lnTo>
                    <a:lnTo>
                      <a:pt x="299" y="16019"/>
                    </a:lnTo>
                    <a:lnTo>
                      <a:pt x="150" y="16765"/>
                    </a:lnTo>
                    <a:lnTo>
                      <a:pt x="50" y="17536"/>
                    </a:lnTo>
                    <a:lnTo>
                      <a:pt x="1" y="18282"/>
                    </a:lnTo>
                    <a:lnTo>
                      <a:pt x="25" y="19028"/>
                    </a:lnTo>
                    <a:lnTo>
                      <a:pt x="75" y="19774"/>
                    </a:lnTo>
                    <a:lnTo>
                      <a:pt x="175" y="20496"/>
                    </a:lnTo>
                    <a:lnTo>
                      <a:pt x="324" y="21242"/>
                    </a:lnTo>
                    <a:lnTo>
                      <a:pt x="548" y="21963"/>
                    </a:lnTo>
                    <a:lnTo>
                      <a:pt x="796" y="22685"/>
                    </a:lnTo>
                    <a:lnTo>
                      <a:pt x="1120" y="23431"/>
                    </a:lnTo>
                    <a:lnTo>
                      <a:pt x="1468" y="24127"/>
                    </a:lnTo>
                    <a:lnTo>
                      <a:pt x="1891" y="24848"/>
                    </a:lnTo>
                    <a:lnTo>
                      <a:pt x="2289" y="25445"/>
                    </a:lnTo>
                    <a:lnTo>
                      <a:pt x="2687" y="26017"/>
                    </a:lnTo>
                    <a:lnTo>
                      <a:pt x="3134" y="26589"/>
                    </a:lnTo>
                    <a:lnTo>
                      <a:pt x="3607" y="27162"/>
                    </a:lnTo>
                    <a:lnTo>
                      <a:pt x="4129" y="27709"/>
                    </a:lnTo>
                    <a:lnTo>
                      <a:pt x="4652" y="28231"/>
                    </a:lnTo>
                    <a:lnTo>
                      <a:pt x="5199" y="28753"/>
                    </a:lnTo>
                    <a:lnTo>
                      <a:pt x="5796" y="29251"/>
                    </a:lnTo>
                    <a:lnTo>
                      <a:pt x="6393" y="29748"/>
                    </a:lnTo>
                    <a:lnTo>
                      <a:pt x="7039" y="30221"/>
                    </a:lnTo>
                    <a:lnTo>
                      <a:pt x="7686" y="30669"/>
                    </a:lnTo>
                    <a:lnTo>
                      <a:pt x="8358" y="31116"/>
                    </a:lnTo>
                    <a:lnTo>
                      <a:pt x="9054" y="31564"/>
                    </a:lnTo>
                    <a:lnTo>
                      <a:pt x="9750" y="31962"/>
                    </a:lnTo>
                    <a:lnTo>
                      <a:pt x="10472" y="32360"/>
                    </a:lnTo>
                    <a:lnTo>
                      <a:pt x="11218" y="32733"/>
                    </a:lnTo>
                    <a:lnTo>
                      <a:pt x="11989" y="33081"/>
                    </a:lnTo>
                    <a:lnTo>
                      <a:pt x="12760" y="33429"/>
                    </a:lnTo>
                    <a:lnTo>
                      <a:pt x="13556" y="33753"/>
                    </a:lnTo>
                    <a:lnTo>
                      <a:pt x="14352" y="34051"/>
                    </a:lnTo>
                    <a:lnTo>
                      <a:pt x="15148" y="34325"/>
                    </a:lnTo>
                    <a:lnTo>
                      <a:pt x="15969" y="34574"/>
                    </a:lnTo>
                    <a:lnTo>
                      <a:pt x="16814" y="34797"/>
                    </a:lnTo>
                    <a:lnTo>
                      <a:pt x="17635" y="35021"/>
                    </a:lnTo>
                    <a:lnTo>
                      <a:pt x="18481" y="35195"/>
                    </a:lnTo>
                    <a:lnTo>
                      <a:pt x="19326" y="35369"/>
                    </a:lnTo>
                    <a:lnTo>
                      <a:pt x="20197" y="35519"/>
                    </a:lnTo>
                    <a:lnTo>
                      <a:pt x="21042" y="35618"/>
                    </a:lnTo>
                    <a:lnTo>
                      <a:pt x="21888" y="35718"/>
                    </a:lnTo>
                    <a:lnTo>
                      <a:pt x="22759" y="35792"/>
                    </a:lnTo>
                    <a:lnTo>
                      <a:pt x="23629" y="35817"/>
                    </a:lnTo>
                    <a:lnTo>
                      <a:pt x="24475" y="35842"/>
                    </a:lnTo>
                    <a:lnTo>
                      <a:pt x="25097" y="35817"/>
                    </a:lnTo>
                    <a:lnTo>
                      <a:pt x="25694" y="35817"/>
                    </a:lnTo>
                    <a:lnTo>
                      <a:pt x="25768" y="35792"/>
                    </a:lnTo>
                    <a:lnTo>
                      <a:pt x="25843" y="35817"/>
                    </a:lnTo>
                    <a:lnTo>
                      <a:pt x="26440" y="35817"/>
                    </a:lnTo>
                    <a:lnTo>
                      <a:pt x="27037" y="35842"/>
                    </a:lnTo>
                    <a:lnTo>
                      <a:pt x="27907" y="35817"/>
                    </a:lnTo>
                    <a:lnTo>
                      <a:pt x="28753" y="35792"/>
                    </a:lnTo>
                    <a:lnTo>
                      <a:pt x="29623" y="35718"/>
                    </a:lnTo>
                    <a:lnTo>
                      <a:pt x="30469" y="35618"/>
                    </a:lnTo>
                    <a:lnTo>
                      <a:pt x="31340" y="35519"/>
                    </a:lnTo>
                    <a:lnTo>
                      <a:pt x="32185" y="35369"/>
                    </a:lnTo>
                    <a:lnTo>
                      <a:pt x="33031" y="35195"/>
                    </a:lnTo>
                    <a:lnTo>
                      <a:pt x="33877" y="35021"/>
                    </a:lnTo>
                    <a:lnTo>
                      <a:pt x="34722" y="34797"/>
                    </a:lnTo>
                    <a:lnTo>
                      <a:pt x="35543" y="34574"/>
                    </a:lnTo>
                    <a:lnTo>
                      <a:pt x="36364" y="34325"/>
                    </a:lnTo>
                    <a:lnTo>
                      <a:pt x="37185" y="34051"/>
                    </a:lnTo>
                    <a:lnTo>
                      <a:pt x="37981" y="33753"/>
                    </a:lnTo>
                    <a:lnTo>
                      <a:pt x="38752" y="33429"/>
                    </a:lnTo>
                    <a:lnTo>
                      <a:pt x="39523" y="33081"/>
                    </a:lnTo>
                    <a:lnTo>
                      <a:pt x="40294" y="32733"/>
                    </a:lnTo>
                    <a:lnTo>
                      <a:pt x="41040" y="32360"/>
                    </a:lnTo>
                    <a:lnTo>
                      <a:pt x="41761" y="31962"/>
                    </a:lnTo>
                    <a:lnTo>
                      <a:pt x="42482" y="31564"/>
                    </a:lnTo>
                    <a:lnTo>
                      <a:pt x="43179" y="31116"/>
                    </a:lnTo>
                    <a:lnTo>
                      <a:pt x="43850" y="30693"/>
                    </a:lnTo>
                    <a:lnTo>
                      <a:pt x="44497" y="30221"/>
                    </a:lnTo>
                    <a:lnTo>
                      <a:pt x="45119" y="29748"/>
                    </a:lnTo>
                    <a:lnTo>
                      <a:pt x="45716" y="29251"/>
                    </a:lnTo>
                    <a:lnTo>
                      <a:pt x="46313" y="28753"/>
                    </a:lnTo>
                    <a:lnTo>
                      <a:pt x="46860" y="28231"/>
                    </a:lnTo>
                    <a:lnTo>
                      <a:pt x="47407" y="27709"/>
                    </a:lnTo>
                    <a:lnTo>
                      <a:pt x="47905" y="27162"/>
                    </a:lnTo>
                    <a:lnTo>
                      <a:pt x="48377" y="26589"/>
                    </a:lnTo>
                    <a:lnTo>
                      <a:pt x="48825" y="26017"/>
                    </a:lnTo>
                    <a:lnTo>
                      <a:pt x="49248" y="25445"/>
                    </a:lnTo>
                    <a:lnTo>
                      <a:pt x="49621" y="24848"/>
                    </a:lnTo>
                    <a:lnTo>
                      <a:pt x="50044" y="24152"/>
                    </a:lnTo>
                    <a:lnTo>
                      <a:pt x="50417" y="23431"/>
                    </a:lnTo>
                    <a:lnTo>
                      <a:pt x="50715" y="22709"/>
                    </a:lnTo>
                    <a:lnTo>
                      <a:pt x="50989" y="21963"/>
                    </a:lnTo>
                    <a:lnTo>
                      <a:pt x="51188" y="21242"/>
                    </a:lnTo>
                    <a:lnTo>
                      <a:pt x="51337" y="20496"/>
                    </a:lnTo>
                    <a:lnTo>
                      <a:pt x="51461" y="19774"/>
                    </a:lnTo>
                    <a:lnTo>
                      <a:pt x="51511" y="19028"/>
                    </a:lnTo>
                    <a:lnTo>
                      <a:pt x="51511" y="18282"/>
                    </a:lnTo>
                    <a:lnTo>
                      <a:pt x="51461" y="17536"/>
                    </a:lnTo>
                    <a:lnTo>
                      <a:pt x="51362" y="16765"/>
                    </a:lnTo>
                    <a:lnTo>
                      <a:pt x="51213" y="16019"/>
                    </a:lnTo>
                    <a:lnTo>
                      <a:pt x="51014" y="15273"/>
                    </a:lnTo>
                    <a:lnTo>
                      <a:pt x="50765" y="14502"/>
                    </a:lnTo>
                    <a:lnTo>
                      <a:pt x="50442" y="13755"/>
                    </a:lnTo>
                    <a:lnTo>
                      <a:pt x="50093" y="12984"/>
                    </a:lnTo>
                    <a:lnTo>
                      <a:pt x="49795" y="12412"/>
                    </a:lnTo>
                    <a:lnTo>
                      <a:pt x="49496" y="11865"/>
                    </a:lnTo>
                    <a:lnTo>
                      <a:pt x="49173" y="11318"/>
                    </a:lnTo>
                    <a:lnTo>
                      <a:pt x="48850" y="10796"/>
                    </a:lnTo>
                    <a:lnTo>
                      <a:pt x="48502" y="10298"/>
                    </a:lnTo>
                    <a:lnTo>
                      <a:pt x="48153" y="9801"/>
                    </a:lnTo>
                    <a:lnTo>
                      <a:pt x="47780" y="9328"/>
                    </a:lnTo>
                    <a:lnTo>
                      <a:pt x="47407" y="8880"/>
                    </a:lnTo>
                    <a:lnTo>
                      <a:pt x="47034" y="8433"/>
                    </a:lnTo>
                    <a:lnTo>
                      <a:pt x="46661" y="8010"/>
                    </a:lnTo>
                    <a:lnTo>
                      <a:pt x="46263" y="7587"/>
                    </a:lnTo>
                    <a:lnTo>
                      <a:pt x="45865" y="7189"/>
                    </a:lnTo>
                    <a:lnTo>
                      <a:pt x="45044" y="6443"/>
                    </a:lnTo>
                    <a:lnTo>
                      <a:pt x="44174" y="5746"/>
                    </a:lnTo>
                    <a:lnTo>
                      <a:pt x="43328" y="5100"/>
                    </a:lnTo>
                    <a:lnTo>
                      <a:pt x="42433" y="4478"/>
                    </a:lnTo>
                    <a:lnTo>
                      <a:pt x="41537" y="3931"/>
                    </a:lnTo>
                    <a:lnTo>
                      <a:pt x="40642" y="3433"/>
                    </a:lnTo>
                    <a:lnTo>
                      <a:pt x="39722" y="2986"/>
                    </a:lnTo>
                    <a:lnTo>
                      <a:pt x="38826" y="2563"/>
                    </a:lnTo>
                    <a:lnTo>
                      <a:pt x="37906" y="2190"/>
                    </a:lnTo>
                    <a:lnTo>
                      <a:pt x="37011" y="1841"/>
                    </a:lnTo>
                    <a:lnTo>
                      <a:pt x="36115" y="1543"/>
                    </a:lnTo>
                    <a:lnTo>
                      <a:pt x="35220" y="1269"/>
                    </a:lnTo>
                    <a:lnTo>
                      <a:pt x="34374" y="1046"/>
                    </a:lnTo>
                    <a:lnTo>
                      <a:pt x="33528" y="847"/>
                    </a:lnTo>
                    <a:lnTo>
                      <a:pt x="32708" y="672"/>
                    </a:lnTo>
                    <a:lnTo>
                      <a:pt x="31912" y="523"/>
                    </a:lnTo>
                    <a:lnTo>
                      <a:pt x="31166" y="399"/>
                    </a:lnTo>
                    <a:lnTo>
                      <a:pt x="30444" y="274"/>
                    </a:lnTo>
                    <a:lnTo>
                      <a:pt x="29126" y="125"/>
                    </a:lnTo>
                    <a:lnTo>
                      <a:pt x="27982" y="51"/>
                    </a:lnTo>
                    <a:lnTo>
                      <a:pt x="270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p:nvPr/>
            </p:nvSpPr>
            <p:spPr>
              <a:xfrm>
                <a:off x="2636107" y="2307826"/>
                <a:ext cx="421030" cy="461028"/>
              </a:xfrm>
              <a:custGeom>
                <a:avLst/>
                <a:gdLst/>
                <a:ahLst/>
                <a:cxnLst/>
                <a:rect l="l" t="t" r="r" b="b"/>
                <a:pathLst>
                  <a:path w="20421" h="22361" extrusionOk="0">
                    <a:moveTo>
                      <a:pt x="14874" y="0"/>
                    </a:moveTo>
                    <a:lnTo>
                      <a:pt x="14899" y="274"/>
                    </a:lnTo>
                    <a:lnTo>
                      <a:pt x="14899" y="572"/>
                    </a:lnTo>
                    <a:lnTo>
                      <a:pt x="14874" y="871"/>
                    </a:lnTo>
                    <a:lnTo>
                      <a:pt x="14799" y="1144"/>
                    </a:lnTo>
                    <a:lnTo>
                      <a:pt x="14725" y="1443"/>
                    </a:lnTo>
                    <a:lnTo>
                      <a:pt x="14625" y="1716"/>
                    </a:lnTo>
                    <a:lnTo>
                      <a:pt x="14526" y="1965"/>
                    </a:lnTo>
                    <a:lnTo>
                      <a:pt x="14377" y="2214"/>
                    </a:lnTo>
                    <a:lnTo>
                      <a:pt x="14153" y="2537"/>
                    </a:lnTo>
                    <a:lnTo>
                      <a:pt x="14775" y="2736"/>
                    </a:lnTo>
                    <a:lnTo>
                      <a:pt x="15347" y="2960"/>
                    </a:lnTo>
                    <a:lnTo>
                      <a:pt x="15919" y="3258"/>
                    </a:lnTo>
                    <a:lnTo>
                      <a:pt x="16441" y="3582"/>
                    </a:lnTo>
                    <a:lnTo>
                      <a:pt x="16938" y="3930"/>
                    </a:lnTo>
                    <a:lnTo>
                      <a:pt x="17411" y="4328"/>
                    </a:lnTo>
                    <a:lnTo>
                      <a:pt x="17834" y="4751"/>
                    </a:lnTo>
                    <a:lnTo>
                      <a:pt x="18207" y="5223"/>
                    </a:lnTo>
                    <a:lnTo>
                      <a:pt x="18257" y="5348"/>
                    </a:lnTo>
                    <a:lnTo>
                      <a:pt x="18257" y="5472"/>
                    </a:lnTo>
                    <a:lnTo>
                      <a:pt x="18232" y="5596"/>
                    </a:lnTo>
                    <a:lnTo>
                      <a:pt x="18132" y="5721"/>
                    </a:lnTo>
                    <a:lnTo>
                      <a:pt x="18033" y="5771"/>
                    </a:lnTo>
                    <a:lnTo>
                      <a:pt x="17834" y="5771"/>
                    </a:lnTo>
                    <a:lnTo>
                      <a:pt x="17759" y="5746"/>
                    </a:lnTo>
                    <a:lnTo>
                      <a:pt x="17685" y="5696"/>
                    </a:lnTo>
                    <a:lnTo>
                      <a:pt x="17635" y="5621"/>
                    </a:lnTo>
                    <a:lnTo>
                      <a:pt x="17262" y="5198"/>
                    </a:lnTo>
                    <a:lnTo>
                      <a:pt x="16864" y="4776"/>
                    </a:lnTo>
                    <a:lnTo>
                      <a:pt x="16416" y="4403"/>
                    </a:lnTo>
                    <a:lnTo>
                      <a:pt x="15919" y="4079"/>
                    </a:lnTo>
                    <a:lnTo>
                      <a:pt x="15396" y="3781"/>
                    </a:lnTo>
                    <a:lnTo>
                      <a:pt x="14849" y="3507"/>
                    </a:lnTo>
                    <a:lnTo>
                      <a:pt x="14252" y="3308"/>
                    </a:lnTo>
                    <a:lnTo>
                      <a:pt x="13655" y="3134"/>
                    </a:lnTo>
                    <a:lnTo>
                      <a:pt x="13158" y="3607"/>
                    </a:lnTo>
                    <a:lnTo>
                      <a:pt x="12660" y="4079"/>
                    </a:lnTo>
                    <a:lnTo>
                      <a:pt x="12461" y="4253"/>
                    </a:lnTo>
                    <a:lnTo>
                      <a:pt x="11989" y="4676"/>
                    </a:lnTo>
                    <a:lnTo>
                      <a:pt x="11566" y="5149"/>
                    </a:lnTo>
                    <a:lnTo>
                      <a:pt x="11367" y="5373"/>
                    </a:lnTo>
                    <a:lnTo>
                      <a:pt x="11168" y="5646"/>
                    </a:lnTo>
                    <a:lnTo>
                      <a:pt x="11019" y="5895"/>
                    </a:lnTo>
                    <a:lnTo>
                      <a:pt x="10895" y="6169"/>
                    </a:lnTo>
                    <a:lnTo>
                      <a:pt x="10820" y="6367"/>
                    </a:lnTo>
                    <a:lnTo>
                      <a:pt x="10770" y="6591"/>
                    </a:lnTo>
                    <a:lnTo>
                      <a:pt x="10696" y="7014"/>
                    </a:lnTo>
                    <a:lnTo>
                      <a:pt x="10646" y="7462"/>
                    </a:lnTo>
                    <a:lnTo>
                      <a:pt x="10621" y="7934"/>
                    </a:lnTo>
                    <a:lnTo>
                      <a:pt x="10621" y="8009"/>
                    </a:lnTo>
                    <a:lnTo>
                      <a:pt x="11143" y="8059"/>
                    </a:lnTo>
                    <a:lnTo>
                      <a:pt x="11666" y="8158"/>
                    </a:lnTo>
                    <a:lnTo>
                      <a:pt x="12188" y="8332"/>
                    </a:lnTo>
                    <a:lnTo>
                      <a:pt x="12660" y="8531"/>
                    </a:lnTo>
                    <a:lnTo>
                      <a:pt x="13108" y="8805"/>
                    </a:lnTo>
                    <a:lnTo>
                      <a:pt x="13506" y="9103"/>
                    </a:lnTo>
                    <a:lnTo>
                      <a:pt x="13705" y="9278"/>
                    </a:lnTo>
                    <a:lnTo>
                      <a:pt x="13879" y="9477"/>
                    </a:lnTo>
                    <a:lnTo>
                      <a:pt x="14053" y="9651"/>
                    </a:lnTo>
                    <a:lnTo>
                      <a:pt x="14203" y="9874"/>
                    </a:lnTo>
                    <a:lnTo>
                      <a:pt x="14277" y="9999"/>
                    </a:lnTo>
                    <a:lnTo>
                      <a:pt x="14277" y="10123"/>
                    </a:lnTo>
                    <a:lnTo>
                      <a:pt x="14227" y="10272"/>
                    </a:lnTo>
                    <a:lnTo>
                      <a:pt x="14128" y="10372"/>
                    </a:lnTo>
                    <a:lnTo>
                      <a:pt x="14028" y="10422"/>
                    </a:lnTo>
                    <a:lnTo>
                      <a:pt x="13854" y="10422"/>
                    </a:lnTo>
                    <a:lnTo>
                      <a:pt x="13755" y="10397"/>
                    </a:lnTo>
                    <a:lnTo>
                      <a:pt x="13705" y="10347"/>
                    </a:lnTo>
                    <a:lnTo>
                      <a:pt x="13630" y="10272"/>
                    </a:lnTo>
                    <a:lnTo>
                      <a:pt x="13357" y="9949"/>
                    </a:lnTo>
                    <a:lnTo>
                      <a:pt x="13034" y="9651"/>
                    </a:lnTo>
                    <a:lnTo>
                      <a:pt x="12685" y="9377"/>
                    </a:lnTo>
                    <a:lnTo>
                      <a:pt x="12312" y="9153"/>
                    </a:lnTo>
                    <a:lnTo>
                      <a:pt x="11914" y="8979"/>
                    </a:lnTo>
                    <a:lnTo>
                      <a:pt x="11467" y="8855"/>
                    </a:lnTo>
                    <a:lnTo>
                      <a:pt x="11044" y="8755"/>
                    </a:lnTo>
                    <a:lnTo>
                      <a:pt x="10571" y="8705"/>
                    </a:lnTo>
                    <a:lnTo>
                      <a:pt x="10546" y="9054"/>
                    </a:lnTo>
                    <a:lnTo>
                      <a:pt x="10472" y="9427"/>
                    </a:lnTo>
                    <a:lnTo>
                      <a:pt x="10397" y="9750"/>
                    </a:lnTo>
                    <a:lnTo>
                      <a:pt x="10273" y="10049"/>
                    </a:lnTo>
                    <a:lnTo>
                      <a:pt x="10123" y="10347"/>
                    </a:lnTo>
                    <a:lnTo>
                      <a:pt x="9949" y="10646"/>
                    </a:lnTo>
                    <a:lnTo>
                      <a:pt x="9750" y="10919"/>
                    </a:lnTo>
                    <a:lnTo>
                      <a:pt x="9527" y="11193"/>
                    </a:lnTo>
                    <a:lnTo>
                      <a:pt x="9278" y="11466"/>
                    </a:lnTo>
                    <a:lnTo>
                      <a:pt x="9029" y="11715"/>
                    </a:lnTo>
                    <a:lnTo>
                      <a:pt x="9228" y="12063"/>
                    </a:lnTo>
                    <a:lnTo>
                      <a:pt x="9452" y="12411"/>
                    </a:lnTo>
                    <a:lnTo>
                      <a:pt x="9726" y="12735"/>
                    </a:lnTo>
                    <a:lnTo>
                      <a:pt x="10024" y="13033"/>
                    </a:lnTo>
                    <a:lnTo>
                      <a:pt x="10347" y="13332"/>
                    </a:lnTo>
                    <a:lnTo>
                      <a:pt x="10696" y="13580"/>
                    </a:lnTo>
                    <a:lnTo>
                      <a:pt x="11069" y="13829"/>
                    </a:lnTo>
                    <a:lnTo>
                      <a:pt x="11467" y="14028"/>
                    </a:lnTo>
                    <a:lnTo>
                      <a:pt x="11591" y="14128"/>
                    </a:lnTo>
                    <a:lnTo>
                      <a:pt x="11666" y="14252"/>
                    </a:lnTo>
                    <a:lnTo>
                      <a:pt x="11666" y="14376"/>
                    </a:lnTo>
                    <a:lnTo>
                      <a:pt x="11641" y="14526"/>
                    </a:lnTo>
                    <a:lnTo>
                      <a:pt x="11591" y="14600"/>
                    </a:lnTo>
                    <a:lnTo>
                      <a:pt x="11516" y="14675"/>
                    </a:lnTo>
                    <a:lnTo>
                      <a:pt x="11417" y="14700"/>
                    </a:lnTo>
                    <a:lnTo>
                      <a:pt x="11317" y="14725"/>
                    </a:lnTo>
                    <a:lnTo>
                      <a:pt x="11243" y="14700"/>
                    </a:lnTo>
                    <a:lnTo>
                      <a:pt x="11168" y="14675"/>
                    </a:lnTo>
                    <a:lnTo>
                      <a:pt x="10745" y="14451"/>
                    </a:lnTo>
                    <a:lnTo>
                      <a:pt x="10322" y="14202"/>
                    </a:lnTo>
                    <a:lnTo>
                      <a:pt x="9949" y="13904"/>
                    </a:lnTo>
                    <a:lnTo>
                      <a:pt x="9576" y="13605"/>
                    </a:lnTo>
                    <a:lnTo>
                      <a:pt x="9253" y="13257"/>
                    </a:lnTo>
                    <a:lnTo>
                      <a:pt x="8954" y="12909"/>
                    </a:lnTo>
                    <a:lnTo>
                      <a:pt x="8681" y="12536"/>
                    </a:lnTo>
                    <a:lnTo>
                      <a:pt x="8457" y="12138"/>
                    </a:lnTo>
                    <a:lnTo>
                      <a:pt x="8159" y="12337"/>
                    </a:lnTo>
                    <a:lnTo>
                      <a:pt x="7835" y="12511"/>
                    </a:lnTo>
                    <a:lnTo>
                      <a:pt x="7537" y="12660"/>
                    </a:lnTo>
                    <a:lnTo>
                      <a:pt x="7213" y="12785"/>
                    </a:lnTo>
                    <a:lnTo>
                      <a:pt x="6865" y="12909"/>
                    </a:lnTo>
                    <a:lnTo>
                      <a:pt x="6517" y="13008"/>
                    </a:lnTo>
                    <a:lnTo>
                      <a:pt x="6169" y="13083"/>
                    </a:lnTo>
                    <a:lnTo>
                      <a:pt x="5821" y="13133"/>
                    </a:lnTo>
                    <a:lnTo>
                      <a:pt x="5721" y="13307"/>
                    </a:lnTo>
                    <a:lnTo>
                      <a:pt x="5597" y="13481"/>
                    </a:lnTo>
                    <a:lnTo>
                      <a:pt x="5447" y="13655"/>
                    </a:lnTo>
                    <a:lnTo>
                      <a:pt x="5298" y="13804"/>
                    </a:lnTo>
                    <a:lnTo>
                      <a:pt x="5124" y="13954"/>
                    </a:lnTo>
                    <a:lnTo>
                      <a:pt x="4950" y="14103"/>
                    </a:lnTo>
                    <a:lnTo>
                      <a:pt x="4751" y="14227"/>
                    </a:lnTo>
                    <a:lnTo>
                      <a:pt x="4527" y="14327"/>
                    </a:lnTo>
                    <a:lnTo>
                      <a:pt x="4104" y="14501"/>
                    </a:lnTo>
                    <a:lnTo>
                      <a:pt x="3632" y="14625"/>
                    </a:lnTo>
                    <a:lnTo>
                      <a:pt x="3134" y="14700"/>
                    </a:lnTo>
                    <a:lnTo>
                      <a:pt x="2612" y="14725"/>
                    </a:lnTo>
                    <a:lnTo>
                      <a:pt x="2139" y="14725"/>
                    </a:lnTo>
                    <a:lnTo>
                      <a:pt x="1791" y="14700"/>
                    </a:lnTo>
                    <a:lnTo>
                      <a:pt x="1443" y="14650"/>
                    </a:lnTo>
                    <a:lnTo>
                      <a:pt x="1145" y="14575"/>
                    </a:lnTo>
                    <a:lnTo>
                      <a:pt x="821" y="14501"/>
                    </a:lnTo>
                    <a:lnTo>
                      <a:pt x="548" y="14401"/>
                    </a:lnTo>
                    <a:lnTo>
                      <a:pt x="274" y="14277"/>
                    </a:lnTo>
                    <a:lnTo>
                      <a:pt x="0" y="14153"/>
                    </a:lnTo>
                    <a:lnTo>
                      <a:pt x="0" y="14501"/>
                    </a:lnTo>
                    <a:lnTo>
                      <a:pt x="0" y="14849"/>
                    </a:lnTo>
                    <a:lnTo>
                      <a:pt x="25" y="15222"/>
                    </a:lnTo>
                    <a:lnTo>
                      <a:pt x="75" y="15570"/>
                    </a:lnTo>
                    <a:lnTo>
                      <a:pt x="150" y="15918"/>
                    </a:lnTo>
                    <a:lnTo>
                      <a:pt x="175" y="15943"/>
                    </a:lnTo>
                    <a:lnTo>
                      <a:pt x="349" y="16192"/>
                    </a:lnTo>
                    <a:lnTo>
                      <a:pt x="523" y="16441"/>
                    </a:lnTo>
                    <a:lnTo>
                      <a:pt x="722" y="16640"/>
                    </a:lnTo>
                    <a:lnTo>
                      <a:pt x="946" y="16864"/>
                    </a:lnTo>
                    <a:lnTo>
                      <a:pt x="1169" y="17038"/>
                    </a:lnTo>
                    <a:lnTo>
                      <a:pt x="1393" y="17212"/>
                    </a:lnTo>
                    <a:lnTo>
                      <a:pt x="1642" y="17386"/>
                    </a:lnTo>
                    <a:lnTo>
                      <a:pt x="1891" y="17510"/>
                    </a:lnTo>
                    <a:lnTo>
                      <a:pt x="2139" y="17635"/>
                    </a:lnTo>
                    <a:lnTo>
                      <a:pt x="2388" y="17734"/>
                    </a:lnTo>
                    <a:lnTo>
                      <a:pt x="2662" y="17834"/>
                    </a:lnTo>
                    <a:lnTo>
                      <a:pt x="2910" y="17883"/>
                    </a:lnTo>
                    <a:lnTo>
                      <a:pt x="3184" y="17933"/>
                    </a:lnTo>
                    <a:lnTo>
                      <a:pt x="3458" y="17958"/>
                    </a:lnTo>
                    <a:lnTo>
                      <a:pt x="4129" y="17958"/>
                    </a:lnTo>
                    <a:lnTo>
                      <a:pt x="4229" y="18033"/>
                    </a:lnTo>
                    <a:lnTo>
                      <a:pt x="4328" y="18132"/>
                    </a:lnTo>
                    <a:lnTo>
                      <a:pt x="4378" y="18256"/>
                    </a:lnTo>
                    <a:lnTo>
                      <a:pt x="4353" y="18406"/>
                    </a:lnTo>
                    <a:lnTo>
                      <a:pt x="4303" y="18530"/>
                    </a:lnTo>
                    <a:lnTo>
                      <a:pt x="4204" y="18605"/>
                    </a:lnTo>
                    <a:lnTo>
                      <a:pt x="4055" y="18654"/>
                    </a:lnTo>
                    <a:lnTo>
                      <a:pt x="3607" y="18679"/>
                    </a:lnTo>
                    <a:lnTo>
                      <a:pt x="3209" y="18654"/>
                    </a:lnTo>
                    <a:lnTo>
                      <a:pt x="2836" y="18605"/>
                    </a:lnTo>
                    <a:lnTo>
                      <a:pt x="2463" y="18530"/>
                    </a:lnTo>
                    <a:lnTo>
                      <a:pt x="2115" y="18406"/>
                    </a:lnTo>
                    <a:lnTo>
                      <a:pt x="1741" y="18256"/>
                    </a:lnTo>
                    <a:lnTo>
                      <a:pt x="1393" y="18082"/>
                    </a:lnTo>
                    <a:lnTo>
                      <a:pt x="1070" y="17859"/>
                    </a:lnTo>
                    <a:lnTo>
                      <a:pt x="747" y="17610"/>
                    </a:lnTo>
                    <a:lnTo>
                      <a:pt x="995" y="18107"/>
                    </a:lnTo>
                    <a:lnTo>
                      <a:pt x="1294" y="18555"/>
                    </a:lnTo>
                    <a:lnTo>
                      <a:pt x="1617" y="19003"/>
                    </a:lnTo>
                    <a:lnTo>
                      <a:pt x="1965" y="19425"/>
                    </a:lnTo>
                    <a:lnTo>
                      <a:pt x="2363" y="19823"/>
                    </a:lnTo>
                    <a:lnTo>
                      <a:pt x="2786" y="20197"/>
                    </a:lnTo>
                    <a:lnTo>
                      <a:pt x="3234" y="20570"/>
                    </a:lnTo>
                    <a:lnTo>
                      <a:pt x="3706" y="20893"/>
                    </a:lnTo>
                    <a:lnTo>
                      <a:pt x="4179" y="21191"/>
                    </a:lnTo>
                    <a:lnTo>
                      <a:pt x="4701" y="21465"/>
                    </a:lnTo>
                    <a:lnTo>
                      <a:pt x="5248" y="21689"/>
                    </a:lnTo>
                    <a:lnTo>
                      <a:pt x="5796" y="21888"/>
                    </a:lnTo>
                    <a:lnTo>
                      <a:pt x="6368" y="22062"/>
                    </a:lnTo>
                    <a:lnTo>
                      <a:pt x="6940" y="22211"/>
                    </a:lnTo>
                    <a:lnTo>
                      <a:pt x="7562" y="22286"/>
                    </a:lnTo>
                    <a:lnTo>
                      <a:pt x="8159" y="22360"/>
                    </a:lnTo>
                    <a:lnTo>
                      <a:pt x="8208" y="22360"/>
                    </a:lnTo>
                    <a:lnTo>
                      <a:pt x="8034" y="22211"/>
                    </a:lnTo>
                    <a:lnTo>
                      <a:pt x="7885" y="22087"/>
                    </a:lnTo>
                    <a:lnTo>
                      <a:pt x="7711" y="21838"/>
                    </a:lnTo>
                    <a:lnTo>
                      <a:pt x="7562" y="21589"/>
                    </a:lnTo>
                    <a:lnTo>
                      <a:pt x="7462" y="21341"/>
                    </a:lnTo>
                    <a:lnTo>
                      <a:pt x="7388" y="21067"/>
                    </a:lnTo>
                    <a:lnTo>
                      <a:pt x="7338" y="20793"/>
                    </a:lnTo>
                    <a:lnTo>
                      <a:pt x="7338" y="20520"/>
                    </a:lnTo>
                    <a:lnTo>
                      <a:pt x="7363" y="20246"/>
                    </a:lnTo>
                    <a:lnTo>
                      <a:pt x="7437" y="19973"/>
                    </a:lnTo>
                    <a:lnTo>
                      <a:pt x="7512" y="19848"/>
                    </a:lnTo>
                    <a:lnTo>
                      <a:pt x="7611" y="19749"/>
                    </a:lnTo>
                    <a:lnTo>
                      <a:pt x="7736" y="19724"/>
                    </a:lnTo>
                    <a:lnTo>
                      <a:pt x="7810" y="19724"/>
                    </a:lnTo>
                    <a:lnTo>
                      <a:pt x="7885" y="19749"/>
                    </a:lnTo>
                    <a:lnTo>
                      <a:pt x="8009" y="19799"/>
                    </a:lnTo>
                    <a:lnTo>
                      <a:pt x="8084" y="19923"/>
                    </a:lnTo>
                    <a:lnTo>
                      <a:pt x="8134" y="20047"/>
                    </a:lnTo>
                    <a:lnTo>
                      <a:pt x="8109" y="20172"/>
                    </a:lnTo>
                    <a:lnTo>
                      <a:pt x="8059" y="20371"/>
                    </a:lnTo>
                    <a:lnTo>
                      <a:pt x="8059" y="20545"/>
                    </a:lnTo>
                    <a:lnTo>
                      <a:pt x="8059" y="20744"/>
                    </a:lnTo>
                    <a:lnTo>
                      <a:pt x="8084" y="20918"/>
                    </a:lnTo>
                    <a:lnTo>
                      <a:pt x="8134" y="21117"/>
                    </a:lnTo>
                    <a:lnTo>
                      <a:pt x="8208" y="21291"/>
                    </a:lnTo>
                    <a:lnTo>
                      <a:pt x="8308" y="21440"/>
                    </a:lnTo>
                    <a:lnTo>
                      <a:pt x="8432" y="21614"/>
                    </a:lnTo>
                    <a:lnTo>
                      <a:pt x="8606" y="21788"/>
                    </a:lnTo>
                    <a:lnTo>
                      <a:pt x="8780" y="21913"/>
                    </a:lnTo>
                    <a:lnTo>
                      <a:pt x="8954" y="22012"/>
                    </a:lnTo>
                    <a:lnTo>
                      <a:pt x="9153" y="22112"/>
                    </a:lnTo>
                    <a:lnTo>
                      <a:pt x="9352" y="22161"/>
                    </a:lnTo>
                    <a:lnTo>
                      <a:pt x="9551" y="22211"/>
                    </a:lnTo>
                    <a:lnTo>
                      <a:pt x="9900" y="22261"/>
                    </a:lnTo>
                    <a:lnTo>
                      <a:pt x="10621" y="22137"/>
                    </a:lnTo>
                    <a:lnTo>
                      <a:pt x="11292" y="21962"/>
                    </a:lnTo>
                    <a:lnTo>
                      <a:pt x="11989" y="21739"/>
                    </a:lnTo>
                    <a:lnTo>
                      <a:pt x="12636" y="21490"/>
                    </a:lnTo>
                    <a:lnTo>
                      <a:pt x="13282" y="21191"/>
                    </a:lnTo>
                    <a:lnTo>
                      <a:pt x="13879" y="20843"/>
                    </a:lnTo>
                    <a:lnTo>
                      <a:pt x="14476" y="20445"/>
                    </a:lnTo>
                    <a:lnTo>
                      <a:pt x="15023" y="20022"/>
                    </a:lnTo>
                    <a:lnTo>
                      <a:pt x="14650" y="19948"/>
                    </a:lnTo>
                    <a:lnTo>
                      <a:pt x="14277" y="19873"/>
                    </a:lnTo>
                    <a:lnTo>
                      <a:pt x="13904" y="19749"/>
                    </a:lnTo>
                    <a:lnTo>
                      <a:pt x="13556" y="19624"/>
                    </a:lnTo>
                    <a:lnTo>
                      <a:pt x="13232" y="19450"/>
                    </a:lnTo>
                    <a:lnTo>
                      <a:pt x="12909" y="19251"/>
                    </a:lnTo>
                    <a:lnTo>
                      <a:pt x="12611" y="19052"/>
                    </a:lnTo>
                    <a:lnTo>
                      <a:pt x="12337" y="18804"/>
                    </a:lnTo>
                    <a:lnTo>
                      <a:pt x="12262" y="18704"/>
                    </a:lnTo>
                    <a:lnTo>
                      <a:pt x="12238" y="18555"/>
                    </a:lnTo>
                    <a:lnTo>
                      <a:pt x="12262" y="18431"/>
                    </a:lnTo>
                    <a:lnTo>
                      <a:pt x="12337" y="18306"/>
                    </a:lnTo>
                    <a:lnTo>
                      <a:pt x="12437" y="18232"/>
                    </a:lnTo>
                    <a:lnTo>
                      <a:pt x="12586" y="18207"/>
                    </a:lnTo>
                    <a:lnTo>
                      <a:pt x="12710" y="18232"/>
                    </a:lnTo>
                    <a:lnTo>
                      <a:pt x="12835" y="18281"/>
                    </a:lnTo>
                    <a:lnTo>
                      <a:pt x="13133" y="18555"/>
                    </a:lnTo>
                    <a:lnTo>
                      <a:pt x="13481" y="18779"/>
                    </a:lnTo>
                    <a:lnTo>
                      <a:pt x="13854" y="18953"/>
                    </a:lnTo>
                    <a:lnTo>
                      <a:pt x="14252" y="19127"/>
                    </a:lnTo>
                    <a:lnTo>
                      <a:pt x="14650" y="19227"/>
                    </a:lnTo>
                    <a:lnTo>
                      <a:pt x="15073" y="19326"/>
                    </a:lnTo>
                    <a:lnTo>
                      <a:pt x="15521" y="19351"/>
                    </a:lnTo>
                    <a:lnTo>
                      <a:pt x="16068" y="19351"/>
                    </a:lnTo>
                    <a:lnTo>
                      <a:pt x="16416" y="19227"/>
                    </a:lnTo>
                    <a:lnTo>
                      <a:pt x="16789" y="19077"/>
                    </a:lnTo>
                    <a:lnTo>
                      <a:pt x="17137" y="18903"/>
                    </a:lnTo>
                    <a:lnTo>
                      <a:pt x="17461" y="18704"/>
                    </a:lnTo>
                    <a:lnTo>
                      <a:pt x="17784" y="18505"/>
                    </a:lnTo>
                    <a:lnTo>
                      <a:pt x="18083" y="18306"/>
                    </a:lnTo>
                    <a:lnTo>
                      <a:pt x="18381" y="18058"/>
                    </a:lnTo>
                    <a:lnTo>
                      <a:pt x="18655" y="17834"/>
                    </a:lnTo>
                    <a:lnTo>
                      <a:pt x="18903" y="17560"/>
                    </a:lnTo>
                    <a:lnTo>
                      <a:pt x="19152" y="17311"/>
                    </a:lnTo>
                    <a:lnTo>
                      <a:pt x="19351" y="17038"/>
                    </a:lnTo>
                    <a:lnTo>
                      <a:pt x="19575" y="16739"/>
                    </a:lnTo>
                    <a:lnTo>
                      <a:pt x="19749" y="16441"/>
                    </a:lnTo>
                    <a:lnTo>
                      <a:pt x="19923" y="16142"/>
                    </a:lnTo>
                    <a:lnTo>
                      <a:pt x="20048" y="15819"/>
                    </a:lnTo>
                    <a:lnTo>
                      <a:pt x="20172" y="15496"/>
                    </a:lnTo>
                    <a:lnTo>
                      <a:pt x="20246" y="15247"/>
                    </a:lnTo>
                    <a:lnTo>
                      <a:pt x="20321" y="14998"/>
                    </a:lnTo>
                    <a:lnTo>
                      <a:pt x="20396" y="14476"/>
                    </a:lnTo>
                    <a:lnTo>
                      <a:pt x="20147" y="14700"/>
                    </a:lnTo>
                    <a:lnTo>
                      <a:pt x="19849" y="14899"/>
                    </a:lnTo>
                    <a:lnTo>
                      <a:pt x="19525" y="15098"/>
                    </a:lnTo>
                    <a:lnTo>
                      <a:pt x="19202" y="15247"/>
                    </a:lnTo>
                    <a:lnTo>
                      <a:pt x="18754" y="15421"/>
                    </a:lnTo>
                    <a:lnTo>
                      <a:pt x="18306" y="15521"/>
                    </a:lnTo>
                    <a:lnTo>
                      <a:pt x="17859" y="15595"/>
                    </a:lnTo>
                    <a:lnTo>
                      <a:pt x="17386" y="15620"/>
                    </a:lnTo>
                    <a:lnTo>
                      <a:pt x="17113" y="15620"/>
                    </a:lnTo>
                    <a:lnTo>
                      <a:pt x="16814" y="15570"/>
                    </a:lnTo>
                    <a:lnTo>
                      <a:pt x="16516" y="15545"/>
                    </a:lnTo>
                    <a:lnTo>
                      <a:pt x="16242" y="15471"/>
                    </a:lnTo>
                    <a:lnTo>
                      <a:pt x="16118" y="15396"/>
                    </a:lnTo>
                    <a:lnTo>
                      <a:pt x="16018" y="15297"/>
                    </a:lnTo>
                    <a:lnTo>
                      <a:pt x="15968" y="15172"/>
                    </a:lnTo>
                    <a:lnTo>
                      <a:pt x="15993" y="15023"/>
                    </a:lnTo>
                    <a:lnTo>
                      <a:pt x="16043" y="14899"/>
                    </a:lnTo>
                    <a:lnTo>
                      <a:pt x="16143" y="14824"/>
                    </a:lnTo>
                    <a:lnTo>
                      <a:pt x="16267" y="14774"/>
                    </a:lnTo>
                    <a:lnTo>
                      <a:pt x="16416" y="14774"/>
                    </a:lnTo>
                    <a:lnTo>
                      <a:pt x="16739" y="14849"/>
                    </a:lnTo>
                    <a:lnTo>
                      <a:pt x="17038" y="14899"/>
                    </a:lnTo>
                    <a:lnTo>
                      <a:pt x="17685" y="14899"/>
                    </a:lnTo>
                    <a:lnTo>
                      <a:pt x="18008" y="14849"/>
                    </a:lnTo>
                    <a:lnTo>
                      <a:pt x="18306" y="14799"/>
                    </a:lnTo>
                    <a:lnTo>
                      <a:pt x="18605" y="14700"/>
                    </a:lnTo>
                    <a:lnTo>
                      <a:pt x="18903" y="14600"/>
                    </a:lnTo>
                    <a:lnTo>
                      <a:pt x="19177" y="14476"/>
                    </a:lnTo>
                    <a:lnTo>
                      <a:pt x="19426" y="14327"/>
                    </a:lnTo>
                    <a:lnTo>
                      <a:pt x="19650" y="14177"/>
                    </a:lnTo>
                    <a:lnTo>
                      <a:pt x="19849" y="14003"/>
                    </a:lnTo>
                    <a:lnTo>
                      <a:pt x="20023" y="13829"/>
                    </a:lnTo>
                    <a:lnTo>
                      <a:pt x="20172" y="13630"/>
                    </a:lnTo>
                    <a:lnTo>
                      <a:pt x="20321" y="13431"/>
                    </a:lnTo>
                    <a:lnTo>
                      <a:pt x="20421" y="13232"/>
                    </a:lnTo>
                    <a:lnTo>
                      <a:pt x="20371" y="12834"/>
                    </a:lnTo>
                    <a:lnTo>
                      <a:pt x="20271" y="12461"/>
                    </a:lnTo>
                    <a:lnTo>
                      <a:pt x="20172" y="12088"/>
                    </a:lnTo>
                    <a:lnTo>
                      <a:pt x="20023" y="11740"/>
                    </a:lnTo>
                    <a:lnTo>
                      <a:pt x="19873" y="11392"/>
                    </a:lnTo>
                    <a:lnTo>
                      <a:pt x="19674" y="11068"/>
                    </a:lnTo>
                    <a:lnTo>
                      <a:pt x="19475" y="10745"/>
                    </a:lnTo>
                    <a:lnTo>
                      <a:pt x="19227" y="10422"/>
                    </a:lnTo>
                    <a:lnTo>
                      <a:pt x="18729" y="11019"/>
                    </a:lnTo>
                    <a:lnTo>
                      <a:pt x="18456" y="11292"/>
                    </a:lnTo>
                    <a:lnTo>
                      <a:pt x="18157" y="11591"/>
                    </a:lnTo>
                    <a:lnTo>
                      <a:pt x="17834" y="11839"/>
                    </a:lnTo>
                    <a:lnTo>
                      <a:pt x="17511" y="12088"/>
                    </a:lnTo>
                    <a:lnTo>
                      <a:pt x="17162" y="12312"/>
                    </a:lnTo>
                    <a:lnTo>
                      <a:pt x="16764" y="12511"/>
                    </a:lnTo>
                    <a:lnTo>
                      <a:pt x="16317" y="12685"/>
                    </a:lnTo>
                    <a:lnTo>
                      <a:pt x="15819" y="12834"/>
                    </a:lnTo>
                    <a:lnTo>
                      <a:pt x="15297" y="12934"/>
                    </a:lnTo>
                    <a:lnTo>
                      <a:pt x="15048" y="12959"/>
                    </a:lnTo>
                    <a:lnTo>
                      <a:pt x="14675" y="12959"/>
                    </a:lnTo>
                    <a:lnTo>
                      <a:pt x="14650" y="13332"/>
                    </a:lnTo>
                    <a:lnTo>
                      <a:pt x="14600" y="13705"/>
                    </a:lnTo>
                    <a:lnTo>
                      <a:pt x="14501" y="14078"/>
                    </a:lnTo>
                    <a:lnTo>
                      <a:pt x="14377" y="14451"/>
                    </a:lnTo>
                    <a:lnTo>
                      <a:pt x="14203" y="14799"/>
                    </a:lnTo>
                    <a:lnTo>
                      <a:pt x="14004" y="15147"/>
                    </a:lnTo>
                    <a:lnTo>
                      <a:pt x="13780" y="15471"/>
                    </a:lnTo>
                    <a:lnTo>
                      <a:pt x="13531" y="15794"/>
                    </a:lnTo>
                    <a:lnTo>
                      <a:pt x="13730" y="15943"/>
                    </a:lnTo>
                    <a:lnTo>
                      <a:pt x="13979" y="16117"/>
                    </a:lnTo>
                    <a:lnTo>
                      <a:pt x="14227" y="16267"/>
                    </a:lnTo>
                    <a:lnTo>
                      <a:pt x="14501" y="16391"/>
                    </a:lnTo>
                    <a:lnTo>
                      <a:pt x="14775" y="16491"/>
                    </a:lnTo>
                    <a:lnTo>
                      <a:pt x="15048" y="16590"/>
                    </a:lnTo>
                    <a:lnTo>
                      <a:pt x="15347" y="16665"/>
                    </a:lnTo>
                    <a:lnTo>
                      <a:pt x="15645" y="16714"/>
                    </a:lnTo>
                    <a:lnTo>
                      <a:pt x="15769" y="16764"/>
                    </a:lnTo>
                    <a:lnTo>
                      <a:pt x="15869" y="16839"/>
                    </a:lnTo>
                    <a:lnTo>
                      <a:pt x="15919" y="16963"/>
                    </a:lnTo>
                    <a:lnTo>
                      <a:pt x="15944" y="17112"/>
                    </a:lnTo>
                    <a:lnTo>
                      <a:pt x="15894" y="17237"/>
                    </a:lnTo>
                    <a:lnTo>
                      <a:pt x="15819" y="17336"/>
                    </a:lnTo>
                    <a:lnTo>
                      <a:pt x="15720" y="17386"/>
                    </a:lnTo>
                    <a:lnTo>
                      <a:pt x="15595" y="17411"/>
                    </a:lnTo>
                    <a:lnTo>
                      <a:pt x="15546" y="17411"/>
                    </a:lnTo>
                    <a:lnTo>
                      <a:pt x="15173" y="17361"/>
                    </a:lnTo>
                    <a:lnTo>
                      <a:pt x="14824" y="17262"/>
                    </a:lnTo>
                    <a:lnTo>
                      <a:pt x="14476" y="17162"/>
                    </a:lnTo>
                    <a:lnTo>
                      <a:pt x="14153" y="17013"/>
                    </a:lnTo>
                    <a:lnTo>
                      <a:pt x="13854" y="16864"/>
                    </a:lnTo>
                    <a:lnTo>
                      <a:pt x="13556" y="16690"/>
                    </a:lnTo>
                    <a:lnTo>
                      <a:pt x="13257" y="16491"/>
                    </a:lnTo>
                    <a:lnTo>
                      <a:pt x="13009" y="16267"/>
                    </a:lnTo>
                    <a:lnTo>
                      <a:pt x="12611" y="16565"/>
                    </a:lnTo>
                    <a:lnTo>
                      <a:pt x="12213" y="16814"/>
                    </a:lnTo>
                    <a:lnTo>
                      <a:pt x="11790" y="17013"/>
                    </a:lnTo>
                    <a:lnTo>
                      <a:pt x="11342" y="17212"/>
                    </a:lnTo>
                    <a:lnTo>
                      <a:pt x="10870" y="17336"/>
                    </a:lnTo>
                    <a:lnTo>
                      <a:pt x="10397" y="17436"/>
                    </a:lnTo>
                    <a:lnTo>
                      <a:pt x="10273" y="17660"/>
                    </a:lnTo>
                    <a:lnTo>
                      <a:pt x="10173" y="17883"/>
                    </a:lnTo>
                    <a:lnTo>
                      <a:pt x="10123" y="18132"/>
                    </a:lnTo>
                    <a:lnTo>
                      <a:pt x="10099" y="18381"/>
                    </a:lnTo>
                    <a:lnTo>
                      <a:pt x="10123" y="18630"/>
                    </a:lnTo>
                    <a:lnTo>
                      <a:pt x="10198" y="18853"/>
                    </a:lnTo>
                    <a:lnTo>
                      <a:pt x="10298" y="19077"/>
                    </a:lnTo>
                    <a:lnTo>
                      <a:pt x="10447" y="19301"/>
                    </a:lnTo>
                    <a:lnTo>
                      <a:pt x="10521" y="19425"/>
                    </a:lnTo>
                    <a:lnTo>
                      <a:pt x="10521" y="19550"/>
                    </a:lnTo>
                    <a:lnTo>
                      <a:pt x="10497" y="19699"/>
                    </a:lnTo>
                    <a:lnTo>
                      <a:pt x="10397" y="19799"/>
                    </a:lnTo>
                    <a:lnTo>
                      <a:pt x="10298" y="19873"/>
                    </a:lnTo>
                    <a:lnTo>
                      <a:pt x="10099" y="19873"/>
                    </a:lnTo>
                    <a:lnTo>
                      <a:pt x="10024" y="19848"/>
                    </a:lnTo>
                    <a:lnTo>
                      <a:pt x="9974" y="19823"/>
                    </a:lnTo>
                    <a:lnTo>
                      <a:pt x="9900" y="19749"/>
                    </a:lnTo>
                    <a:lnTo>
                      <a:pt x="9726" y="19525"/>
                    </a:lnTo>
                    <a:lnTo>
                      <a:pt x="9601" y="19251"/>
                    </a:lnTo>
                    <a:lnTo>
                      <a:pt x="9477" y="18978"/>
                    </a:lnTo>
                    <a:lnTo>
                      <a:pt x="9427" y="18704"/>
                    </a:lnTo>
                    <a:lnTo>
                      <a:pt x="9402" y="18431"/>
                    </a:lnTo>
                    <a:lnTo>
                      <a:pt x="9402" y="18132"/>
                    </a:lnTo>
                    <a:lnTo>
                      <a:pt x="9452" y="17859"/>
                    </a:lnTo>
                    <a:lnTo>
                      <a:pt x="9527" y="17585"/>
                    </a:lnTo>
                    <a:lnTo>
                      <a:pt x="9527" y="17585"/>
                    </a:lnTo>
                    <a:lnTo>
                      <a:pt x="9352" y="17610"/>
                    </a:lnTo>
                    <a:lnTo>
                      <a:pt x="8581" y="17734"/>
                    </a:lnTo>
                    <a:lnTo>
                      <a:pt x="8208" y="17784"/>
                    </a:lnTo>
                    <a:lnTo>
                      <a:pt x="7835" y="17883"/>
                    </a:lnTo>
                    <a:lnTo>
                      <a:pt x="7487" y="17983"/>
                    </a:lnTo>
                    <a:lnTo>
                      <a:pt x="7114" y="18132"/>
                    </a:lnTo>
                    <a:lnTo>
                      <a:pt x="6766" y="18306"/>
                    </a:lnTo>
                    <a:lnTo>
                      <a:pt x="6467" y="18530"/>
                    </a:lnTo>
                    <a:lnTo>
                      <a:pt x="6194" y="18754"/>
                    </a:lnTo>
                    <a:lnTo>
                      <a:pt x="6094" y="18878"/>
                    </a:lnTo>
                    <a:lnTo>
                      <a:pt x="5995" y="19028"/>
                    </a:lnTo>
                    <a:lnTo>
                      <a:pt x="5920" y="19152"/>
                    </a:lnTo>
                    <a:lnTo>
                      <a:pt x="5845" y="19301"/>
                    </a:lnTo>
                    <a:lnTo>
                      <a:pt x="5821" y="19450"/>
                    </a:lnTo>
                    <a:lnTo>
                      <a:pt x="5796" y="19600"/>
                    </a:lnTo>
                    <a:lnTo>
                      <a:pt x="5771" y="19724"/>
                    </a:lnTo>
                    <a:lnTo>
                      <a:pt x="5696" y="19848"/>
                    </a:lnTo>
                    <a:lnTo>
                      <a:pt x="5572" y="19923"/>
                    </a:lnTo>
                    <a:lnTo>
                      <a:pt x="5447" y="19948"/>
                    </a:lnTo>
                    <a:lnTo>
                      <a:pt x="5423" y="19948"/>
                    </a:lnTo>
                    <a:lnTo>
                      <a:pt x="5298" y="19898"/>
                    </a:lnTo>
                    <a:lnTo>
                      <a:pt x="5174" y="19823"/>
                    </a:lnTo>
                    <a:lnTo>
                      <a:pt x="5099" y="19724"/>
                    </a:lnTo>
                    <a:lnTo>
                      <a:pt x="5099" y="19575"/>
                    </a:lnTo>
                    <a:lnTo>
                      <a:pt x="5099" y="19376"/>
                    </a:lnTo>
                    <a:lnTo>
                      <a:pt x="5149" y="19177"/>
                    </a:lnTo>
                    <a:lnTo>
                      <a:pt x="5199" y="19003"/>
                    </a:lnTo>
                    <a:lnTo>
                      <a:pt x="5273" y="18829"/>
                    </a:lnTo>
                    <a:lnTo>
                      <a:pt x="5373" y="18654"/>
                    </a:lnTo>
                    <a:lnTo>
                      <a:pt x="5497" y="18505"/>
                    </a:lnTo>
                    <a:lnTo>
                      <a:pt x="5622" y="18356"/>
                    </a:lnTo>
                    <a:lnTo>
                      <a:pt x="5746" y="18207"/>
                    </a:lnTo>
                    <a:lnTo>
                      <a:pt x="6044" y="17933"/>
                    </a:lnTo>
                    <a:lnTo>
                      <a:pt x="6393" y="17709"/>
                    </a:lnTo>
                    <a:lnTo>
                      <a:pt x="6766" y="17510"/>
                    </a:lnTo>
                    <a:lnTo>
                      <a:pt x="7139" y="17361"/>
                    </a:lnTo>
                    <a:lnTo>
                      <a:pt x="6865" y="17237"/>
                    </a:lnTo>
                    <a:lnTo>
                      <a:pt x="6517" y="17087"/>
                    </a:lnTo>
                    <a:lnTo>
                      <a:pt x="6268" y="16938"/>
                    </a:lnTo>
                    <a:lnTo>
                      <a:pt x="6020" y="16789"/>
                    </a:lnTo>
                    <a:lnTo>
                      <a:pt x="5796" y="16590"/>
                    </a:lnTo>
                    <a:lnTo>
                      <a:pt x="5572" y="16391"/>
                    </a:lnTo>
                    <a:lnTo>
                      <a:pt x="5373" y="16167"/>
                    </a:lnTo>
                    <a:lnTo>
                      <a:pt x="5199" y="15943"/>
                    </a:lnTo>
                    <a:lnTo>
                      <a:pt x="5050" y="15695"/>
                    </a:lnTo>
                    <a:lnTo>
                      <a:pt x="4950" y="15471"/>
                    </a:lnTo>
                    <a:lnTo>
                      <a:pt x="4925" y="15322"/>
                    </a:lnTo>
                    <a:lnTo>
                      <a:pt x="4950" y="15197"/>
                    </a:lnTo>
                    <a:lnTo>
                      <a:pt x="5025" y="15073"/>
                    </a:lnTo>
                    <a:lnTo>
                      <a:pt x="5149" y="14998"/>
                    </a:lnTo>
                    <a:lnTo>
                      <a:pt x="5298" y="14973"/>
                    </a:lnTo>
                    <a:lnTo>
                      <a:pt x="5423" y="14998"/>
                    </a:lnTo>
                    <a:lnTo>
                      <a:pt x="5547" y="15098"/>
                    </a:lnTo>
                    <a:lnTo>
                      <a:pt x="5622" y="15197"/>
                    </a:lnTo>
                    <a:lnTo>
                      <a:pt x="5696" y="15396"/>
                    </a:lnTo>
                    <a:lnTo>
                      <a:pt x="5796" y="15570"/>
                    </a:lnTo>
                    <a:lnTo>
                      <a:pt x="5945" y="15744"/>
                    </a:lnTo>
                    <a:lnTo>
                      <a:pt x="6094" y="15894"/>
                    </a:lnTo>
                    <a:lnTo>
                      <a:pt x="6268" y="16068"/>
                    </a:lnTo>
                    <a:lnTo>
                      <a:pt x="6442" y="16217"/>
                    </a:lnTo>
                    <a:lnTo>
                      <a:pt x="6641" y="16341"/>
                    </a:lnTo>
                    <a:lnTo>
                      <a:pt x="6840" y="16441"/>
                    </a:lnTo>
                    <a:lnTo>
                      <a:pt x="7213" y="16615"/>
                    </a:lnTo>
                    <a:lnTo>
                      <a:pt x="7537" y="16739"/>
                    </a:lnTo>
                    <a:lnTo>
                      <a:pt x="7910" y="16839"/>
                    </a:lnTo>
                    <a:lnTo>
                      <a:pt x="8457" y="16963"/>
                    </a:lnTo>
                    <a:lnTo>
                      <a:pt x="8557" y="17013"/>
                    </a:lnTo>
                    <a:lnTo>
                      <a:pt x="9253" y="16889"/>
                    </a:lnTo>
                    <a:lnTo>
                      <a:pt x="10198" y="16739"/>
                    </a:lnTo>
                    <a:lnTo>
                      <a:pt x="10671" y="16665"/>
                    </a:lnTo>
                    <a:lnTo>
                      <a:pt x="11118" y="16515"/>
                    </a:lnTo>
                    <a:lnTo>
                      <a:pt x="11417" y="16416"/>
                    </a:lnTo>
                    <a:lnTo>
                      <a:pt x="11715" y="16267"/>
                    </a:lnTo>
                    <a:lnTo>
                      <a:pt x="12014" y="16117"/>
                    </a:lnTo>
                    <a:lnTo>
                      <a:pt x="12287" y="15943"/>
                    </a:lnTo>
                    <a:lnTo>
                      <a:pt x="12536" y="15744"/>
                    </a:lnTo>
                    <a:lnTo>
                      <a:pt x="12785" y="15521"/>
                    </a:lnTo>
                    <a:lnTo>
                      <a:pt x="12984" y="15297"/>
                    </a:lnTo>
                    <a:lnTo>
                      <a:pt x="13183" y="15073"/>
                    </a:lnTo>
                    <a:lnTo>
                      <a:pt x="13382" y="14824"/>
                    </a:lnTo>
                    <a:lnTo>
                      <a:pt x="13531" y="14551"/>
                    </a:lnTo>
                    <a:lnTo>
                      <a:pt x="13655" y="14277"/>
                    </a:lnTo>
                    <a:lnTo>
                      <a:pt x="13780" y="14003"/>
                    </a:lnTo>
                    <a:lnTo>
                      <a:pt x="13854" y="13730"/>
                    </a:lnTo>
                    <a:lnTo>
                      <a:pt x="13929" y="13431"/>
                    </a:lnTo>
                    <a:lnTo>
                      <a:pt x="13954" y="13158"/>
                    </a:lnTo>
                    <a:lnTo>
                      <a:pt x="13954" y="12859"/>
                    </a:lnTo>
                    <a:lnTo>
                      <a:pt x="13630" y="12785"/>
                    </a:lnTo>
                    <a:lnTo>
                      <a:pt x="13282" y="12660"/>
                    </a:lnTo>
                    <a:lnTo>
                      <a:pt x="12984" y="12511"/>
                    </a:lnTo>
                    <a:lnTo>
                      <a:pt x="12685" y="12312"/>
                    </a:lnTo>
                    <a:lnTo>
                      <a:pt x="12586" y="12213"/>
                    </a:lnTo>
                    <a:lnTo>
                      <a:pt x="12536" y="12088"/>
                    </a:lnTo>
                    <a:lnTo>
                      <a:pt x="12561" y="11939"/>
                    </a:lnTo>
                    <a:lnTo>
                      <a:pt x="12611" y="11815"/>
                    </a:lnTo>
                    <a:lnTo>
                      <a:pt x="12735" y="11715"/>
                    </a:lnTo>
                    <a:lnTo>
                      <a:pt x="12859" y="11690"/>
                    </a:lnTo>
                    <a:lnTo>
                      <a:pt x="12984" y="11690"/>
                    </a:lnTo>
                    <a:lnTo>
                      <a:pt x="13108" y="11740"/>
                    </a:lnTo>
                    <a:lnTo>
                      <a:pt x="13282" y="11864"/>
                    </a:lnTo>
                    <a:lnTo>
                      <a:pt x="13481" y="11964"/>
                    </a:lnTo>
                    <a:lnTo>
                      <a:pt x="13680" y="12063"/>
                    </a:lnTo>
                    <a:lnTo>
                      <a:pt x="13879" y="12113"/>
                    </a:lnTo>
                    <a:lnTo>
                      <a:pt x="14103" y="12188"/>
                    </a:lnTo>
                    <a:lnTo>
                      <a:pt x="14327" y="12213"/>
                    </a:lnTo>
                    <a:lnTo>
                      <a:pt x="14775" y="12237"/>
                    </a:lnTo>
                    <a:lnTo>
                      <a:pt x="15222" y="12213"/>
                    </a:lnTo>
                    <a:lnTo>
                      <a:pt x="15670" y="12138"/>
                    </a:lnTo>
                    <a:lnTo>
                      <a:pt x="16093" y="12014"/>
                    </a:lnTo>
                    <a:lnTo>
                      <a:pt x="16466" y="11864"/>
                    </a:lnTo>
                    <a:lnTo>
                      <a:pt x="16814" y="11690"/>
                    </a:lnTo>
                    <a:lnTo>
                      <a:pt x="17113" y="11491"/>
                    </a:lnTo>
                    <a:lnTo>
                      <a:pt x="17411" y="11267"/>
                    </a:lnTo>
                    <a:lnTo>
                      <a:pt x="17685" y="11043"/>
                    </a:lnTo>
                    <a:lnTo>
                      <a:pt x="17958" y="10795"/>
                    </a:lnTo>
                    <a:lnTo>
                      <a:pt x="18207" y="10521"/>
                    </a:lnTo>
                    <a:lnTo>
                      <a:pt x="18655" y="9999"/>
                    </a:lnTo>
                    <a:lnTo>
                      <a:pt x="18306" y="9601"/>
                    </a:lnTo>
                    <a:lnTo>
                      <a:pt x="17933" y="9228"/>
                    </a:lnTo>
                    <a:lnTo>
                      <a:pt x="17511" y="8904"/>
                    </a:lnTo>
                    <a:lnTo>
                      <a:pt x="17063" y="8606"/>
                    </a:lnTo>
                    <a:lnTo>
                      <a:pt x="16590" y="8357"/>
                    </a:lnTo>
                    <a:lnTo>
                      <a:pt x="16068" y="8133"/>
                    </a:lnTo>
                    <a:lnTo>
                      <a:pt x="15546" y="7934"/>
                    </a:lnTo>
                    <a:lnTo>
                      <a:pt x="14998" y="7810"/>
                    </a:lnTo>
                    <a:lnTo>
                      <a:pt x="14874" y="7760"/>
                    </a:lnTo>
                    <a:lnTo>
                      <a:pt x="14775" y="7661"/>
                    </a:lnTo>
                    <a:lnTo>
                      <a:pt x="14725" y="7536"/>
                    </a:lnTo>
                    <a:lnTo>
                      <a:pt x="14725" y="7387"/>
                    </a:lnTo>
                    <a:lnTo>
                      <a:pt x="14775" y="7263"/>
                    </a:lnTo>
                    <a:lnTo>
                      <a:pt x="14874" y="7163"/>
                    </a:lnTo>
                    <a:lnTo>
                      <a:pt x="14998" y="7114"/>
                    </a:lnTo>
                    <a:lnTo>
                      <a:pt x="15148" y="7114"/>
                    </a:lnTo>
                    <a:lnTo>
                      <a:pt x="15720" y="7263"/>
                    </a:lnTo>
                    <a:lnTo>
                      <a:pt x="16267" y="7437"/>
                    </a:lnTo>
                    <a:lnTo>
                      <a:pt x="16814" y="7661"/>
                    </a:lnTo>
                    <a:lnTo>
                      <a:pt x="17336" y="7934"/>
                    </a:lnTo>
                    <a:lnTo>
                      <a:pt x="17809" y="8258"/>
                    </a:lnTo>
                    <a:lnTo>
                      <a:pt x="18257" y="8581"/>
                    </a:lnTo>
                    <a:lnTo>
                      <a:pt x="18680" y="8954"/>
                    </a:lnTo>
                    <a:lnTo>
                      <a:pt x="19053" y="9377"/>
                    </a:lnTo>
                    <a:lnTo>
                      <a:pt x="19202" y="9029"/>
                    </a:lnTo>
                    <a:lnTo>
                      <a:pt x="19351" y="8705"/>
                    </a:lnTo>
                    <a:lnTo>
                      <a:pt x="19451" y="8357"/>
                    </a:lnTo>
                    <a:lnTo>
                      <a:pt x="19550" y="8009"/>
                    </a:lnTo>
                    <a:lnTo>
                      <a:pt x="19625" y="7661"/>
                    </a:lnTo>
                    <a:lnTo>
                      <a:pt x="19674" y="7313"/>
                    </a:lnTo>
                    <a:lnTo>
                      <a:pt x="19724" y="6964"/>
                    </a:lnTo>
                    <a:lnTo>
                      <a:pt x="19724" y="6616"/>
                    </a:lnTo>
                    <a:lnTo>
                      <a:pt x="19724" y="6268"/>
                    </a:lnTo>
                    <a:lnTo>
                      <a:pt x="19699" y="5920"/>
                    </a:lnTo>
                    <a:lnTo>
                      <a:pt x="19674" y="5547"/>
                    </a:lnTo>
                    <a:lnTo>
                      <a:pt x="19600" y="5198"/>
                    </a:lnTo>
                    <a:lnTo>
                      <a:pt x="19525" y="4850"/>
                    </a:lnTo>
                    <a:lnTo>
                      <a:pt x="19426" y="4527"/>
                    </a:lnTo>
                    <a:lnTo>
                      <a:pt x="19301" y="4179"/>
                    </a:lnTo>
                    <a:lnTo>
                      <a:pt x="19152" y="3855"/>
                    </a:lnTo>
                    <a:lnTo>
                      <a:pt x="18978" y="3532"/>
                    </a:lnTo>
                    <a:lnTo>
                      <a:pt x="18804" y="3234"/>
                    </a:lnTo>
                    <a:lnTo>
                      <a:pt x="18630" y="2935"/>
                    </a:lnTo>
                    <a:lnTo>
                      <a:pt x="18406" y="2661"/>
                    </a:lnTo>
                    <a:lnTo>
                      <a:pt x="18182" y="2363"/>
                    </a:lnTo>
                    <a:lnTo>
                      <a:pt x="17958" y="2089"/>
                    </a:lnTo>
                    <a:lnTo>
                      <a:pt x="17685" y="1841"/>
                    </a:lnTo>
                    <a:lnTo>
                      <a:pt x="17436" y="1592"/>
                    </a:lnTo>
                    <a:lnTo>
                      <a:pt x="17137" y="1343"/>
                    </a:lnTo>
                    <a:lnTo>
                      <a:pt x="16864" y="1119"/>
                    </a:lnTo>
                    <a:lnTo>
                      <a:pt x="16541" y="896"/>
                    </a:lnTo>
                    <a:lnTo>
                      <a:pt x="16242" y="697"/>
                    </a:lnTo>
                    <a:lnTo>
                      <a:pt x="15894" y="498"/>
                    </a:lnTo>
                    <a:lnTo>
                      <a:pt x="15570" y="323"/>
                    </a:lnTo>
                    <a:lnTo>
                      <a:pt x="15222" y="149"/>
                    </a:lnTo>
                    <a:lnTo>
                      <a:pt x="148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p:cNvSpPr/>
              <p:nvPr/>
            </p:nvSpPr>
            <p:spPr>
              <a:xfrm>
                <a:off x="2636107" y="2212429"/>
                <a:ext cx="292830" cy="384640"/>
              </a:xfrm>
              <a:custGeom>
                <a:avLst/>
                <a:gdLst/>
                <a:ahLst/>
                <a:cxnLst/>
                <a:rect l="l" t="t" r="r" b="b"/>
                <a:pathLst>
                  <a:path w="14203" h="18656" extrusionOk="0">
                    <a:moveTo>
                      <a:pt x="4826" y="1"/>
                    </a:moveTo>
                    <a:lnTo>
                      <a:pt x="4453" y="26"/>
                    </a:lnTo>
                    <a:lnTo>
                      <a:pt x="4104" y="76"/>
                    </a:lnTo>
                    <a:lnTo>
                      <a:pt x="3756" y="125"/>
                    </a:lnTo>
                    <a:lnTo>
                      <a:pt x="3433" y="200"/>
                    </a:lnTo>
                    <a:lnTo>
                      <a:pt x="3109" y="299"/>
                    </a:lnTo>
                    <a:lnTo>
                      <a:pt x="2786" y="399"/>
                    </a:lnTo>
                    <a:lnTo>
                      <a:pt x="2488" y="523"/>
                    </a:lnTo>
                    <a:lnTo>
                      <a:pt x="2115" y="722"/>
                    </a:lnTo>
                    <a:lnTo>
                      <a:pt x="1791" y="971"/>
                    </a:lnTo>
                    <a:lnTo>
                      <a:pt x="1518" y="1220"/>
                    </a:lnTo>
                    <a:lnTo>
                      <a:pt x="1294" y="1493"/>
                    </a:lnTo>
                    <a:lnTo>
                      <a:pt x="1095" y="1792"/>
                    </a:lnTo>
                    <a:lnTo>
                      <a:pt x="946" y="2115"/>
                    </a:lnTo>
                    <a:lnTo>
                      <a:pt x="821" y="2438"/>
                    </a:lnTo>
                    <a:lnTo>
                      <a:pt x="722" y="2762"/>
                    </a:lnTo>
                    <a:lnTo>
                      <a:pt x="1169" y="2538"/>
                    </a:lnTo>
                    <a:lnTo>
                      <a:pt x="1642" y="2339"/>
                    </a:lnTo>
                    <a:lnTo>
                      <a:pt x="2139" y="2190"/>
                    </a:lnTo>
                    <a:lnTo>
                      <a:pt x="2637" y="2040"/>
                    </a:lnTo>
                    <a:lnTo>
                      <a:pt x="3159" y="1916"/>
                    </a:lnTo>
                    <a:lnTo>
                      <a:pt x="3657" y="1841"/>
                    </a:lnTo>
                    <a:lnTo>
                      <a:pt x="4179" y="1767"/>
                    </a:lnTo>
                    <a:lnTo>
                      <a:pt x="4726" y="1742"/>
                    </a:lnTo>
                    <a:lnTo>
                      <a:pt x="5248" y="1717"/>
                    </a:lnTo>
                    <a:lnTo>
                      <a:pt x="5796" y="1742"/>
                    </a:lnTo>
                    <a:lnTo>
                      <a:pt x="6318" y="1792"/>
                    </a:lnTo>
                    <a:lnTo>
                      <a:pt x="6840" y="1866"/>
                    </a:lnTo>
                    <a:lnTo>
                      <a:pt x="7388" y="1966"/>
                    </a:lnTo>
                    <a:lnTo>
                      <a:pt x="7910" y="2090"/>
                    </a:lnTo>
                    <a:lnTo>
                      <a:pt x="8432" y="2264"/>
                    </a:lnTo>
                    <a:lnTo>
                      <a:pt x="8954" y="2438"/>
                    </a:lnTo>
                    <a:lnTo>
                      <a:pt x="9079" y="2513"/>
                    </a:lnTo>
                    <a:lnTo>
                      <a:pt x="9153" y="2637"/>
                    </a:lnTo>
                    <a:lnTo>
                      <a:pt x="9178" y="2762"/>
                    </a:lnTo>
                    <a:lnTo>
                      <a:pt x="9153" y="2911"/>
                    </a:lnTo>
                    <a:lnTo>
                      <a:pt x="9079" y="3010"/>
                    </a:lnTo>
                    <a:lnTo>
                      <a:pt x="8954" y="3110"/>
                    </a:lnTo>
                    <a:lnTo>
                      <a:pt x="8830" y="3135"/>
                    </a:lnTo>
                    <a:lnTo>
                      <a:pt x="8681" y="3110"/>
                    </a:lnTo>
                    <a:lnTo>
                      <a:pt x="8159" y="2911"/>
                    </a:lnTo>
                    <a:lnTo>
                      <a:pt x="7636" y="2762"/>
                    </a:lnTo>
                    <a:lnTo>
                      <a:pt x="7089" y="2637"/>
                    </a:lnTo>
                    <a:lnTo>
                      <a:pt x="6542" y="2538"/>
                    </a:lnTo>
                    <a:lnTo>
                      <a:pt x="6020" y="2463"/>
                    </a:lnTo>
                    <a:lnTo>
                      <a:pt x="5472" y="2438"/>
                    </a:lnTo>
                    <a:lnTo>
                      <a:pt x="4925" y="2438"/>
                    </a:lnTo>
                    <a:lnTo>
                      <a:pt x="4403" y="2463"/>
                    </a:lnTo>
                    <a:lnTo>
                      <a:pt x="3856" y="2513"/>
                    </a:lnTo>
                    <a:lnTo>
                      <a:pt x="3333" y="2612"/>
                    </a:lnTo>
                    <a:lnTo>
                      <a:pt x="2811" y="2712"/>
                    </a:lnTo>
                    <a:lnTo>
                      <a:pt x="2314" y="2861"/>
                    </a:lnTo>
                    <a:lnTo>
                      <a:pt x="1816" y="3035"/>
                    </a:lnTo>
                    <a:lnTo>
                      <a:pt x="1344" y="3234"/>
                    </a:lnTo>
                    <a:lnTo>
                      <a:pt x="871" y="3483"/>
                    </a:lnTo>
                    <a:lnTo>
                      <a:pt x="423" y="3732"/>
                    </a:lnTo>
                    <a:lnTo>
                      <a:pt x="274" y="4378"/>
                    </a:lnTo>
                    <a:lnTo>
                      <a:pt x="125" y="5000"/>
                    </a:lnTo>
                    <a:lnTo>
                      <a:pt x="50" y="5622"/>
                    </a:lnTo>
                    <a:lnTo>
                      <a:pt x="0" y="5945"/>
                    </a:lnTo>
                    <a:lnTo>
                      <a:pt x="0" y="6244"/>
                    </a:lnTo>
                    <a:lnTo>
                      <a:pt x="0" y="7637"/>
                    </a:lnTo>
                    <a:lnTo>
                      <a:pt x="771" y="7438"/>
                    </a:lnTo>
                    <a:lnTo>
                      <a:pt x="1543" y="7313"/>
                    </a:lnTo>
                    <a:lnTo>
                      <a:pt x="2338" y="7214"/>
                    </a:lnTo>
                    <a:lnTo>
                      <a:pt x="3109" y="7189"/>
                    </a:lnTo>
                    <a:lnTo>
                      <a:pt x="3905" y="7214"/>
                    </a:lnTo>
                    <a:lnTo>
                      <a:pt x="4701" y="7264"/>
                    </a:lnTo>
                    <a:lnTo>
                      <a:pt x="5522" y="7388"/>
                    </a:lnTo>
                    <a:lnTo>
                      <a:pt x="6318" y="7562"/>
                    </a:lnTo>
                    <a:lnTo>
                      <a:pt x="6467" y="7637"/>
                    </a:lnTo>
                    <a:lnTo>
                      <a:pt x="6542" y="7736"/>
                    </a:lnTo>
                    <a:lnTo>
                      <a:pt x="6592" y="7861"/>
                    </a:lnTo>
                    <a:lnTo>
                      <a:pt x="6592" y="8010"/>
                    </a:lnTo>
                    <a:lnTo>
                      <a:pt x="6517" y="8134"/>
                    </a:lnTo>
                    <a:lnTo>
                      <a:pt x="6417" y="8234"/>
                    </a:lnTo>
                    <a:lnTo>
                      <a:pt x="6293" y="8259"/>
                    </a:lnTo>
                    <a:lnTo>
                      <a:pt x="6219" y="8283"/>
                    </a:lnTo>
                    <a:lnTo>
                      <a:pt x="6169" y="8259"/>
                    </a:lnTo>
                    <a:lnTo>
                      <a:pt x="5373" y="8084"/>
                    </a:lnTo>
                    <a:lnTo>
                      <a:pt x="4577" y="7985"/>
                    </a:lnTo>
                    <a:lnTo>
                      <a:pt x="3806" y="7910"/>
                    </a:lnTo>
                    <a:lnTo>
                      <a:pt x="3035" y="7885"/>
                    </a:lnTo>
                    <a:lnTo>
                      <a:pt x="2264" y="7935"/>
                    </a:lnTo>
                    <a:lnTo>
                      <a:pt x="1518" y="8035"/>
                    </a:lnTo>
                    <a:lnTo>
                      <a:pt x="747" y="8184"/>
                    </a:lnTo>
                    <a:lnTo>
                      <a:pt x="0" y="8383"/>
                    </a:lnTo>
                    <a:lnTo>
                      <a:pt x="0" y="13905"/>
                    </a:lnTo>
                    <a:lnTo>
                      <a:pt x="299" y="13730"/>
                    </a:lnTo>
                    <a:lnTo>
                      <a:pt x="597" y="13581"/>
                    </a:lnTo>
                    <a:lnTo>
                      <a:pt x="896" y="13432"/>
                    </a:lnTo>
                    <a:lnTo>
                      <a:pt x="1244" y="13332"/>
                    </a:lnTo>
                    <a:lnTo>
                      <a:pt x="1592" y="13233"/>
                    </a:lnTo>
                    <a:lnTo>
                      <a:pt x="1940" y="13134"/>
                    </a:lnTo>
                    <a:lnTo>
                      <a:pt x="2687" y="12984"/>
                    </a:lnTo>
                    <a:lnTo>
                      <a:pt x="3184" y="12910"/>
                    </a:lnTo>
                    <a:lnTo>
                      <a:pt x="3682" y="12860"/>
                    </a:lnTo>
                    <a:lnTo>
                      <a:pt x="4179" y="12885"/>
                    </a:lnTo>
                    <a:lnTo>
                      <a:pt x="4676" y="12910"/>
                    </a:lnTo>
                    <a:lnTo>
                      <a:pt x="5174" y="12984"/>
                    </a:lnTo>
                    <a:lnTo>
                      <a:pt x="5671" y="13109"/>
                    </a:lnTo>
                    <a:lnTo>
                      <a:pt x="6119" y="13258"/>
                    </a:lnTo>
                    <a:lnTo>
                      <a:pt x="6592" y="13432"/>
                    </a:lnTo>
                    <a:lnTo>
                      <a:pt x="6691" y="13531"/>
                    </a:lnTo>
                    <a:lnTo>
                      <a:pt x="6766" y="13631"/>
                    </a:lnTo>
                    <a:lnTo>
                      <a:pt x="6791" y="13780"/>
                    </a:lnTo>
                    <a:lnTo>
                      <a:pt x="6766" y="13905"/>
                    </a:lnTo>
                    <a:lnTo>
                      <a:pt x="6666" y="14029"/>
                    </a:lnTo>
                    <a:lnTo>
                      <a:pt x="6567" y="14104"/>
                    </a:lnTo>
                    <a:lnTo>
                      <a:pt x="6417" y="14128"/>
                    </a:lnTo>
                    <a:lnTo>
                      <a:pt x="6293" y="14079"/>
                    </a:lnTo>
                    <a:lnTo>
                      <a:pt x="5895" y="13929"/>
                    </a:lnTo>
                    <a:lnTo>
                      <a:pt x="5472" y="13780"/>
                    </a:lnTo>
                    <a:lnTo>
                      <a:pt x="5025" y="13681"/>
                    </a:lnTo>
                    <a:lnTo>
                      <a:pt x="4602" y="13631"/>
                    </a:lnTo>
                    <a:lnTo>
                      <a:pt x="4154" y="13581"/>
                    </a:lnTo>
                    <a:lnTo>
                      <a:pt x="3706" y="13581"/>
                    </a:lnTo>
                    <a:lnTo>
                      <a:pt x="3259" y="13606"/>
                    </a:lnTo>
                    <a:lnTo>
                      <a:pt x="2836" y="13681"/>
                    </a:lnTo>
                    <a:lnTo>
                      <a:pt x="1965" y="13855"/>
                    </a:lnTo>
                    <a:lnTo>
                      <a:pt x="1567" y="13979"/>
                    </a:lnTo>
                    <a:lnTo>
                      <a:pt x="1219" y="14079"/>
                    </a:lnTo>
                    <a:lnTo>
                      <a:pt x="871" y="14228"/>
                    </a:lnTo>
                    <a:lnTo>
                      <a:pt x="548" y="14402"/>
                    </a:lnTo>
                    <a:lnTo>
                      <a:pt x="274" y="14601"/>
                    </a:lnTo>
                    <a:lnTo>
                      <a:pt x="0" y="14850"/>
                    </a:lnTo>
                    <a:lnTo>
                      <a:pt x="0" y="17959"/>
                    </a:lnTo>
                    <a:lnTo>
                      <a:pt x="274" y="18108"/>
                    </a:lnTo>
                    <a:lnTo>
                      <a:pt x="548" y="18257"/>
                    </a:lnTo>
                    <a:lnTo>
                      <a:pt x="821" y="18382"/>
                    </a:lnTo>
                    <a:lnTo>
                      <a:pt x="1120" y="18481"/>
                    </a:lnTo>
                    <a:lnTo>
                      <a:pt x="1418" y="18556"/>
                    </a:lnTo>
                    <a:lnTo>
                      <a:pt x="1766" y="18605"/>
                    </a:lnTo>
                    <a:lnTo>
                      <a:pt x="2139" y="18630"/>
                    </a:lnTo>
                    <a:lnTo>
                      <a:pt x="2537" y="18655"/>
                    </a:lnTo>
                    <a:lnTo>
                      <a:pt x="3010" y="18630"/>
                    </a:lnTo>
                    <a:lnTo>
                      <a:pt x="3458" y="18556"/>
                    </a:lnTo>
                    <a:lnTo>
                      <a:pt x="3856" y="18456"/>
                    </a:lnTo>
                    <a:lnTo>
                      <a:pt x="4229" y="18307"/>
                    </a:lnTo>
                    <a:lnTo>
                      <a:pt x="4477" y="18183"/>
                    </a:lnTo>
                    <a:lnTo>
                      <a:pt x="4701" y="18009"/>
                    </a:lnTo>
                    <a:lnTo>
                      <a:pt x="4900" y="17834"/>
                    </a:lnTo>
                    <a:lnTo>
                      <a:pt x="5050" y="17635"/>
                    </a:lnTo>
                    <a:lnTo>
                      <a:pt x="4776" y="17511"/>
                    </a:lnTo>
                    <a:lnTo>
                      <a:pt x="4502" y="17362"/>
                    </a:lnTo>
                    <a:lnTo>
                      <a:pt x="4229" y="17213"/>
                    </a:lnTo>
                    <a:lnTo>
                      <a:pt x="4005" y="17038"/>
                    </a:lnTo>
                    <a:lnTo>
                      <a:pt x="3781" y="16840"/>
                    </a:lnTo>
                    <a:lnTo>
                      <a:pt x="3557" y="16616"/>
                    </a:lnTo>
                    <a:lnTo>
                      <a:pt x="3383" y="16417"/>
                    </a:lnTo>
                    <a:lnTo>
                      <a:pt x="3209" y="16168"/>
                    </a:lnTo>
                    <a:lnTo>
                      <a:pt x="3159" y="16044"/>
                    </a:lnTo>
                    <a:lnTo>
                      <a:pt x="3184" y="15894"/>
                    </a:lnTo>
                    <a:lnTo>
                      <a:pt x="3234" y="15770"/>
                    </a:lnTo>
                    <a:lnTo>
                      <a:pt x="3333" y="15670"/>
                    </a:lnTo>
                    <a:lnTo>
                      <a:pt x="3458" y="15621"/>
                    </a:lnTo>
                    <a:lnTo>
                      <a:pt x="3607" y="15646"/>
                    </a:lnTo>
                    <a:lnTo>
                      <a:pt x="3731" y="15695"/>
                    </a:lnTo>
                    <a:lnTo>
                      <a:pt x="3831" y="15795"/>
                    </a:lnTo>
                    <a:lnTo>
                      <a:pt x="3980" y="15994"/>
                    </a:lnTo>
                    <a:lnTo>
                      <a:pt x="4129" y="16193"/>
                    </a:lnTo>
                    <a:lnTo>
                      <a:pt x="4328" y="16392"/>
                    </a:lnTo>
                    <a:lnTo>
                      <a:pt x="4527" y="16541"/>
                    </a:lnTo>
                    <a:lnTo>
                      <a:pt x="4751" y="16715"/>
                    </a:lnTo>
                    <a:lnTo>
                      <a:pt x="5000" y="16840"/>
                    </a:lnTo>
                    <a:lnTo>
                      <a:pt x="5248" y="16964"/>
                    </a:lnTo>
                    <a:lnTo>
                      <a:pt x="5522" y="17063"/>
                    </a:lnTo>
                    <a:lnTo>
                      <a:pt x="5547" y="17063"/>
                    </a:lnTo>
                    <a:lnTo>
                      <a:pt x="5920" y="17014"/>
                    </a:lnTo>
                    <a:lnTo>
                      <a:pt x="6268" y="16964"/>
                    </a:lnTo>
                    <a:lnTo>
                      <a:pt x="6641" y="16864"/>
                    </a:lnTo>
                    <a:lnTo>
                      <a:pt x="6990" y="16740"/>
                    </a:lnTo>
                    <a:lnTo>
                      <a:pt x="7338" y="16591"/>
                    </a:lnTo>
                    <a:lnTo>
                      <a:pt x="7661" y="16417"/>
                    </a:lnTo>
                    <a:lnTo>
                      <a:pt x="7960" y="16243"/>
                    </a:lnTo>
                    <a:lnTo>
                      <a:pt x="8258" y="16044"/>
                    </a:lnTo>
                    <a:lnTo>
                      <a:pt x="8532" y="15820"/>
                    </a:lnTo>
                    <a:lnTo>
                      <a:pt x="8805" y="15571"/>
                    </a:lnTo>
                    <a:lnTo>
                      <a:pt x="9029" y="15322"/>
                    </a:lnTo>
                    <a:lnTo>
                      <a:pt x="9228" y="15049"/>
                    </a:lnTo>
                    <a:lnTo>
                      <a:pt x="9427" y="14775"/>
                    </a:lnTo>
                    <a:lnTo>
                      <a:pt x="9576" y="14477"/>
                    </a:lnTo>
                    <a:lnTo>
                      <a:pt x="9701" y="14178"/>
                    </a:lnTo>
                    <a:lnTo>
                      <a:pt x="9775" y="13880"/>
                    </a:lnTo>
                    <a:lnTo>
                      <a:pt x="9850" y="13556"/>
                    </a:lnTo>
                    <a:lnTo>
                      <a:pt x="9875" y="13233"/>
                    </a:lnTo>
                    <a:lnTo>
                      <a:pt x="9924" y="12537"/>
                    </a:lnTo>
                    <a:lnTo>
                      <a:pt x="9949" y="12014"/>
                    </a:lnTo>
                    <a:lnTo>
                      <a:pt x="9900" y="11989"/>
                    </a:lnTo>
                    <a:lnTo>
                      <a:pt x="9576" y="11790"/>
                    </a:lnTo>
                    <a:lnTo>
                      <a:pt x="9253" y="11591"/>
                    </a:lnTo>
                    <a:lnTo>
                      <a:pt x="8905" y="11417"/>
                    </a:lnTo>
                    <a:lnTo>
                      <a:pt x="8557" y="11243"/>
                    </a:lnTo>
                    <a:lnTo>
                      <a:pt x="7835" y="10945"/>
                    </a:lnTo>
                    <a:lnTo>
                      <a:pt x="7089" y="10696"/>
                    </a:lnTo>
                    <a:lnTo>
                      <a:pt x="6318" y="10522"/>
                    </a:lnTo>
                    <a:lnTo>
                      <a:pt x="5920" y="10447"/>
                    </a:lnTo>
                    <a:lnTo>
                      <a:pt x="5522" y="10373"/>
                    </a:lnTo>
                    <a:lnTo>
                      <a:pt x="5124" y="10323"/>
                    </a:lnTo>
                    <a:lnTo>
                      <a:pt x="4726" y="10298"/>
                    </a:lnTo>
                    <a:lnTo>
                      <a:pt x="3930" y="10298"/>
                    </a:lnTo>
                    <a:lnTo>
                      <a:pt x="3781" y="10248"/>
                    </a:lnTo>
                    <a:lnTo>
                      <a:pt x="3682" y="10174"/>
                    </a:lnTo>
                    <a:lnTo>
                      <a:pt x="3607" y="10074"/>
                    </a:lnTo>
                    <a:lnTo>
                      <a:pt x="3557" y="9950"/>
                    </a:lnTo>
                    <a:lnTo>
                      <a:pt x="3582" y="9801"/>
                    </a:lnTo>
                    <a:lnTo>
                      <a:pt x="3657" y="9676"/>
                    </a:lnTo>
                    <a:lnTo>
                      <a:pt x="3781" y="9602"/>
                    </a:lnTo>
                    <a:lnTo>
                      <a:pt x="3930" y="9577"/>
                    </a:lnTo>
                    <a:lnTo>
                      <a:pt x="4751" y="9577"/>
                    </a:lnTo>
                    <a:lnTo>
                      <a:pt x="5547" y="9651"/>
                    </a:lnTo>
                    <a:lnTo>
                      <a:pt x="6343" y="9801"/>
                    </a:lnTo>
                    <a:lnTo>
                      <a:pt x="7139" y="9975"/>
                    </a:lnTo>
                    <a:lnTo>
                      <a:pt x="7910" y="10223"/>
                    </a:lnTo>
                    <a:lnTo>
                      <a:pt x="8631" y="10497"/>
                    </a:lnTo>
                    <a:lnTo>
                      <a:pt x="9352" y="10845"/>
                    </a:lnTo>
                    <a:lnTo>
                      <a:pt x="10024" y="11243"/>
                    </a:lnTo>
                    <a:lnTo>
                      <a:pt x="10099" y="10895"/>
                    </a:lnTo>
                    <a:lnTo>
                      <a:pt x="10223" y="10547"/>
                    </a:lnTo>
                    <a:lnTo>
                      <a:pt x="10372" y="10223"/>
                    </a:lnTo>
                    <a:lnTo>
                      <a:pt x="10546" y="9900"/>
                    </a:lnTo>
                    <a:lnTo>
                      <a:pt x="10770" y="9602"/>
                    </a:lnTo>
                    <a:lnTo>
                      <a:pt x="10994" y="9328"/>
                    </a:lnTo>
                    <a:lnTo>
                      <a:pt x="11218" y="9079"/>
                    </a:lnTo>
                    <a:lnTo>
                      <a:pt x="11491" y="8806"/>
                    </a:lnTo>
                    <a:lnTo>
                      <a:pt x="11989" y="8333"/>
                    </a:lnTo>
                    <a:lnTo>
                      <a:pt x="12188" y="8159"/>
                    </a:lnTo>
                    <a:lnTo>
                      <a:pt x="12238" y="8109"/>
                    </a:lnTo>
                    <a:lnTo>
                      <a:pt x="11715" y="7637"/>
                    </a:lnTo>
                    <a:lnTo>
                      <a:pt x="11442" y="7388"/>
                    </a:lnTo>
                    <a:lnTo>
                      <a:pt x="11143" y="7164"/>
                    </a:lnTo>
                    <a:lnTo>
                      <a:pt x="10845" y="6940"/>
                    </a:lnTo>
                    <a:lnTo>
                      <a:pt x="10497" y="6741"/>
                    </a:lnTo>
                    <a:lnTo>
                      <a:pt x="10148" y="6542"/>
                    </a:lnTo>
                    <a:lnTo>
                      <a:pt x="9750" y="6368"/>
                    </a:lnTo>
                    <a:lnTo>
                      <a:pt x="9352" y="6194"/>
                    </a:lnTo>
                    <a:lnTo>
                      <a:pt x="8905" y="6045"/>
                    </a:lnTo>
                    <a:lnTo>
                      <a:pt x="8432" y="5896"/>
                    </a:lnTo>
                    <a:lnTo>
                      <a:pt x="7935" y="5796"/>
                    </a:lnTo>
                    <a:lnTo>
                      <a:pt x="7388" y="5697"/>
                    </a:lnTo>
                    <a:lnTo>
                      <a:pt x="6815" y="5647"/>
                    </a:lnTo>
                    <a:lnTo>
                      <a:pt x="6194" y="5597"/>
                    </a:lnTo>
                    <a:lnTo>
                      <a:pt x="5522" y="5597"/>
                    </a:lnTo>
                    <a:lnTo>
                      <a:pt x="5373" y="5547"/>
                    </a:lnTo>
                    <a:lnTo>
                      <a:pt x="5273" y="5473"/>
                    </a:lnTo>
                    <a:lnTo>
                      <a:pt x="5199" y="5373"/>
                    </a:lnTo>
                    <a:lnTo>
                      <a:pt x="5174" y="5224"/>
                    </a:lnTo>
                    <a:lnTo>
                      <a:pt x="5199" y="5100"/>
                    </a:lnTo>
                    <a:lnTo>
                      <a:pt x="5273" y="4975"/>
                    </a:lnTo>
                    <a:lnTo>
                      <a:pt x="5373" y="4901"/>
                    </a:lnTo>
                    <a:lnTo>
                      <a:pt x="5522" y="4876"/>
                    </a:lnTo>
                    <a:lnTo>
                      <a:pt x="6243" y="4901"/>
                    </a:lnTo>
                    <a:lnTo>
                      <a:pt x="6915" y="4926"/>
                    </a:lnTo>
                    <a:lnTo>
                      <a:pt x="7537" y="5000"/>
                    </a:lnTo>
                    <a:lnTo>
                      <a:pt x="8109" y="5100"/>
                    </a:lnTo>
                    <a:lnTo>
                      <a:pt x="8656" y="5224"/>
                    </a:lnTo>
                    <a:lnTo>
                      <a:pt x="9153" y="5373"/>
                    </a:lnTo>
                    <a:lnTo>
                      <a:pt x="9626" y="5523"/>
                    </a:lnTo>
                    <a:lnTo>
                      <a:pt x="10074" y="5722"/>
                    </a:lnTo>
                    <a:lnTo>
                      <a:pt x="10497" y="5921"/>
                    </a:lnTo>
                    <a:lnTo>
                      <a:pt x="10870" y="6119"/>
                    </a:lnTo>
                    <a:lnTo>
                      <a:pt x="11243" y="6368"/>
                    </a:lnTo>
                    <a:lnTo>
                      <a:pt x="11591" y="6592"/>
                    </a:lnTo>
                    <a:lnTo>
                      <a:pt x="11914" y="6841"/>
                    </a:lnTo>
                    <a:lnTo>
                      <a:pt x="12213" y="7114"/>
                    </a:lnTo>
                    <a:lnTo>
                      <a:pt x="12760" y="7637"/>
                    </a:lnTo>
                    <a:lnTo>
                      <a:pt x="13058" y="7363"/>
                    </a:lnTo>
                    <a:lnTo>
                      <a:pt x="13332" y="7065"/>
                    </a:lnTo>
                    <a:lnTo>
                      <a:pt x="13556" y="6791"/>
                    </a:lnTo>
                    <a:lnTo>
                      <a:pt x="13780" y="6468"/>
                    </a:lnTo>
                    <a:lnTo>
                      <a:pt x="13904" y="6219"/>
                    </a:lnTo>
                    <a:lnTo>
                      <a:pt x="14028" y="5945"/>
                    </a:lnTo>
                    <a:lnTo>
                      <a:pt x="14103" y="5647"/>
                    </a:lnTo>
                    <a:lnTo>
                      <a:pt x="14178" y="5324"/>
                    </a:lnTo>
                    <a:lnTo>
                      <a:pt x="14203" y="5025"/>
                    </a:lnTo>
                    <a:lnTo>
                      <a:pt x="14178" y="4727"/>
                    </a:lnTo>
                    <a:lnTo>
                      <a:pt x="14103" y="4478"/>
                    </a:lnTo>
                    <a:lnTo>
                      <a:pt x="14053" y="4354"/>
                    </a:lnTo>
                    <a:lnTo>
                      <a:pt x="13979" y="4229"/>
                    </a:lnTo>
                    <a:lnTo>
                      <a:pt x="13630" y="3831"/>
                    </a:lnTo>
                    <a:lnTo>
                      <a:pt x="13556" y="3831"/>
                    </a:lnTo>
                    <a:lnTo>
                      <a:pt x="13282" y="3881"/>
                    </a:lnTo>
                    <a:lnTo>
                      <a:pt x="13034" y="3931"/>
                    </a:lnTo>
                    <a:lnTo>
                      <a:pt x="12760" y="4030"/>
                    </a:lnTo>
                    <a:lnTo>
                      <a:pt x="12536" y="4155"/>
                    </a:lnTo>
                    <a:lnTo>
                      <a:pt x="12312" y="4304"/>
                    </a:lnTo>
                    <a:lnTo>
                      <a:pt x="12138" y="4478"/>
                    </a:lnTo>
                    <a:lnTo>
                      <a:pt x="11989" y="4677"/>
                    </a:lnTo>
                    <a:lnTo>
                      <a:pt x="11889" y="4901"/>
                    </a:lnTo>
                    <a:lnTo>
                      <a:pt x="11840" y="4975"/>
                    </a:lnTo>
                    <a:lnTo>
                      <a:pt x="11740" y="5050"/>
                    </a:lnTo>
                    <a:lnTo>
                      <a:pt x="11666" y="5100"/>
                    </a:lnTo>
                    <a:lnTo>
                      <a:pt x="11541" y="5125"/>
                    </a:lnTo>
                    <a:lnTo>
                      <a:pt x="11417" y="5100"/>
                    </a:lnTo>
                    <a:lnTo>
                      <a:pt x="11292" y="5000"/>
                    </a:lnTo>
                    <a:lnTo>
                      <a:pt x="11218" y="4901"/>
                    </a:lnTo>
                    <a:lnTo>
                      <a:pt x="11193" y="4776"/>
                    </a:lnTo>
                    <a:lnTo>
                      <a:pt x="11218" y="4627"/>
                    </a:lnTo>
                    <a:lnTo>
                      <a:pt x="11342" y="4378"/>
                    </a:lnTo>
                    <a:lnTo>
                      <a:pt x="11516" y="4130"/>
                    </a:lnTo>
                    <a:lnTo>
                      <a:pt x="11715" y="3906"/>
                    </a:lnTo>
                    <a:lnTo>
                      <a:pt x="11939" y="3707"/>
                    </a:lnTo>
                    <a:lnTo>
                      <a:pt x="12188" y="3558"/>
                    </a:lnTo>
                    <a:lnTo>
                      <a:pt x="12461" y="3408"/>
                    </a:lnTo>
                    <a:lnTo>
                      <a:pt x="12735" y="3284"/>
                    </a:lnTo>
                    <a:lnTo>
                      <a:pt x="13034" y="3209"/>
                    </a:lnTo>
                    <a:lnTo>
                      <a:pt x="12536" y="2762"/>
                    </a:lnTo>
                    <a:lnTo>
                      <a:pt x="12014" y="2339"/>
                    </a:lnTo>
                    <a:lnTo>
                      <a:pt x="11467" y="1941"/>
                    </a:lnTo>
                    <a:lnTo>
                      <a:pt x="10870" y="1568"/>
                    </a:lnTo>
                    <a:lnTo>
                      <a:pt x="10273" y="1245"/>
                    </a:lnTo>
                    <a:lnTo>
                      <a:pt x="9626" y="946"/>
                    </a:lnTo>
                    <a:lnTo>
                      <a:pt x="8979" y="697"/>
                    </a:lnTo>
                    <a:lnTo>
                      <a:pt x="8308" y="449"/>
                    </a:lnTo>
                    <a:lnTo>
                      <a:pt x="7910" y="349"/>
                    </a:lnTo>
                    <a:lnTo>
                      <a:pt x="7512" y="250"/>
                    </a:lnTo>
                    <a:lnTo>
                      <a:pt x="7114" y="175"/>
                    </a:lnTo>
                    <a:lnTo>
                      <a:pt x="6716" y="100"/>
                    </a:lnTo>
                    <a:lnTo>
                      <a:pt x="6343" y="51"/>
                    </a:lnTo>
                    <a:lnTo>
                      <a:pt x="59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p:nvPr/>
            </p:nvSpPr>
            <p:spPr>
              <a:xfrm>
                <a:off x="2328927" y="2212429"/>
                <a:ext cx="292336" cy="384640"/>
              </a:xfrm>
              <a:custGeom>
                <a:avLst/>
                <a:gdLst/>
                <a:ahLst/>
                <a:cxnLst/>
                <a:rect l="l" t="t" r="r" b="b"/>
                <a:pathLst>
                  <a:path w="14179" h="18656" extrusionOk="0">
                    <a:moveTo>
                      <a:pt x="8880" y="1"/>
                    </a:moveTo>
                    <a:lnTo>
                      <a:pt x="8159" y="26"/>
                    </a:lnTo>
                    <a:lnTo>
                      <a:pt x="7413" y="100"/>
                    </a:lnTo>
                    <a:lnTo>
                      <a:pt x="6642" y="250"/>
                    </a:lnTo>
                    <a:lnTo>
                      <a:pt x="5871" y="449"/>
                    </a:lnTo>
                    <a:lnTo>
                      <a:pt x="5199" y="697"/>
                    </a:lnTo>
                    <a:lnTo>
                      <a:pt x="4553" y="946"/>
                    </a:lnTo>
                    <a:lnTo>
                      <a:pt x="3931" y="1245"/>
                    </a:lnTo>
                    <a:lnTo>
                      <a:pt x="3309" y="1568"/>
                    </a:lnTo>
                    <a:lnTo>
                      <a:pt x="2737" y="1941"/>
                    </a:lnTo>
                    <a:lnTo>
                      <a:pt x="2165" y="2339"/>
                    </a:lnTo>
                    <a:lnTo>
                      <a:pt x="1642" y="2762"/>
                    </a:lnTo>
                    <a:lnTo>
                      <a:pt x="1145" y="3209"/>
                    </a:lnTo>
                    <a:lnTo>
                      <a:pt x="1444" y="3284"/>
                    </a:lnTo>
                    <a:lnTo>
                      <a:pt x="1742" y="3408"/>
                    </a:lnTo>
                    <a:lnTo>
                      <a:pt x="2016" y="3558"/>
                    </a:lnTo>
                    <a:lnTo>
                      <a:pt x="2264" y="3707"/>
                    </a:lnTo>
                    <a:lnTo>
                      <a:pt x="2488" y="3906"/>
                    </a:lnTo>
                    <a:lnTo>
                      <a:pt x="2687" y="4130"/>
                    </a:lnTo>
                    <a:lnTo>
                      <a:pt x="2836" y="4378"/>
                    </a:lnTo>
                    <a:lnTo>
                      <a:pt x="2961" y="4627"/>
                    </a:lnTo>
                    <a:lnTo>
                      <a:pt x="2986" y="4776"/>
                    </a:lnTo>
                    <a:lnTo>
                      <a:pt x="2961" y="4901"/>
                    </a:lnTo>
                    <a:lnTo>
                      <a:pt x="2886" y="5025"/>
                    </a:lnTo>
                    <a:lnTo>
                      <a:pt x="2762" y="5100"/>
                    </a:lnTo>
                    <a:lnTo>
                      <a:pt x="2637" y="5125"/>
                    </a:lnTo>
                    <a:lnTo>
                      <a:pt x="2538" y="5100"/>
                    </a:lnTo>
                    <a:lnTo>
                      <a:pt x="2438" y="5050"/>
                    </a:lnTo>
                    <a:lnTo>
                      <a:pt x="2364" y="4975"/>
                    </a:lnTo>
                    <a:lnTo>
                      <a:pt x="2314" y="4901"/>
                    </a:lnTo>
                    <a:lnTo>
                      <a:pt x="2190" y="4677"/>
                    </a:lnTo>
                    <a:lnTo>
                      <a:pt x="2040" y="4478"/>
                    </a:lnTo>
                    <a:lnTo>
                      <a:pt x="1866" y="4304"/>
                    </a:lnTo>
                    <a:lnTo>
                      <a:pt x="1642" y="4155"/>
                    </a:lnTo>
                    <a:lnTo>
                      <a:pt x="1419" y="4030"/>
                    </a:lnTo>
                    <a:lnTo>
                      <a:pt x="1170" y="3931"/>
                    </a:lnTo>
                    <a:lnTo>
                      <a:pt x="896" y="3881"/>
                    </a:lnTo>
                    <a:lnTo>
                      <a:pt x="623" y="3831"/>
                    </a:lnTo>
                    <a:lnTo>
                      <a:pt x="548" y="3831"/>
                    </a:lnTo>
                    <a:lnTo>
                      <a:pt x="200" y="4229"/>
                    </a:lnTo>
                    <a:lnTo>
                      <a:pt x="150" y="4354"/>
                    </a:lnTo>
                    <a:lnTo>
                      <a:pt x="76" y="4478"/>
                    </a:lnTo>
                    <a:lnTo>
                      <a:pt x="26" y="4752"/>
                    </a:lnTo>
                    <a:lnTo>
                      <a:pt x="1" y="5025"/>
                    </a:lnTo>
                    <a:lnTo>
                      <a:pt x="26" y="5324"/>
                    </a:lnTo>
                    <a:lnTo>
                      <a:pt x="76" y="5647"/>
                    </a:lnTo>
                    <a:lnTo>
                      <a:pt x="150" y="5945"/>
                    </a:lnTo>
                    <a:lnTo>
                      <a:pt x="275" y="6219"/>
                    </a:lnTo>
                    <a:lnTo>
                      <a:pt x="424" y="6468"/>
                    </a:lnTo>
                    <a:lnTo>
                      <a:pt x="623" y="6791"/>
                    </a:lnTo>
                    <a:lnTo>
                      <a:pt x="871" y="7065"/>
                    </a:lnTo>
                    <a:lnTo>
                      <a:pt x="1120" y="7363"/>
                    </a:lnTo>
                    <a:lnTo>
                      <a:pt x="1419" y="7637"/>
                    </a:lnTo>
                    <a:lnTo>
                      <a:pt x="1991" y="7114"/>
                    </a:lnTo>
                    <a:lnTo>
                      <a:pt x="2289" y="6841"/>
                    </a:lnTo>
                    <a:lnTo>
                      <a:pt x="2613" y="6592"/>
                    </a:lnTo>
                    <a:lnTo>
                      <a:pt x="2936" y="6368"/>
                    </a:lnTo>
                    <a:lnTo>
                      <a:pt x="3309" y="6119"/>
                    </a:lnTo>
                    <a:lnTo>
                      <a:pt x="3682" y="5921"/>
                    </a:lnTo>
                    <a:lnTo>
                      <a:pt x="4105" y="5722"/>
                    </a:lnTo>
                    <a:lnTo>
                      <a:pt x="4553" y="5523"/>
                    </a:lnTo>
                    <a:lnTo>
                      <a:pt x="5025" y="5373"/>
                    </a:lnTo>
                    <a:lnTo>
                      <a:pt x="5523" y="5224"/>
                    </a:lnTo>
                    <a:lnTo>
                      <a:pt x="6070" y="5100"/>
                    </a:lnTo>
                    <a:lnTo>
                      <a:pt x="6667" y="5000"/>
                    </a:lnTo>
                    <a:lnTo>
                      <a:pt x="7289" y="4926"/>
                    </a:lnTo>
                    <a:lnTo>
                      <a:pt x="7960" y="4901"/>
                    </a:lnTo>
                    <a:lnTo>
                      <a:pt x="8656" y="4876"/>
                    </a:lnTo>
                    <a:lnTo>
                      <a:pt x="8806" y="4901"/>
                    </a:lnTo>
                    <a:lnTo>
                      <a:pt x="8905" y="4975"/>
                    </a:lnTo>
                    <a:lnTo>
                      <a:pt x="9005" y="5100"/>
                    </a:lnTo>
                    <a:lnTo>
                      <a:pt x="9030" y="5224"/>
                    </a:lnTo>
                    <a:lnTo>
                      <a:pt x="9005" y="5373"/>
                    </a:lnTo>
                    <a:lnTo>
                      <a:pt x="8905" y="5473"/>
                    </a:lnTo>
                    <a:lnTo>
                      <a:pt x="8806" y="5547"/>
                    </a:lnTo>
                    <a:lnTo>
                      <a:pt x="8656" y="5597"/>
                    </a:lnTo>
                    <a:lnTo>
                      <a:pt x="8010" y="5597"/>
                    </a:lnTo>
                    <a:lnTo>
                      <a:pt x="7388" y="5647"/>
                    </a:lnTo>
                    <a:lnTo>
                      <a:pt x="6791" y="5697"/>
                    </a:lnTo>
                    <a:lnTo>
                      <a:pt x="6269" y="5796"/>
                    </a:lnTo>
                    <a:lnTo>
                      <a:pt x="5746" y="5896"/>
                    </a:lnTo>
                    <a:lnTo>
                      <a:pt x="5274" y="6045"/>
                    </a:lnTo>
                    <a:lnTo>
                      <a:pt x="4851" y="6194"/>
                    </a:lnTo>
                    <a:lnTo>
                      <a:pt x="4428" y="6368"/>
                    </a:lnTo>
                    <a:lnTo>
                      <a:pt x="4055" y="6542"/>
                    </a:lnTo>
                    <a:lnTo>
                      <a:pt x="3682" y="6741"/>
                    </a:lnTo>
                    <a:lnTo>
                      <a:pt x="3359" y="6940"/>
                    </a:lnTo>
                    <a:lnTo>
                      <a:pt x="3035" y="7164"/>
                    </a:lnTo>
                    <a:lnTo>
                      <a:pt x="2737" y="7388"/>
                    </a:lnTo>
                    <a:lnTo>
                      <a:pt x="2463" y="7637"/>
                    </a:lnTo>
                    <a:lnTo>
                      <a:pt x="1941" y="8109"/>
                    </a:lnTo>
                    <a:lnTo>
                      <a:pt x="1991" y="8159"/>
                    </a:lnTo>
                    <a:lnTo>
                      <a:pt x="2190" y="8333"/>
                    </a:lnTo>
                    <a:lnTo>
                      <a:pt x="2712" y="8806"/>
                    </a:lnTo>
                    <a:lnTo>
                      <a:pt x="2961" y="9079"/>
                    </a:lnTo>
                    <a:lnTo>
                      <a:pt x="3209" y="9328"/>
                    </a:lnTo>
                    <a:lnTo>
                      <a:pt x="3433" y="9602"/>
                    </a:lnTo>
                    <a:lnTo>
                      <a:pt x="3632" y="9900"/>
                    </a:lnTo>
                    <a:lnTo>
                      <a:pt x="3806" y="10223"/>
                    </a:lnTo>
                    <a:lnTo>
                      <a:pt x="3956" y="10547"/>
                    </a:lnTo>
                    <a:lnTo>
                      <a:pt x="4080" y="10895"/>
                    </a:lnTo>
                    <a:lnTo>
                      <a:pt x="4155" y="11243"/>
                    </a:lnTo>
                    <a:lnTo>
                      <a:pt x="4478" y="11044"/>
                    </a:lnTo>
                    <a:lnTo>
                      <a:pt x="4826" y="10845"/>
                    </a:lnTo>
                    <a:lnTo>
                      <a:pt x="5547" y="10497"/>
                    </a:lnTo>
                    <a:lnTo>
                      <a:pt x="6294" y="10223"/>
                    </a:lnTo>
                    <a:lnTo>
                      <a:pt x="7065" y="9975"/>
                    </a:lnTo>
                    <a:lnTo>
                      <a:pt x="7836" y="9801"/>
                    </a:lnTo>
                    <a:lnTo>
                      <a:pt x="8632" y="9651"/>
                    </a:lnTo>
                    <a:lnTo>
                      <a:pt x="9452" y="9577"/>
                    </a:lnTo>
                    <a:lnTo>
                      <a:pt x="10273" y="9577"/>
                    </a:lnTo>
                    <a:lnTo>
                      <a:pt x="10398" y="9602"/>
                    </a:lnTo>
                    <a:lnTo>
                      <a:pt x="10522" y="9676"/>
                    </a:lnTo>
                    <a:lnTo>
                      <a:pt x="10597" y="9801"/>
                    </a:lnTo>
                    <a:lnTo>
                      <a:pt x="10621" y="9950"/>
                    </a:lnTo>
                    <a:lnTo>
                      <a:pt x="10621" y="10000"/>
                    </a:lnTo>
                    <a:lnTo>
                      <a:pt x="10597" y="10074"/>
                    </a:lnTo>
                    <a:lnTo>
                      <a:pt x="10497" y="10174"/>
                    </a:lnTo>
                    <a:lnTo>
                      <a:pt x="10398" y="10248"/>
                    </a:lnTo>
                    <a:lnTo>
                      <a:pt x="10248" y="10298"/>
                    </a:lnTo>
                    <a:lnTo>
                      <a:pt x="9452" y="10298"/>
                    </a:lnTo>
                    <a:lnTo>
                      <a:pt x="9054" y="10323"/>
                    </a:lnTo>
                    <a:lnTo>
                      <a:pt x="8656" y="10373"/>
                    </a:lnTo>
                    <a:lnTo>
                      <a:pt x="7861" y="10522"/>
                    </a:lnTo>
                    <a:lnTo>
                      <a:pt x="7090" y="10696"/>
                    </a:lnTo>
                    <a:lnTo>
                      <a:pt x="6343" y="10945"/>
                    </a:lnTo>
                    <a:lnTo>
                      <a:pt x="5970" y="11094"/>
                    </a:lnTo>
                    <a:lnTo>
                      <a:pt x="5622" y="11243"/>
                    </a:lnTo>
                    <a:lnTo>
                      <a:pt x="5274" y="11417"/>
                    </a:lnTo>
                    <a:lnTo>
                      <a:pt x="4926" y="11591"/>
                    </a:lnTo>
                    <a:lnTo>
                      <a:pt x="4602" y="11790"/>
                    </a:lnTo>
                    <a:lnTo>
                      <a:pt x="4279" y="11989"/>
                    </a:lnTo>
                    <a:lnTo>
                      <a:pt x="4254" y="12014"/>
                    </a:lnTo>
                    <a:lnTo>
                      <a:pt x="4279" y="12537"/>
                    </a:lnTo>
                    <a:lnTo>
                      <a:pt x="4304" y="13233"/>
                    </a:lnTo>
                    <a:lnTo>
                      <a:pt x="4354" y="13556"/>
                    </a:lnTo>
                    <a:lnTo>
                      <a:pt x="4403" y="13880"/>
                    </a:lnTo>
                    <a:lnTo>
                      <a:pt x="4503" y="14178"/>
                    </a:lnTo>
                    <a:lnTo>
                      <a:pt x="4627" y="14477"/>
                    </a:lnTo>
                    <a:lnTo>
                      <a:pt x="4776" y="14775"/>
                    </a:lnTo>
                    <a:lnTo>
                      <a:pt x="4951" y="15049"/>
                    </a:lnTo>
                    <a:lnTo>
                      <a:pt x="5149" y="15322"/>
                    </a:lnTo>
                    <a:lnTo>
                      <a:pt x="5398" y="15571"/>
                    </a:lnTo>
                    <a:lnTo>
                      <a:pt x="5647" y="15820"/>
                    </a:lnTo>
                    <a:lnTo>
                      <a:pt x="5921" y="16044"/>
                    </a:lnTo>
                    <a:lnTo>
                      <a:pt x="6219" y="16243"/>
                    </a:lnTo>
                    <a:lnTo>
                      <a:pt x="6517" y="16417"/>
                    </a:lnTo>
                    <a:lnTo>
                      <a:pt x="6866" y="16591"/>
                    </a:lnTo>
                    <a:lnTo>
                      <a:pt x="7189" y="16740"/>
                    </a:lnTo>
                    <a:lnTo>
                      <a:pt x="7537" y="16864"/>
                    </a:lnTo>
                    <a:lnTo>
                      <a:pt x="7910" y="16964"/>
                    </a:lnTo>
                    <a:lnTo>
                      <a:pt x="8283" y="17014"/>
                    </a:lnTo>
                    <a:lnTo>
                      <a:pt x="8656" y="17063"/>
                    </a:lnTo>
                    <a:lnTo>
                      <a:pt x="8681" y="17063"/>
                    </a:lnTo>
                    <a:lnTo>
                      <a:pt x="8930" y="16964"/>
                    </a:lnTo>
                    <a:lnTo>
                      <a:pt x="9179" y="16840"/>
                    </a:lnTo>
                    <a:lnTo>
                      <a:pt x="9428" y="16715"/>
                    </a:lnTo>
                    <a:lnTo>
                      <a:pt x="9651" y="16541"/>
                    </a:lnTo>
                    <a:lnTo>
                      <a:pt x="9850" y="16392"/>
                    </a:lnTo>
                    <a:lnTo>
                      <a:pt x="10049" y="16193"/>
                    </a:lnTo>
                    <a:lnTo>
                      <a:pt x="10223" y="15994"/>
                    </a:lnTo>
                    <a:lnTo>
                      <a:pt x="10373" y="15795"/>
                    </a:lnTo>
                    <a:lnTo>
                      <a:pt x="10472" y="15695"/>
                    </a:lnTo>
                    <a:lnTo>
                      <a:pt x="10597" y="15646"/>
                    </a:lnTo>
                    <a:lnTo>
                      <a:pt x="10721" y="15621"/>
                    </a:lnTo>
                    <a:lnTo>
                      <a:pt x="10870" y="15670"/>
                    </a:lnTo>
                    <a:lnTo>
                      <a:pt x="10970" y="15770"/>
                    </a:lnTo>
                    <a:lnTo>
                      <a:pt x="11019" y="15894"/>
                    </a:lnTo>
                    <a:lnTo>
                      <a:pt x="11019" y="16044"/>
                    </a:lnTo>
                    <a:lnTo>
                      <a:pt x="10970" y="16168"/>
                    </a:lnTo>
                    <a:lnTo>
                      <a:pt x="10796" y="16417"/>
                    </a:lnTo>
                    <a:lnTo>
                      <a:pt x="10621" y="16641"/>
                    </a:lnTo>
                    <a:lnTo>
                      <a:pt x="10422" y="16840"/>
                    </a:lnTo>
                    <a:lnTo>
                      <a:pt x="10199" y="17038"/>
                    </a:lnTo>
                    <a:lnTo>
                      <a:pt x="9950" y="17213"/>
                    </a:lnTo>
                    <a:lnTo>
                      <a:pt x="9701" y="17362"/>
                    </a:lnTo>
                    <a:lnTo>
                      <a:pt x="9428" y="17511"/>
                    </a:lnTo>
                    <a:lnTo>
                      <a:pt x="9129" y="17635"/>
                    </a:lnTo>
                    <a:lnTo>
                      <a:pt x="9303" y="17834"/>
                    </a:lnTo>
                    <a:lnTo>
                      <a:pt x="9477" y="18009"/>
                    </a:lnTo>
                    <a:lnTo>
                      <a:pt x="9701" y="18183"/>
                    </a:lnTo>
                    <a:lnTo>
                      <a:pt x="9975" y="18307"/>
                    </a:lnTo>
                    <a:lnTo>
                      <a:pt x="10323" y="18456"/>
                    </a:lnTo>
                    <a:lnTo>
                      <a:pt x="10746" y="18556"/>
                    </a:lnTo>
                    <a:lnTo>
                      <a:pt x="11169" y="18630"/>
                    </a:lnTo>
                    <a:lnTo>
                      <a:pt x="11641" y="18655"/>
                    </a:lnTo>
                    <a:lnTo>
                      <a:pt x="12039" y="18630"/>
                    </a:lnTo>
                    <a:lnTo>
                      <a:pt x="12412" y="18605"/>
                    </a:lnTo>
                    <a:lnTo>
                      <a:pt x="12760" y="18556"/>
                    </a:lnTo>
                    <a:lnTo>
                      <a:pt x="13084" y="18481"/>
                    </a:lnTo>
                    <a:lnTo>
                      <a:pt x="13382" y="18382"/>
                    </a:lnTo>
                    <a:lnTo>
                      <a:pt x="13656" y="18257"/>
                    </a:lnTo>
                    <a:lnTo>
                      <a:pt x="13929" y="18108"/>
                    </a:lnTo>
                    <a:lnTo>
                      <a:pt x="14178" y="17959"/>
                    </a:lnTo>
                    <a:lnTo>
                      <a:pt x="14178" y="14850"/>
                    </a:lnTo>
                    <a:lnTo>
                      <a:pt x="13929" y="14601"/>
                    </a:lnTo>
                    <a:lnTo>
                      <a:pt x="13631" y="14402"/>
                    </a:lnTo>
                    <a:lnTo>
                      <a:pt x="13308" y="14228"/>
                    </a:lnTo>
                    <a:lnTo>
                      <a:pt x="12984" y="14079"/>
                    </a:lnTo>
                    <a:lnTo>
                      <a:pt x="12611" y="13979"/>
                    </a:lnTo>
                    <a:lnTo>
                      <a:pt x="12213" y="13855"/>
                    </a:lnTo>
                    <a:lnTo>
                      <a:pt x="11368" y="13681"/>
                    </a:lnTo>
                    <a:lnTo>
                      <a:pt x="10920" y="13606"/>
                    </a:lnTo>
                    <a:lnTo>
                      <a:pt x="10472" y="13581"/>
                    </a:lnTo>
                    <a:lnTo>
                      <a:pt x="10024" y="13581"/>
                    </a:lnTo>
                    <a:lnTo>
                      <a:pt x="9602" y="13631"/>
                    </a:lnTo>
                    <a:lnTo>
                      <a:pt x="9154" y="13681"/>
                    </a:lnTo>
                    <a:lnTo>
                      <a:pt x="8731" y="13780"/>
                    </a:lnTo>
                    <a:lnTo>
                      <a:pt x="8308" y="13929"/>
                    </a:lnTo>
                    <a:lnTo>
                      <a:pt x="7910" y="14079"/>
                    </a:lnTo>
                    <a:lnTo>
                      <a:pt x="7761" y="14104"/>
                    </a:lnTo>
                    <a:lnTo>
                      <a:pt x="7637" y="14104"/>
                    </a:lnTo>
                    <a:lnTo>
                      <a:pt x="7512" y="14029"/>
                    </a:lnTo>
                    <a:lnTo>
                      <a:pt x="7438" y="13905"/>
                    </a:lnTo>
                    <a:lnTo>
                      <a:pt x="7388" y="13780"/>
                    </a:lnTo>
                    <a:lnTo>
                      <a:pt x="7413" y="13631"/>
                    </a:lnTo>
                    <a:lnTo>
                      <a:pt x="7487" y="13531"/>
                    </a:lnTo>
                    <a:lnTo>
                      <a:pt x="7612" y="13432"/>
                    </a:lnTo>
                    <a:lnTo>
                      <a:pt x="8060" y="13258"/>
                    </a:lnTo>
                    <a:lnTo>
                      <a:pt x="8532" y="13109"/>
                    </a:lnTo>
                    <a:lnTo>
                      <a:pt x="9005" y="12984"/>
                    </a:lnTo>
                    <a:lnTo>
                      <a:pt x="9502" y="12910"/>
                    </a:lnTo>
                    <a:lnTo>
                      <a:pt x="10000" y="12885"/>
                    </a:lnTo>
                    <a:lnTo>
                      <a:pt x="10497" y="12860"/>
                    </a:lnTo>
                    <a:lnTo>
                      <a:pt x="10994" y="12910"/>
                    </a:lnTo>
                    <a:lnTo>
                      <a:pt x="11492" y="12984"/>
                    </a:lnTo>
                    <a:lnTo>
                      <a:pt x="12238" y="13134"/>
                    </a:lnTo>
                    <a:lnTo>
                      <a:pt x="12611" y="13233"/>
                    </a:lnTo>
                    <a:lnTo>
                      <a:pt x="12959" y="13332"/>
                    </a:lnTo>
                    <a:lnTo>
                      <a:pt x="13283" y="13432"/>
                    </a:lnTo>
                    <a:lnTo>
                      <a:pt x="13606" y="13581"/>
                    </a:lnTo>
                    <a:lnTo>
                      <a:pt x="13905" y="13730"/>
                    </a:lnTo>
                    <a:lnTo>
                      <a:pt x="14178" y="13905"/>
                    </a:lnTo>
                    <a:lnTo>
                      <a:pt x="14178" y="8383"/>
                    </a:lnTo>
                    <a:lnTo>
                      <a:pt x="13432" y="8184"/>
                    </a:lnTo>
                    <a:lnTo>
                      <a:pt x="12686" y="8035"/>
                    </a:lnTo>
                    <a:lnTo>
                      <a:pt x="11915" y="7935"/>
                    </a:lnTo>
                    <a:lnTo>
                      <a:pt x="11169" y="7885"/>
                    </a:lnTo>
                    <a:lnTo>
                      <a:pt x="10398" y="7910"/>
                    </a:lnTo>
                    <a:lnTo>
                      <a:pt x="9602" y="7985"/>
                    </a:lnTo>
                    <a:lnTo>
                      <a:pt x="8831" y="8084"/>
                    </a:lnTo>
                    <a:lnTo>
                      <a:pt x="8035" y="8259"/>
                    </a:lnTo>
                    <a:lnTo>
                      <a:pt x="7960" y="8283"/>
                    </a:lnTo>
                    <a:lnTo>
                      <a:pt x="7885" y="8259"/>
                    </a:lnTo>
                    <a:lnTo>
                      <a:pt x="7761" y="8234"/>
                    </a:lnTo>
                    <a:lnTo>
                      <a:pt x="7662" y="8134"/>
                    </a:lnTo>
                    <a:lnTo>
                      <a:pt x="7587" y="8010"/>
                    </a:lnTo>
                    <a:lnTo>
                      <a:pt x="7587" y="7861"/>
                    </a:lnTo>
                    <a:lnTo>
                      <a:pt x="7637" y="7736"/>
                    </a:lnTo>
                    <a:lnTo>
                      <a:pt x="7736" y="7637"/>
                    </a:lnTo>
                    <a:lnTo>
                      <a:pt x="7861" y="7562"/>
                    </a:lnTo>
                    <a:lnTo>
                      <a:pt x="8681" y="7388"/>
                    </a:lnTo>
                    <a:lnTo>
                      <a:pt x="9477" y="7264"/>
                    </a:lnTo>
                    <a:lnTo>
                      <a:pt x="10273" y="7189"/>
                    </a:lnTo>
                    <a:lnTo>
                      <a:pt x="11069" y="7189"/>
                    </a:lnTo>
                    <a:lnTo>
                      <a:pt x="11865" y="7214"/>
                    </a:lnTo>
                    <a:lnTo>
                      <a:pt x="12636" y="7313"/>
                    </a:lnTo>
                    <a:lnTo>
                      <a:pt x="13407" y="7438"/>
                    </a:lnTo>
                    <a:lnTo>
                      <a:pt x="14178" y="7637"/>
                    </a:lnTo>
                    <a:lnTo>
                      <a:pt x="14178" y="6244"/>
                    </a:lnTo>
                    <a:lnTo>
                      <a:pt x="14178" y="5945"/>
                    </a:lnTo>
                    <a:lnTo>
                      <a:pt x="14153" y="5622"/>
                    </a:lnTo>
                    <a:lnTo>
                      <a:pt x="14054" y="5000"/>
                    </a:lnTo>
                    <a:lnTo>
                      <a:pt x="13929" y="4378"/>
                    </a:lnTo>
                    <a:lnTo>
                      <a:pt x="13755" y="3732"/>
                    </a:lnTo>
                    <a:lnTo>
                      <a:pt x="13308" y="3483"/>
                    </a:lnTo>
                    <a:lnTo>
                      <a:pt x="12860" y="3234"/>
                    </a:lnTo>
                    <a:lnTo>
                      <a:pt x="12362" y="3035"/>
                    </a:lnTo>
                    <a:lnTo>
                      <a:pt x="11865" y="2861"/>
                    </a:lnTo>
                    <a:lnTo>
                      <a:pt x="11368" y="2712"/>
                    </a:lnTo>
                    <a:lnTo>
                      <a:pt x="10845" y="2612"/>
                    </a:lnTo>
                    <a:lnTo>
                      <a:pt x="10323" y="2513"/>
                    </a:lnTo>
                    <a:lnTo>
                      <a:pt x="9801" y="2463"/>
                    </a:lnTo>
                    <a:lnTo>
                      <a:pt x="9253" y="2438"/>
                    </a:lnTo>
                    <a:lnTo>
                      <a:pt x="8706" y="2438"/>
                    </a:lnTo>
                    <a:lnTo>
                      <a:pt x="8184" y="2463"/>
                    </a:lnTo>
                    <a:lnTo>
                      <a:pt x="7637" y="2538"/>
                    </a:lnTo>
                    <a:lnTo>
                      <a:pt x="7090" y="2637"/>
                    </a:lnTo>
                    <a:lnTo>
                      <a:pt x="6567" y="2762"/>
                    </a:lnTo>
                    <a:lnTo>
                      <a:pt x="6020" y="2911"/>
                    </a:lnTo>
                    <a:lnTo>
                      <a:pt x="5498" y="3110"/>
                    </a:lnTo>
                    <a:lnTo>
                      <a:pt x="5348" y="3135"/>
                    </a:lnTo>
                    <a:lnTo>
                      <a:pt x="5224" y="3110"/>
                    </a:lnTo>
                    <a:lnTo>
                      <a:pt x="5125" y="3010"/>
                    </a:lnTo>
                    <a:lnTo>
                      <a:pt x="5025" y="2911"/>
                    </a:lnTo>
                    <a:lnTo>
                      <a:pt x="5000" y="2762"/>
                    </a:lnTo>
                    <a:lnTo>
                      <a:pt x="5050" y="2637"/>
                    </a:lnTo>
                    <a:lnTo>
                      <a:pt x="5125" y="2513"/>
                    </a:lnTo>
                    <a:lnTo>
                      <a:pt x="5249" y="2438"/>
                    </a:lnTo>
                    <a:lnTo>
                      <a:pt x="5746" y="2264"/>
                    </a:lnTo>
                    <a:lnTo>
                      <a:pt x="6269" y="2090"/>
                    </a:lnTo>
                    <a:lnTo>
                      <a:pt x="6816" y="1966"/>
                    </a:lnTo>
                    <a:lnTo>
                      <a:pt x="7338" y="1866"/>
                    </a:lnTo>
                    <a:lnTo>
                      <a:pt x="7861" y="1792"/>
                    </a:lnTo>
                    <a:lnTo>
                      <a:pt x="8408" y="1742"/>
                    </a:lnTo>
                    <a:lnTo>
                      <a:pt x="8930" y="1717"/>
                    </a:lnTo>
                    <a:lnTo>
                      <a:pt x="9477" y="1742"/>
                    </a:lnTo>
                    <a:lnTo>
                      <a:pt x="10000" y="1767"/>
                    </a:lnTo>
                    <a:lnTo>
                      <a:pt x="10522" y="1841"/>
                    </a:lnTo>
                    <a:lnTo>
                      <a:pt x="11044" y="1916"/>
                    </a:lnTo>
                    <a:lnTo>
                      <a:pt x="11542" y="2040"/>
                    </a:lnTo>
                    <a:lnTo>
                      <a:pt x="12039" y="2190"/>
                    </a:lnTo>
                    <a:lnTo>
                      <a:pt x="12537" y="2339"/>
                    </a:lnTo>
                    <a:lnTo>
                      <a:pt x="13009" y="2538"/>
                    </a:lnTo>
                    <a:lnTo>
                      <a:pt x="13482" y="2762"/>
                    </a:lnTo>
                    <a:lnTo>
                      <a:pt x="13482" y="2762"/>
                    </a:lnTo>
                    <a:lnTo>
                      <a:pt x="13357" y="2438"/>
                    </a:lnTo>
                    <a:lnTo>
                      <a:pt x="13233" y="2115"/>
                    </a:lnTo>
                    <a:lnTo>
                      <a:pt x="13084" y="1792"/>
                    </a:lnTo>
                    <a:lnTo>
                      <a:pt x="12885" y="1493"/>
                    </a:lnTo>
                    <a:lnTo>
                      <a:pt x="12661" y="1220"/>
                    </a:lnTo>
                    <a:lnTo>
                      <a:pt x="12387" y="946"/>
                    </a:lnTo>
                    <a:lnTo>
                      <a:pt x="12089" y="722"/>
                    </a:lnTo>
                    <a:lnTo>
                      <a:pt x="11691" y="523"/>
                    </a:lnTo>
                    <a:lnTo>
                      <a:pt x="11392" y="399"/>
                    </a:lnTo>
                    <a:lnTo>
                      <a:pt x="11069" y="299"/>
                    </a:lnTo>
                    <a:lnTo>
                      <a:pt x="10721" y="200"/>
                    </a:lnTo>
                    <a:lnTo>
                      <a:pt x="10373" y="125"/>
                    </a:lnTo>
                    <a:lnTo>
                      <a:pt x="10024" y="76"/>
                    </a:lnTo>
                    <a:lnTo>
                      <a:pt x="9651" y="26"/>
                    </a:lnTo>
                    <a:lnTo>
                      <a:pt x="927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5"/>
              <p:cNvSpPr/>
              <p:nvPr/>
            </p:nvSpPr>
            <p:spPr>
              <a:xfrm>
                <a:off x="2200212" y="2307826"/>
                <a:ext cx="421051" cy="461028"/>
              </a:xfrm>
              <a:custGeom>
                <a:avLst/>
                <a:gdLst/>
                <a:ahLst/>
                <a:cxnLst/>
                <a:rect l="l" t="t" r="r" b="b"/>
                <a:pathLst>
                  <a:path w="20422" h="22361" extrusionOk="0">
                    <a:moveTo>
                      <a:pt x="5572" y="0"/>
                    </a:moveTo>
                    <a:lnTo>
                      <a:pt x="5199" y="149"/>
                    </a:lnTo>
                    <a:lnTo>
                      <a:pt x="4876" y="323"/>
                    </a:lnTo>
                    <a:lnTo>
                      <a:pt x="4528" y="498"/>
                    </a:lnTo>
                    <a:lnTo>
                      <a:pt x="4204" y="697"/>
                    </a:lnTo>
                    <a:lnTo>
                      <a:pt x="3881" y="896"/>
                    </a:lnTo>
                    <a:lnTo>
                      <a:pt x="3583" y="1119"/>
                    </a:lnTo>
                    <a:lnTo>
                      <a:pt x="3284" y="1343"/>
                    </a:lnTo>
                    <a:lnTo>
                      <a:pt x="3011" y="1592"/>
                    </a:lnTo>
                    <a:lnTo>
                      <a:pt x="2737" y="1841"/>
                    </a:lnTo>
                    <a:lnTo>
                      <a:pt x="2488" y="2089"/>
                    </a:lnTo>
                    <a:lnTo>
                      <a:pt x="2239" y="2363"/>
                    </a:lnTo>
                    <a:lnTo>
                      <a:pt x="2016" y="2661"/>
                    </a:lnTo>
                    <a:lnTo>
                      <a:pt x="1817" y="2935"/>
                    </a:lnTo>
                    <a:lnTo>
                      <a:pt x="1618" y="3234"/>
                    </a:lnTo>
                    <a:lnTo>
                      <a:pt x="1444" y="3532"/>
                    </a:lnTo>
                    <a:lnTo>
                      <a:pt x="1294" y="3855"/>
                    </a:lnTo>
                    <a:lnTo>
                      <a:pt x="1145" y="4179"/>
                    </a:lnTo>
                    <a:lnTo>
                      <a:pt x="1021" y="4527"/>
                    </a:lnTo>
                    <a:lnTo>
                      <a:pt x="921" y="4850"/>
                    </a:lnTo>
                    <a:lnTo>
                      <a:pt x="822" y="5198"/>
                    </a:lnTo>
                    <a:lnTo>
                      <a:pt x="772" y="5547"/>
                    </a:lnTo>
                    <a:lnTo>
                      <a:pt x="722" y="5920"/>
                    </a:lnTo>
                    <a:lnTo>
                      <a:pt x="697" y="6268"/>
                    </a:lnTo>
                    <a:lnTo>
                      <a:pt x="697" y="6616"/>
                    </a:lnTo>
                    <a:lnTo>
                      <a:pt x="722" y="6964"/>
                    </a:lnTo>
                    <a:lnTo>
                      <a:pt x="747" y="7313"/>
                    </a:lnTo>
                    <a:lnTo>
                      <a:pt x="797" y="7661"/>
                    </a:lnTo>
                    <a:lnTo>
                      <a:pt x="871" y="8009"/>
                    </a:lnTo>
                    <a:lnTo>
                      <a:pt x="971" y="8357"/>
                    </a:lnTo>
                    <a:lnTo>
                      <a:pt x="1095" y="8705"/>
                    </a:lnTo>
                    <a:lnTo>
                      <a:pt x="1220" y="9029"/>
                    </a:lnTo>
                    <a:lnTo>
                      <a:pt x="1369" y="9377"/>
                    </a:lnTo>
                    <a:lnTo>
                      <a:pt x="1742" y="8954"/>
                    </a:lnTo>
                    <a:lnTo>
                      <a:pt x="2165" y="8581"/>
                    </a:lnTo>
                    <a:lnTo>
                      <a:pt x="2613" y="8258"/>
                    </a:lnTo>
                    <a:lnTo>
                      <a:pt x="3110" y="7934"/>
                    </a:lnTo>
                    <a:lnTo>
                      <a:pt x="3607" y="7661"/>
                    </a:lnTo>
                    <a:lnTo>
                      <a:pt x="4155" y="7437"/>
                    </a:lnTo>
                    <a:lnTo>
                      <a:pt x="4702" y="7263"/>
                    </a:lnTo>
                    <a:lnTo>
                      <a:pt x="5299" y="7114"/>
                    </a:lnTo>
                    <a:lnTo>
                      <a:pt x="5423" y="7114"/>
                    </a:lnTo>
                    <a:lnTo>
                      <a:pt x="5572" y="7163"/>
                    </a:lnTo>
                    <a:lnTo>
                      <a:pt x="5647" y="7263"/>
                    </a:lnTo>
                    <a:lnTo>
                      <a:pt x="5722" y="7387"/>
                    </a:lnTo>
                    <a:lnTo>
                      <a:pt x="5722" y="7536"/>
                    </a:lnTo>
                    <a:lnTo>
                      <a:pt x="5672" y="7661"/>
                    </a:lnTo>
                    <a:lnTo>
                      <a:pt x="5572" y="7760"/>
                    </a:lnTo>
                    <a:lnTo>
                      <a:pt x="5448" y="7810"/>
                    </a:lnTo>
                    <a:lnTo>
                      <a:pt x="4876" y="7934"/>
                    </a:lnTo>
                    <a:lnTo>
                      <a:pt x="4354" y="8133"/>
                    </a:lnTo>
                    <a:lnTo>
                      <a:pt x="3831" y="8357"/>
                    </a:lnTo>
                    <a:lnTo>
                      <a:pt x="3359" y="8606"/>
                    </a:lnTo>
                    <a:lnTo>
                      <a:pt x="2911" y="8904"/>
                    </a:lnTo>
                    <a:lnTo>
                      <a:pt x="2488" y="9228"/>
                    </a:lnTo>
                    <a:lnTo>
                      <a:pt x="2115" y="9601"/>
                    </a:lnTo>
                    <a:lnTo>
                      <a:pt x="1767" y="9999"/>
                    </a:lnTo>
                    <a:lnTo>
                      <a:pt x="2239" y="10521"/>
                    </a:lnTo>
                    <a:lnTo>
                      <a:pt x="2488" y="10795"/>
                    </a:lnTo>
                    <a:lnTo>
                      <a:pt x="2737" y="11043"/>
                    </a:lnTo>
                    <a:lnTo>
                      <a:pt x="3011" y="11267"/>
                    </a:lnTo>
                    <a:lnTo>
                      <a:pt x="3309" y="11491"/>
                    </a:lnTo>
                    <a:lnTo>
                      <a:pt x="3632" y="11690"/>
                    </a:lnTo>
                    <a:lnTo>
                      <a:pt x="3956" y="11864"/>
                    </a:lnTo>
                    <a:lnTo>
                      <a:pt x="4354" y="12014"/>
                    </a:lnTo>
                    <a:lnTo>
                      <a:pt x="4776" y="12138"/>
                    </a:lnTo>
                    <a:lnTo>
                      <a:pt x="5224" y="12213"/>
                    </a:lnTo>
                    <a:lnTo>
                      <a:pt x="5672" y="12237"/>
                    </a:lnTo>
                    <a:lnTo>
                      <a:pt x="6120" y="12213"/>
                    </a:lnTo>
                    <a:lnTo>
                      <a:pt x="6343" y="12188"/>
                    </a:lnTo>
                    <a:lnTo>
                      <a:pt x="6542" y="12113"/>
                    </a:lnTo>
                    <a:lnTo>
                      <a:pt x="6741" y="12063"/>
                    </a:lnTo>
                    <a:lnTo>
                      <a:pt x="6940" y="11964"/>
                    </a:lnTo>
                    <a:lnTo>
                      <a:pt x="7139" y="11864"/>
                    </a:lnTo>
                    <a:lnTo>
                      <a:pt x="7313" y="11740"/>
                    </a:lnTo>
                    <a:lnTo>
                      <a:pt x="7438" y="11690"/>
                    </a:lnTo>
                    <a:lnTo>
                      <a:pt x="7587" y="11690"/>
                    </a:lnTo>
                    <a:lnTo>
                      <a:pt x="7711" y="11715"/>
                    </a:lnTo>
                    <a:lnTo>
                      <a:pt x="7811" y="11815"/>
                    </a:lnTo>
                    <a:lnTo>
                      <a:pt x="7885" y="11939"/>
                    </a:lnTo>
                    <a:lnTo>
                      <a:pt x="7885" y="12088"/>
                    </a:lnTo>
                    <a:lnTo>
                      <a:pt x="7836" y="12213"/>
                    </a:lnTo>
                    <a:lnTo>
                      <a:pt x="7736" y="12312"/>
                    </a:lnTo>
                    <a:lnTo>
                      <a:pt x="7463" y="12511"/>
                    </a:lnTo>
                    <a:lnTo>
                      <a:pt x="7139" y="12660"/>
                    </a:lnTo>
                    <a:lnTo>
                      <a:pt x="6816" y="12785"/>
                    </a:lnTo>
                    <a:lnTo>
                      <a:pt x="6468" y="12859"/>
                    </a:lnTo>
                    <a:lnTo>
                      <a:pt x="6468" y="13158"/>
                    </a:lnTo>
                    <a:lnTo>
                      <a:pt x="6518" y="13431"/>
                    </a:lnTo>
                    <a:lnTo>
                      <a:pt x="6567" y="13730"/>
                    </a:lnTo>
                    <a:lnTo>
                      <a:pt x="6642" y="14003"/>
                    </a:lnTo>
                    <a:lnTo>
                      <a:pt x="6766" y="14277"/>
                    </a:lnTo>
                    <a:lnTo>
                      <a:pt x="6891" y="14551"/>
                    </a:lnTo>
                    <a:lnTo>
                      <a:pt x="7065" y="14824"/>
                    </a:lnTo>
                    <a:lnTo>
                      <a:pt x="7239" y="15073"/>
                    </a:lnTo>
                    <a:lnTo>
                      <a:pt x="7438" y="15297"/>
                    </a:lnTo>
                    <a:lnTo>
                      <a:pt x="7662" y="15521"/>
                    </a:lnTo>
                    <a:lnTo>
                      <a:pt x="7885" y="15744"/>
                    </a:lnTo>
                    <a:lnTo>
                      <a:pt x="8159" y="15943"/>
                    </a:lnTo>
                    <a:lnTo>
                      <a:pt x="8433" y="16117"/>
                    </a:lnTo>
                    <a:lnTo>
                      <a:pt x="8706" y="16267"/>
                    </a:lnTo>
                    <a:lnTo>
                      <a:pt x="9005" y="16416"/>
                    </a:lnTo>
                    <a:lnTo>
                      <a:pt x="9328" y="16515"/>
                    </a:lnTo>
                    <a:lnTo>
                      <a:pt x="9776" y="16665"/>
                    </a:lnTo>
                    <a:lnTo>
                      <a:pt x="10223" y="16739"/>
                    </a:lnTo>
                    <a:lnTo>
                      <a:pt x="11169" y="16889"/>
                    </a:lnTo>
                    <a:lnTo>
                      <a:pt x="11865" y="17013"/>
                    </a:lnTo>
                    <a:lnTo>
                      <a:pt x="11965" y="16963"/>
                    </a:lnTo>
                    <a:lnTo>
                      <a:pt x="12512" y="16839"/>
                    </a:lnTo>
                    <a:lnTo>
                      <a:pt x="12885" y="16739"/>
                    </a:lnTo>
                    <a:lnTo>
                      <a:pt x="13208" y="16615"/>
                    </a:lnTo>
                    <a:lnTo>
                      <a:pt x="13581" y="16441"/>
                    </a:lnTo>
                    <a:lnTo>
                      <a:pt x="13805" y="16341"/>
                    </a:lnTo>
                    <a:lnTo>
                      <a:pt x="13979" y="16217"/>
                    </a:lnTo>
                    <a:lnTo>
                      <a:pt x="14178" y="16068"/>
                    </a:lnTo>
                    <a:lnTo>
                      <a:pt x="14327" y="15894"/>
                    </a:lnTo>
                    <a:lnTo>
                      <a:pt x="14502" y="15744"/>
                    </a:lnTo>
                    <a:lnTo>
                      <a:pt x="14626" y="15570"/>
                    </a:lnTo>
                    <a:lnTo>
                      <a:pt x="14725" y="15396"/>
                    </a:lnTo>
                    <a:lnTo>
                      <a:pt x="14825" y="15197"/>
                    </a:lnTo>
                    <a:lnTo>
                      <a:pt x="14899" y="15098"/>
                    </a:lnTo>
                    <a:lnTo>
                      <a:pt x="14999" y="14998"/>
                    </a:lnTo>
                    <a:lnTo>
                      <a:pt x="15148" y="14973"/>
                    </a:lnTo>
                    <a:lnTo>
                      <a:pt x="15273" y="14998"/>
                    </a:lnTo>
                    <a:lnTo>
                      <a:pt x="15397" y="15073"/>
                    </a:lnTo>
                    <a:lnTo>
                      <a:pt x="15472" y="15197"/>
                    </a:lnTo>
                    <a:lnTo>
                      <a:pt x="15496" y="15322"/>
                    </a:lnTo>
                    <a:lnTo>
                      <a:pt x="15472" y="15471"/>
                    </a:lnTo>
                    <a:lnTo>
                      <a:pt x="15372" y="15695"/>
                    </a:lnTo>
                    <a:lnTo>
                      <a:pt x="15223" y="15943"/>
                    </a:lnTo>
                    <a:lnTo>
                      <a:pt x="15049" y="16167"/>
                    </a:lnTo>
                    <a:lnTo>
                      <a:pt x="14875" y="16391"/>
                    </a:lnTo>
                    <a:lnTo>
                      <a:pt x="14651" y="16590"/>
                    </a:lnTo>
                    <a:lnTo>
                      <a:pt x="14402" y="16789"/>
                    </a:lnTo>
                    <a:lnTo>
                      <a:pt x="14153" y="16938"/>
                    </a:lnTo>
                    <a:lnTo>
                      <a:pt x="13905" y="17087"/>
                    </a:lnTo>
                    <a:lnTo>
                      <a:pt x="13581" y="17237"/>
                    </a:lnTo>
                    <a:lnTo>
                      <a:pt x="13283" y="17361"/>
                    </a:lnTo>
                    <a:lnTo>
                      <a:pt x="13656" y="17510"/>
                    </a:lnTo>
                    <a:lnTo>
                      <a:pt x="14029" y="17709"/>
                    </a:lnTo>
                    <a:lnTo>
                      <a:pt x="14377" y="17933"/>
                    </a:lnTo>
                    <a:lnTo>
                      <a:pt x="14676" y="18207"/>
                    </a:lnTo>
                    <a:lnTo>
                      <a:pt x="14825" y="18356"/>
                    </a:lnTo>
                    <a:lnTo>
                      <a:pt x="14949" y="18505"/>
                    </a:lnTo>
                    <a:lnTo>
                      <a:pt x="15049" y="18654"/>
                    </a:lnTo>
                    <a:lnTo>
                      <a:pt x="15148" y="18829"/>
                    </a:lnTo>
                    <a:lnTo>
                      <a:pt x="15223" y="19003"/>
                    </a:lnTo>
                    <a:lnTo>
                      <a:pt x="15297" y="19177"/>
                    </a:lnTo>
                    <a:lnTo>
                      <a:pt x="15322" y="19376"/>
                    </a:lnTo>
                    <a:lnTo>
                      <a:pt x="15347" y="19575"/>
                    </a:lnTo>
                    <a:lnTo>
                      <a:pt x="15322" y="19724"/>
                    </a:lnTo>
                    <a:lnTo>
                      <a:pt x="15248" y="19823"/>
                    </a:lnTo>
                    <a:lnTo>
                      <a:pt x="15148" y="19898"/>
                    </a:lnTo>
                    <a:lnTo>
                      <a:pt x="14999" y="19948"/>
                    </a:lnTo>
                    <a:lnTo>
                      <a:pt x="14974" y="19948"/>
                    </a:lnTo>
                    <a:lnTo>
                      <a:pt x="14850" y="19923"/>
                    </a:lnTo>
                    <a:lnTo>
                      <a:pt x="14750" y="19848"/>
                    </a:lnTo>
                    <a:lnTo>
                      <a:pt x="14651" y="19724"/>
                    </a:lnTo>
                    <a:lnTo>
                      <a:pt x="14626" y="19600"/>
                    </a:lnTo>
                    <a:lnTo>
                      <a:pt x="14626" y="19450"/>
                    </a:lnTo>
                    <a:lnTo>
                      <a:pt x="14576" y="19301"/>
                    </a:lnTo>
                    <a:lnTo>
                      <a:pt x="14526" y="19152"/>
                    </a:lnTo>
                    <a:lnTo>
                      <a:pt x="14427" y="19028"/>
                    </a:lnTo>
                    <a:lnTo>
                      <a:pt x="14327" y="18878"/>
                    </a:lnTo>
                    <a:lnTo>
                      <a:pt x="14228" y="18754"/>
                    </a:lnTo>
                    <a:lnTo>
                      <a:pt x="13954" y="18530"/>
                    </a:lnTo>
                    <a:lnTo>
                      <a:pt x="13656" y="18306"/>
                    </a:lnTo>
                    <a:lnTo>
                      <a:pt x="13308" y="18132"/>
                    </a:lnTo>
                    <a:lnTo>
                      <a:pt x="12959" y="17983"/>
                    </a:lnTo>
                    <a:lnTo>
                      <a:pt x="12586" y="17883"/>
                    </a:lnTo>
                    <a:lnTo>
                      <a:pt x="12213" y="17784"/>
                    </a:lnTo>
                    <a:lnTo>
                      <a:pt x="11840" y="17734"/>
                    </a:lnTo>
                    <a:lnTo>
                      <a:pt x="11069" y="17610"/>
                    </a:lnTo>
                    <a:lnTo>
                      <a:pt x="10895" y="17585"/>
                    </a:lnTo>
                    <a:lnTo>
                      <a:pt x="10995" y="17859"/>
                    </a:lnTo>
                    <a:lnTo>
                      <a:pt x="11019" y="18132"/>
                    </a:lnTo>
                    <a:lnTo>
                      <a:pt x="11044" y="18431"/>
                    </a:lnTo>
                    <a:lnTo>
                      <a:pt x="11019" y="18704"/>
                    </a:lnTo>
                    <a:lnTo>
                      <a:pt x="10945" y="18978"/>
                    </a:lnTo>
                    <a:lnTo>
                      <a:pt x="10845" y="19251"/>
                    </a:lnTo>
                    <a:lnTo>
                      <a:pt x="10696" y="19525"/>
                    </a:lnTo>
                    <a:lnTo>
                      <a:pt x="10522" y="19749"/>
                    </a:lnTo>
                    <a:lnTo>
                      <a:pt x="10472" y="19823"/>
                    </a:lnTo>
                    <a:lnTo>
                      <a:pt x="10398" y="19848"/>
                    </a:lnTo>
                    <a:lnTo>
                      <a:pt x="10323" y="19873"/>
                    </a:lnTo>
                    <a:lnTo>
                      <a:pt x="10124" y="19873"/>
                    </a:lnTo>
                    <a:lnTo>
                      <a:pt x="10025" y="19799"/>
                    </a:lnTo>
                    <a:lnTo>
                      <a:pt x="9925" y="19699"/>
                    </a:lnTo>
                    <a:lnTo>
                      <a:pt x="9900" y="19550"/>
                    </a:lnTo>
                    <a:lnTo>
                      <a:pt x="9900" y="19425"/>
                    </a:lnTo>
                    <a:lnTo>
                      <a:pt x="9975" y="19301"/>
                    </a:lnTo>
                    <a:lnTo>
                      <a:pt x="10124" y="19077"/>
                    </a:lnTo>
                    <a:lnTo>
                      <a:pt x="10223" y="18853"/>
                    </a:lnTo>
                    <a:lnTo>
                      <a:pt x="10298" y="18630"/>
                    </a:lnTo>
                    <a:lnTo>
                      <a:pt x="10323" y="18381"/>
                    </a:lnTo>
                    <a:lnTo>
                      <a:pt x="10323" y="18132"/>
                    </a:lnTo>
                    <a:lnTo>
                      <a:pt x="10273" y="17883"/>
                    </a:lnTo>
                    <a:lnTo>
                      <a:pt x="10174" y="17660"/>
                    </a:lnTo>
                    <a:lnTo>
                      <a:pt x="10025" y="17436"/>
                    </a:lnTo>
                    <a:lnTo>
                      <a:pt x="9552" y="17336"/>
                    </a:lnTo>
                    <a:lnTo>
                      <a:pt x="9104" y="17212"/>
                    </a:lnTo>
                    <a:lnTo>
                      <a:pt x="8632" y="17013"/>
                    </a:lnTo>
                    <a:lnTo>
                      <a:pt x="8209" y="16814"/>
                    </a:lnTo>
                    <a:lnTo>
                      <a:pt x="7811" y="16565"/>
                    </a:lnTo>
                    <a:lnTo>
                      <a:pt x="7438" y="16267"/>
                    </a:lnTo>
                    <a:lnTo>
                      <a:pt x="7164" y="16491"/>
                    </a:lnTo>
                    <a:lnTo>
                      <a:pt x="6891" y="16690"/>
                    </a:lnTo>
                    <a:lnTo>
                      <a:pt x="6592" y="16864"/>
                    </a:lnTo>
                    <a:lnTo>
                      <a:pt x="6269" y="17013"/>
                    </a:lnTo>
                    <a:lnTo>
                      <a:pt x="5945" y="17162"/>
                    </a:lnTo>
                    <a:lnTo>
                      <a:pt x="5597" y="17262"/>
                    </a:lnTo>
                    <a:lnTo>
                      <a:pt x="5249" y="17361"/>
                    </a:lnTo>
                    <a:lnTo>
                      <a:pt x="4901" y="17411"/>
                    </a:lnTo>
                    <a:lnTo>
                      <a:pt x="4851" y="17411"/>
                    </a:lnTo>
                    <a:lnTo>
                      <a:pt x="4727" y="17386"/>
                    </a:lnTo>
                    <a:lnTo>
                      <a:pt x="4602" y="17336"/>
                    </a:lnTo>
                    <a:lnTo>
                      <a:pt x="4528" y="17237"/>
                    </a:lnTo>
                    <a:lnTo>
                      <a:pt x="4503" y="17112"/>
                    </a:lnTo>
                    <a:lnTo>
                      <a:pt x="4503" y="16963"/>
                    </a:lnTo>
                    <a:lnTo>
                      <a:pt x="4553" y="16839"/>
                    </a:lnTo>
                    <a:lnTo>
                      <a:pt x="4652" y="16764"/>
                    </a:lnTo>
                    <a:lnTo>
                      <a:pt x="4801" y="16714"/>
                    </a:lnTo>
                    <a:lnTo>
                      <a:pt x="5100" y="16665"/>
                    </a:lnTo>
                    <a:lnTo>
                      <a:pt x="5373" y="16590"/>
                    </a:lnTo>
                    <a:lnTo>
                      <a:pt x="5672" y="16491"/>
                    </a:lnTo>
                    <a:lnTo>
                      <a:pt x="5945" y="16391"/>
                    </a:lnTo>
                    <a:lnTo>
                      <a:pt x="6194" y="16267"/>
                    </a:lnTo>
                    <a:lnTo>
                      <a:pt x="6443" y="16117"/>
                    </a:lnTo>
                    <a:lnTo>
                      <a:pt x="6692" y="15943"/>
                    </a:lnTo>
                    <a:lnTo>
                      <a:pt x="6915" y="15794"/>
                    </a:lnTo>
                    <a:lnTo>
                      <a:pt x="6642" y="15471"/>
                    </a:lnTo>
                    <a:lnTo>
                      <a:pt x="6418" y="15147"/>
                    </a:lnTo>
                    <a:lnTo>
                      <a:pt x="6219" y="14799"/>
                    </a:lnTo>
                    <a:lnTo>
                      <a:pt x="6070" y="14451"/>
                    </a:lnTo>
                    <a:lnTo>
                      <a:pt x="5921" y="14078"/>
                    </a:lnTo>
                    <a:lnTo>
                      <a:pt x="5846" y="13705"/>
                    </a:lnTo>
                    <a:lnTo>
                      <a:pt x="5771" y="13332"/>
                    </a:lnTo>
                    <a:lnTo>
                      <a:pt x="5771" y="12959"/>
                    </a:lnTo>
                    <a:lnTo>
                      <a:pt x="5398" y="12959"/>
                    </a:lnTo>
                    <a:lnTo>
                      <a:pt x="5125" y="12934"/>
                    </a:lnTo>
                    <a:lnTo>
                      <a:pt x="4602" y="12834"/>
                    </a:lnTo>
                    <a:lnTo>
                      <a:pt x="4105" y="12685"/>
                    </a:lnTo>
                    <a:lnTo>
                      <a:pt x="3657" y="12511"/>
                    </a:lnTo>
                    <a:lnTo>
                      <a:pt x="3284" y="12312"/>
                    </a:lnTo>
                    <a:lnTo>
                      <a:pt x="2911" y="12088"/>
                    </a:lnTo>
                    <a:lnTo>
                      <a:pt x="2588" y="11839"/>
                    </a:lnTo>
                    <a:lnTo>
                      <a:pt x="2264" y="11591"/>
                    </a:lnTo>
                    <a:lnTo>
                      <a:pt x="1991" y="11292"/>
                    </a:lnTo>
                    <a:lnTo>
                      <a:pt x="1717" y="11019"/>
                    </a:lnTo>
                    <a:lnTo>
                      <a:pt x="1195" y="10422"/>
                    </a:lnTo>
                    <a:lnTo>
                      <a:pt x="971" y="10745"/>
                    </a:lnTo>
                    <a:lnTo>
                      <a:pt x="747" y="11068"/>
                    </a:lnTo>
                    <a:lnTo>
                      <a:pt x="573" y="11392"/>
                    </a:lnTo>
                    <a:lnTo>
                      <a:pt x="399" y="11740"/>
                    </a:lnTo>
                    <a:lnTo>
                      <a:pt x="250" y="12088"/>
                    </a:lnTo>
                    <a:lnTo>
                      <a:pt x="150" y="12461"/>
                    </a:lnTo>
                    <a:lnTo>
                      <a:pt x="76" y="12834"/>
                    </a:lnTo>
                    <a:lnTo>
                      <a:pt x="1" y="13232"/>
                    </a:lnTo>
                    <a:lnTo>
                      <a:pt x="125" y="13431"/>
                    </a:lnTo>
                    <a:lnTo>
                      <a:pt x="250" y="13630"/>
                    </a:lnTo>
                    <a:lnTo>
                      <a:pt x="399" y="13829"/>
                    </a:lnTo>
                    <a:lnTo>
                      <a:pt x="573" y="14003"/>
                    </a:lnTo>
                    <a:lnTo>
                      <a:pt x="772" y="14177"/>
                    </a:lnTo>
                    <a:lnTo>
                      <a:pt x="996" y="14327"/>
                    </a:lnTo>
                    <a:lnTo>
                      <a:pt x="1245" y="14476"/>
                    </a:lnTo>
                    <a:lnTo>
                      <a:pt x="1518" y="14600"/>
                    </a:lnTo>
                    <a:lnTo>
                      <a:pt x="1817" y="14700"/>
                    </a:lnTo>
                    <a:lnTo>
                      <a:pt x="2115" y="14799"/>
                    </a:lnTo>
                    <a:lnTo>
                      <a:pt x="2438" y="14849"/>
                    </a:lnTo>
                    <a:lnTo>
                      <a:pt x="2737" y="14899"/>
                    </a:lnTo>
                    <a:lnTo>
                      <a:pt x="3384" y="14899"/>
                    </a:lnTo>
                    <a:lnTo>
                      <a:pt x="3707" y="14849"/>
                    </a:lnTo>
                    <a:lnTo>
                      <a:pt x="4005" y="14774"/>
                    </a:lnTo>
                    <a:lnTo>
                      <a:pt x="4155" y="14774"/>
                    </a:lnTo>
                    <a:lnTo>
                      <a:pt x="4279" y="14824"/>
                    </a:lnTo>
                    <a:lnTo>
                      <a:pt x="4378" y="14899"/>
                    </a:lnTo>
                    <a:lnTo>
                      <a:pt x="4453" y="15023"/>
                    </a:lnTo>
                    <a:lnTo>
                      <a:pt x="4453" y="15172"/>
                    </a:lnTo>
                    <a:lnTo>
                      <a:pt x="4403" y="15297"/>
                    </a:lnTo>
                    <a:lnTo>
                      <a:pt x="4329" y="15396"/>
                    </a:lnTo>
                    <a:lnTo>
                      <a:pt x="4204" y="15471"/>
                    </a:lnTo>
                    <a:lnTo>
                      <a:pt x="3906" y="15545"/>
                    </a:lnTo>
                    <a:lnTo>
                      <a:pt x="3607" y="15570"/>
                    </a:lnTo>
                    <a:lnTo>
                      <a:pt x="3334" y="15620"/>
                    </a:lnTo>
                    <a:lnTo>
                      <a:pt x="3035" y="15620"/>
                    </a:lnTo>
                    <a:lnTo>
                      <a:pt x="2563" y="15595"/>
                    </a:lnTo>
                    <a:lnTo>
                      <a:pt x="2115" y="15521"/>
                    </a:lnTo>
                    <a:lnTo>
                      <a:pt x="1667" y="15421"/>
                    </a:lnTo>
                    <a:lnTo>
                      <a:pt x="1245" y="15247"/>
                    </a:lnTo>
                    <a:lnTo>
                      <a:pt x="896" y="15098"/>
                    </a:lnTo>
                    <a:lnTo>
                      <a:pt x="573" y="14899"/>
                    </a:lnTo>
                    <a:lnTo>
                      <a:pt x="299" y="14700"/>
                    </a:lnTo>
                    <a:lnTo>
                      <a:pt x="26" y="14476"/>
                    </a:lnTo>
                    <a:lnTo>
                      <a:pt x="125" y="14998"/>
                    </a:lnTo>
                    <a:lnTo>
                      <a:pt x="175" y="15247"/>
                    </a:lnTo>
                    <a:lnTo>
                      <a:pt x="250" y="15496"/>
                    </a:lnTo>
                    <a:lnTo>
                      <a:pt x="374" y="15819"/>
                    </a:lnTo>
                    <a:lnTo>
                      <a:pt x="523" y="16142"/>
                    </a:lnTo>
                    <a:lnTo>
                      <a:pt x="673" y="16441"/>
                    </a:lnTo>
                    <a:lnTo>
                      <a:pt x="871" y="16739"/>
                    </a:lnTo>
                    <a:lnTo>
                      <a:pt x="1070" y="17038"/>
                    </a:lnTo>
                    <a:lnTo>
                      <a:pt x="1294" y="17311"/>
                    </a:lnTo>
                    <a:lnTo>
                      <a:pt x="1518" y="17560"/>
                    </a:lnTo>
                    <a:lnTo>
                      <a:pt x="1792" y="17834"/>
                    </a:lnTo>
                    <a:lnTo>
                      <a:pt x="2065" y="18058"/>
                    </a:lnTo>
                    <a:lnTo>
                      <a:pt x="2339" y="18306"/>
                    </a:lnTo>
                    <a:lnTo>
                      <a:pt x="2662" y="18505"/>
                    </a:lnTo>
                    <a:lnTo>
                      <a:pt x="2961" y="18704"/>
                    </a:lnTo>
                    <a:lnTo>
                      <a:pt x="3309" y="18903"/>
                    </a:lnTo>
                    <a:lnTo>
                      <a:pt x="3657" y="19077"/>
                    </a:lnTo>
                    <a:lnTo>
                      <a:pt x="4005" y="19227"/>
                    </a:lnTo>
                    <a:lnTo>
                      <a:pt x="4378" y="19351"/>
                    </a:lnTo>
                    <a:lnTo>
                      <a:pt x="4926" y="19351"/>
                    </a:lnTo>
                    <a:lnTo>
                      <a:pt x="5349" y="19326"/>
                    </a:lnTo>
                    <a:lnTo>
                      <a:pt x="5771" y="19227"/>
                    </a:lnTo>
                    <a:lnTo>
                      <a:pt x="6194" y="19127"/>
                    </a:lnTo>
                    <a:lnTo>
                      <a:pt x="6567" y="18953"/>
                    </a:lnTo>
                    <a:lnTo>
                      <a:pt x="6940" y="18779"/>
                    </a:lnTo>
                    <a:lnTo>
                      <a:pt x="7289" y="18555"/>
                    </a:lnTo>
                    <a:lnTo>
                      <a:pt x="7587" y="18281"/>
                    </a:lnTo>
                    <a:lnTo>
                      <a:pt x="7711" y="18232"/>
                    </a:lnTo>
                    <a:lnTo>
                      <a:pt x="7861" y="18207"/>
                    </a:lnTo>
                    <a:lnTo>
                      <a:pt x="7985" y="18232"/>
                    </a:lnTo>
                    <a:lnTo>
                      <a:pt x="8109" y="18306"/>
                    </a:lnTo>
                    <a:lnTo>
                      <a:pt x="8184" y="18431"/>
                    </a:lnTo>
                    <a:lnTo>
                      <a:pt x="8209" y="18555"/>
                    </a:lnTo>
                    <a:lnTo>
                      <a:pt x="8159" y="18704"/>
                    </a:lnTo>
                    <a:lnTo>
                      <a:pt x="8084" y="18804"/>
                    </a:lnTo>
                    <a:lnTo>
                      <a:pt x="7811" y="19052"/>
                    </a:lnTo>
                    <a:lnTo>
                      <a:pt x="7512" y="19251"/>
                    </a:lnTo>
                    <a:lnTo>
                      <a:pt x="7189" y="19450"/>
                    </a:lnTo>
                    <a:lnTo>
                      <a:pt x="6866" y="19624"/>
                    </a:lnTo>
                    <a:lnTo>
                      <a:pt x="6518" y="19749"/>
                    </a:lnTo>
                    <a:lnTo>
                      <a:pt x="6169" y="19873"/>
                    </a:lnTo>
                    <a:lnTo>
                      <a:pt x="5796" y="19948"/>
                    </a:lnTo>
                    <a:lnTo>
                      <a:pt x="5423" y="20022"/>
                    </a:lnTo>
                    <a:lnTo>
                      <a:pt x="5970" y="20445"/>
                    </a:lnTo>
                    <a:lnTo>
                      <a:pt x="6542" y="20843"/>
                    </a:lnTo>
                    <a:lnTo>
                      <a:pt x="7164" y="21191"/>
                    </a:lnTo>
                    <a:lnTo>
                      <a:pt x="7786" y="21490"/>
                    </a:lnTo>
                    <a:lnTo>
                      <a:pt x="8458" y="21739"/>
                    </a:lnTo>
                    <a:lnTo>
                      <a:pt x="9129" y="21962"/>
                    </a:lnTo>
                    <a:lnTo>
                      <a:pt x="9826" y="22137"/>
                    </a:lnTo>
                    <a:lnTo>
                      <a:pt x="10522" y="22261"/>
                    </a:lnTo>
                    <a:lnTo>
                      <a:pt x="10895" y="22211"/>
                    </a:lnTo>
                    <a:lnTo>
                      <a:pt x="11069" y="22161"/>
                    </a:lnTo>
                    <a:lnTo>
                      <a:pt x="11268" y="22112"/>
                    </a:lnTo>
                    <a:lnTo>
                      <a:pt x="11467" y="22012"/>
                    </a:lnTo>
                    <a:lnTo>
                      <a:pt x="11666" y="21913"/>
                    </a:lnTo>
                    <a:lnTo>
                      <a:pt x="11840" y="21788"/>
                    </a:lnTo>
                    <a:lnTo>
                      <a:pt x="11989" y="21614"/>
                    </a:lnTo>
                    <a:lnTo>
                      <a:pt x="12114" y="21440"/>
                    </a:lnTo>
                    <a:lnTo>
                      <a:pt x="12213" y="21291"/>
                    </a:lnTo>
                    <a:lnTo>
                      <a:pt x="12288" y="21117"/>
                    </a:lnTo>
                    <a:lnTo>
                      <a:pt x="12338" y="20918"/>
                    </a:lnTo>
                    <a:lnTo>
                      <a:pt x="12363" y="20744"/>
                    </a:lnTo>
                    <a:lnTo>
                      <a:pt x="12387" y="20545"/>
                    </a:lnTo>
                    <a:lnTo>
                      <a:pt x="12363" y="20371"/>
                    </a:lnTo>
                    <a:lnTo>
                      <a:pt x="12313" y="20172"/>
                    </a:lnTo>
                    <a:lnTo>
                      <a:pt x="12313" y="20047"/>
                    </a:lnTo>
                    <a:lnTo>
                      <a:pt x="12338" y="19923"/>
                    </a:lnTo>
                    <a:lnTo>
                      <a:pt x="12437" y="19799"/>
                    </a:lnTo>
                    <a:lnTo>
                      <a:pt x="12561" y="19749"/>
                    </a:lnTo>
                    <a:lnTo>
                      <a:pt x="12686" y="19724"/>
                    </a:lnTo>
                    <a:lnTo>
                      <a:pt x="12835" y="19774"/>
                    </a:lnTo>
                    <a:lnTo>
                      <a:pt x="12935" y="19848"/>
                    </a:lnTo>
                    <a:lnTo>
                      <a:pt x="13009" y="19973"/>
                    </a:lnTo>
                    <a:lnTo>
                      <a:pt x="13059" y="20246"/>
                    </a:lnTo>
                    <a:lnTo>
                      <a:pt x="13084" y="20520"/>
                    </a:lnTo>
                    <a:lnTo>
                      <a:pt x="13084" y="20793"/>
                    </a:lnTo>
                    <a:lnTo>
                      <a:pt x="13034" y="21067"/>
                    </a:lnTo>
                    <a:lnTo>
                      <a:pt x="12959" y="21341"/>
                    </a:lnTo>
                    <a:lnTo>
                      <a:pt x="12860" y="21589"/>
                    </a:lnTo>
                    <a:lnTo>
                      <a:pt x="12711" y="21838"/>
                    </a:lnTo>
                    <a:lnTo>
                      <a:pt x="12537" y="22087"/>
                    </a:lnTo>
                    <a:lnTo>
                      <a:pt x="12387" y="22211"/>
                    </a:lnTo>
                    <a:lnTo>
                      <a:pt x="12238" y="22360"/>
                    </a:lnTo>
                    <a:lnTo>
                      <a:pt x="12263" y="22360"/>
                    </a:lnTo>
                    <a:lnTo>
                      <a:pt x="12885" y="22286"/>
                    </a:lnTo>
                    <a:lnTo>
                      <a:pt x="13482" y="22211"/>
                    </a:lnTo>
                    <a:lnTo>
                      <a:pt x="14054" y="22062"/>
                    </a:lnTo>
                    <a:lnTo>
                      <a:pt x="14626" y="21888"/>
                    </a:lnTo>
                    <a:lnTo>
                      <a:pt x="15198" y="21689"/>
                    </a:lnTo>
                    <a:lnTo>
                      <a:pt x="15720" y="21465"/>
                    </a:lnTo>
                    <a:lnTo>
                      <a:pt x="16243" y="21191"/>
                    </a:lnTo>
                    <a:lnTo>
                      <a:pt x="16740" y="20893"/>
                    </a:lnTo>
                    <a:lnTo>
                      <a:pt x="17213" y="20570"/>
                    </a:lnTo>
                    <a:lnTo>
                      <a:pt x="17660" y="20197"/>
                    </a:lnTo>
                    <a:lnTo>
                      <a:pt x="18058" y="19823"/>
                    </a:lnTo>
                    <a:lnTo>
                      <a:pt x="18456" y="19425"/>
                    </a:lnTo>
                    <a:lnTo>
                      <a:pt x="18804" y="19003"/>
                    </a:lnTo>
                    <a:lnTo>
                      <a:pt x="19128" y="18555"/>
                    </a:lnTo>
                    <a:lnTo>
                      <a:pt x="19426" y="18107"/>
                    </a:lnTo>
                    <a:lnTo>
                      <a:pt x="19700" y="17610"/>
                    </a:lnTo>
                    <a:lnTo>
                      <a:pt x="19376" y="17859"/>
                    </a:lnTo>
                    <a:lnTo>
                      <a:pt x="19028" y="18082"/>
                    </a:lnTo>
                    <a:lnTo>
                      <a:pt x="18680" y="18256"/>
                    </a:lnTo>
                    <a:lnTo>
                      <a:pt x="18332" y="18406"/>
                    </a:lnTo>
                    <a:lnTo>
                      <a:pt x="17959" y="18530"/>
                    </a:lnTo>
                    <a:lnTo>
                      <a:pt x="17586" y="18605"/>
                    </a:lnTo>
                    <a:lnTo>
                      <a:pt x="17213" y="18654"/>
                    </a:lnTo>
                    <a:lnTo>
                      <a:pt x="16840" y="18679"/>
                    </a:lnTo>
                    <a:lnTo>
                      <a:pt x="16367" y="18654"/>
                    </a:lnTo>
                    <a:lnTo>
                      <a:pt x="16243" y="18605"/>
                    </a:lnTo>
                    <a:lnTo>
                      <a:pt x="16118" y="18530"/>
                    </a:lnTo>
                    <a:lnTo>
                      <a:pt x="16068" y="18406"/>
                    </a:lnTo>
                    <a:lnTo>
                      <a:pt x="16044" y="18256"/>
                    </a:lnTo>
                    <a:lnTo>
                      <a:pt x="16093" y="18132"/>
                    </a:lnTo>
                    <a:lnTo>
                      <a:pt x="16193" y="18033"/>
                    </a:lnTo>
                    <a:lnTo>
                      <a:pt x="16317" y="17958"/>
                    </a:lnTo>
                    <a:lnTo>
                      <a:pt x="16989" y="17958"/>
                    </a:lnTo>
                    <a:lnTo>
                      <a:pt x="17237" y="17933"/>
                    </a:lnTo>
                    <a:lnTo>
                      <a:pt x="17511" y="17908"/>
                    </a:lnTo>
                    <a:lnTo>
                      <a:pt x="17785" y="17834"/>
                    </a:lnTo>
                    <a:lnTo>
                      <a:pt x="18033" y="17759"/>
                    </a:lnTo>
                    <a:lnTo>
                      <a:pt x="18282" y="17635"/>
                    </a:lnTo>
                    <a:lnTo>
                      <a:pt x="18556" y="17510"/>
                    </a:lnTo>
                    <a:lnTo>
                      <a:pt x="18804" y="17386"/>
                    </a:lnTo>
                    <a:lnTo>
                      <a:pt x="19028" y="17212"/>
                    </a:lnTo>
                    <a:lnTo>
                      <a:pt x="19277" y="17038"/>
                    </a:lnTo>
                    <a:lnTo>
                      <a:pt x="19476" y="16864"/>
                    </a:lnTo>
                    <a:lnTo>
                      <a:pt x="19700" y="16665"/>
                    </a:lnTo>
                    <a:lnTo>
                      <a:pt x="19899" y="16441"/>
                    </a:lnTo>
                    <a:lnTo>
                      <a:pt x="20098" y="16192"/>
                    </a:lnTo>
                    <a:lnTo>
                      <a:pt x="20272" y="15943"/>
                    </a:lnTo>
                    <a:lnTo>
                      <a:pt x="20297" y="15918"/>
                    </a:lnTo>
                    <a:lnTo>
                      <a:pt x="20347" y="15570"/>
                    </a:lnTo>
                    <a:lnTo>
                      <a:pt x="20396" y="15222"/>
                    </a:lnTo>
                    <a:lnTo>
                      <a:pt x="20421" y="14849"/>
                    </a:lnTo>
                    <a:lnTo>
                      <a:pt x="20421" y="14501"/>
                    </a:lnTo>
                    <a:lnTo>
                      <a:pt x="20421" y="14153"/>
                    </a:lnTo>
                    <a:lnTo>
                      <a:pt x="20172" y="14277"/>
                    </a:lnTo>
                    <a:lnTo>
                      <a:pt x="19874" y="14401"/>
                    </a:lnTo>
                    <a:lnTo>
                      <a:pt x="19600" y="14501"/>
                    </a:lnTo>
                    <a:lnTo>
                      <a:pt x="19302" y="14575"/>
                    </a:lnTo>
                    <a:lnTo>
                      <a:pt x="18979" y="14650"/>
                    </a:lnTo>
                    <a:lnTo>
                      <a:pt x="18630" y="14700"/>
                    </a:lnTo>
                    <a:lnTo>
                      <a:pt x="18282" y="14725"/>
                    </a:lnTo>
                    <a:lnTo>
                      <a:pt x="17834" y="14725"/>
                    </a:lnTo>
                    <a:lnTo>
                      <a:pt x="17287" y="14700"/>
                    </a:lnTo>
                    <a:lnTo>
                      <a:pt x="16790" y="14625"/>
                    </a:lnTo>
                    <a:lnTo>
                      <a:pt x="16342" y="14501"/>
                    </a:lnTo>
                    <a:lnTo>
                      <a:pt x="15894" y="14327"/>
                    </a:lnTo>
                    <a:lnTo>
                      <a:pt x="15695" y="14227"/>
                    </a:lnTo>
                    <a:lnTo>
                      <a:pt x="15496" y="14103"/>
                    </a:lnTo>
                    <a:lnTo>
                      <a:pt x="15297" y="13954"/>
                    </a:lnTo>
                    <a:lnTo>
                      <a:pt x="15123" y="13804"/>
                    </a:lnTo>
                    <a:lnTo>
                      <a:pt x="14974" y="13655"/>
                    </a:lnTo>
                    <a:lnTo>
                      <a:pt x="14850" y="13481"/>
                    </a:lnTo>
                    <a:lnTo>
                      <a:pt x="14725" y="13307"/>
                    </a:lnTo>
                    <a:lnTo>
                      <a:pt x="14626" y="13133"/>
                    </a:lnTo>
                    <a:lnTo>
                      <a:pt x="14253" y="13083"/>
                    </a:lnTo>
                    <a:lnTo>
                      <a:pt x="13905" y="13008"/>
                    </a:lnTo>
                    <a:lnTo>
                      <a:pt x="13556" y="12909"/>
                    </a:lnTo>
                    <a:lnTo>
                      <a:pt x="13233" y="12785"/>
                    </a:lnTo>
                    <a:lnTo>
                      <a:pt x="12910" y="12660"/>
                    </a:lnTo>
                    <a:lnTo>
                      <a:pt x="12586" y="12511"/>
                    </a:lnTo>
                    <a:lnTo>
                      <a:pt x="12288" y="12337"/>
                    </a:lnTo>
                    <a:lnTo>
                      <a:pt x="11989" y="12138"/>
                    </a:lnTo>
                    <a:lnTo>
                      <a:pt x="11741" y="12536"/>
                    </a:lnTo>
                    <a:lnTo>
                      <a:pt x="11492" y="12909"/>
                    </a:lnTo>
                    <a:lnTo>
                      <a:pt x="11194" y="13257"/>
                    </a:lnTo>
                    <a:lnTo>
                      <a:pt x="10845" y="13605"/>
                    </a:lnTo>
                    <a:lnTo>
                      <a:pt x="10497" y="13904"/>
                    </a:lnTo>
                    <a:lnTo>
                      <a:pt x="10099" y="14202"/>
                    </a:lnTo>
                    <a:lnTo>
                      <a:pt x="9701" y="14451"/>
                    </a:lnTo>
                    <a:lnTo>
                      <a:pt x="9253" y="14675"/>
                    </a:lnTo>
                    <a:lnTo>
                      <a:pt x="9179" y="14700"/>
                    </a:lnTo>
                    <a:lnTo>
                      <a:pt x="9104" y="14725"/>
                    </a:lnTo>
                    <a:lnTo>
                      <a:pt x="9005" y="14700"/>
                    </a:lnTo>
                    <a:lnTo>
                      <a:pt x="8930" y="14675"/>
                    </a:lnTo>
                    <a:lnTo>
                      <a:pt x="8856" y="14600"/>
                    </a:lnTo>
                    <a:lnTo>
                      <a:pt x="8781" y="14526"/>
                    </a:lnTo>
                    <a:lnTo>
                      <a:pt x="8756" y="14376"/>
                    </a:lnTo>
                    <a:lnTo>
                      <a:pt x="8781" y="14252"/>
                    </a:lnTo>
                    <a:lnTo>
                      <a:pt x="8831" y="14128"/>
                    </a:lnTo>
                    <a:lnTo>
                      <a:pt x="8955" y="14028"/>
                    </a:lnTo>
                    <a:lnTo>
                      <a:pt x="9353" y="13829"/>
                    </a:lnTo>
                    <a:lnTo>
                      <a:pt x="9726" y="13580"/>
                    </a:lnTo>
                    <a:lnTo>
                      <a:pt x="10074" y="13332"/>
                    </a:lnTo>
                    <a:lnTo>
                      <a:pt x="10398" y="13033"/>
                    </a:lnTo>
                    <a:lnTo>
                      <a:pt x="10696" y="12735"/>
                    </a:lnTo>
                    <a:lnTo>
                      <a:pt x="10970" y="12411"/>
                    </a:lnTo>
                    <a:lnTo>
                      <a:pt x="11218" y="12063"/>
                    </a:lnTo>
                    <a:lnTo>
                      <a:pt x="11417" y="11715"/>
                    </a:lnTo>
                    <a:lnTo>
                      <a:pt x="11144" y="11466"/>
                    </a:lnTo>
                    <a:lnTo>
                      <a:pt x="10895" y="11193"/>
                    </a:lnTo>
                    <a:lnTo>
                      <a:pt x="10696" y="10919"/>
                    </a:lnTo>
                    <a:lnTo>
                      <a:pt x="10497" y="10646"/>
                    </a:lnTo>
                    <a:lnTo>
                      <a:pt x="10323" y="10347"/>
                    </a:lnTo>
                    <a:lnTo>
                      <a:pt x="10174" y="10049"/>
                    </a:lnTo>
                    <a:lnTo>
                      <a:pt x="10049" y="9750"/>
                    </a:lnTo>
                    <a:lnTo>
                      <a:pt x="9950" y="9427"/>
                    </a:lnTo>
                    <a:lnTo>
                      <a:pt x="9900" y="9054"/>
                    </a:lnTo>
                    <a:lnTo>
                      <a:pt x="9850" y="8705"/>
                    </a:lnTo>
                    <a:lnTo>
                      <a:pt x="9403" y="8755"/>
                    </a:lnTo>
                    <a:lnTo>
                      <a:pt x="8955" y="8855"/>
                    </a:lnTo>
                    <a:lnTo>
                      <a:pt x="8532" y="8979"/>
                    </a:lnTo>
                    <a:lnTo>
                      <a:pt x="8109" y="9153"/>
                    </a:lnTo>
                    <a:lnTo>
                      <a:pt x="7736" y="9377"/>
                    </a:lnTo>
                    <a:lnTo>
                      <a:pt x="7388" y="9651"/>
                    </a:lnTo>
                    <a:lnTo>
                      <a:pt x="7065" y="9949"/>
                    </a:lnTo>
                    <a:lnTo>
                      <a:pt x="6791" y="10272"/>
                    </a:lnTo>
                    <a:lnTo>
                      <a:pt x="6741" y="10347"/>
                    </a:lnTo>
                    <a:lnTo>
                      <a:pt x="6667" y="10397"/>
                    </a:lnTo>
                    <a:lnTo>
                      <a:pt x="6592" y="10422"/>
                    </a:lnTo>
                    <a:lnTo>
                      <a:pt x="6393" y="10422"/>
                    </a:lnTo>
                    <a:lnTo>
                      <a:pt x="6294" y="10372"/>
                    </a:lnTo>
                    <a:lnTo>
                      <a:pt x="6194" y="10272"/>
                    </a:lnTo>
                    <a:lnTo>
                      <a:pt x="6144" y="10123"/>
                    </a:lnTo>
                    <a:lnTo>
                      <a:pt x="6169" y="9999"/>
                    </a:lnTo>
                    <a:lnTo>
                      <a:pt x="6219" y="9874"/>
                    </a:lnTo>
                    <a:lnTo>
                      <a:pt x="6368" y="9651"/>
                    </a:lnTo>
                    <a:lnTo>
                      <a:pt x="6542" y="9477"/>
                    </a:lnTo>
                    <a:lnTo>
                      <a:pt x="6716" y="9278"/>
                    </a:lnTo>
                    <a:lnTo>
                      <a:pt x="6915" y="9103"/>
                    </a:lnTo>
                    <a:lnTo>
                      <a:pt x="7338" y="8805"/>
                    </a:lnTo>
                    <a:lnTo>
                      <a:pt x="7786" y="8531"/>
                    </a:lnTo>
                    <a:lnTo>
                      <a:pt x="8259" y="8332"/>
                    </a:lnTo>
                    <a:lnTo>
                      <a:pt x="8756" y="8158"/>
                    </a:lnTo>
                    <a:lnTo>
                      <a:pt x="9278" y="8059"/>
                    </a:lnTo>
                    <a:lnTo>
                      <a:pt x="9801" y="8009"/>
                    </a:lnTo>
                    <a:lnTo>
                      <a:pt x="9801" y="7934"/>
                    </a:lnTo>
                    <a:lnTo>
                      <a:pt x="9776" y="7462"/>
                    </a:lnTo>
                    <a:lnTo>
                      <a:pt x="9751" y="7014"/>
                    </a:lnTo>
                    <a:lnTo>
                      <a:pt x="9676" y="6591"/>
                    </a:lnTo>
                    <a:lnTo>
                      <a:pt x="9627" y="6367"/>
                    </a:lnTo>
                    <a:lnTo>
                      <a:pt x="9552" y="6169"/>
                    </a:lnTo>
                    <a:lnTo>
                      <a:pt x="9403" y="5895"/>
                    </a:lnTo>
                    <a:lnTo>
                      <a:pt x="9253" y="5646"/>
                    </a:lnTo>
                    <a:lnTo>
                      <a:pt x="9079" y="5373"/>
                    </a:lnTo>
                    <a:lnTo>
                      <a:pt x="8880" y="5149"/>
                    </a:lnTo>
                    <a:lnTo>
                      <a:pt x="8433" y="4676"/>
                    </a:lnTo>
                    <a:lnTo>
                      <a:pt x="7960" y="4253"/>
                    </a:lnTo>
                    <a:lnTo>
                      <a:pt x="7761" y="4054"/>
                    </a:lnTo>
                    <a:lnTo>
                      <a:pt x="7264" y="3607"/>
                    </a:lnTo>
                    <a:lnTo>
                      <a:pt x="6766" y="3134"/>
                    </a:lnTo>
                    <a:lnTo>
                      <a:pt x="6169" y="3308"/>
                    </a:lnTo>
                    <a:lnTo>
                      <a:pt x="5597" y="3507"/>
                    </a:lnTo>
                    <a:lnTo>
                      <a:pt x="5025" y="3781"/>
                    </a:lnTo>
                    <a:lnTo>
                      <a:pt x="4503" y="4079"/>
                    </a:lnTo>
                    <a:lnTo>
                      <a:pt x="4030" y="4403"/>
                    </a:lnTo>
                    <a:lnTo>
                      <a:pt x="3558" y="4776"/>
                    </a:lnTo>
                    <a:lnTo>
                      <a:pt x="3160" y="5198"/>
                    </a:lnTo>
                    <a:lnTo>
                      <a:pt x="2812" y="5621"/>
                    </a:lnTo>
                    <a:lnTo>
                      <a:pt x="2737" y="5696"/>
                    </a:lnTo>
                    <a:lnTo>
                      <a:pt x="2662" y="5746"/>
                    </a:lnTo>
                    <a:lnTo>
                      <a:pt x="2588" y="5771"/>
                    </a:lnTo>
                    <a:lnTo>
                      <a:pt x="2414" y="5771"/>
                    </a:lnTo>
                    <a:lnTo>
                      <a:pt x="2314" y="5721"/>
                    </a:lnTo>
                    <a:lnTo>
                      <a:pt x="2215" y="5596"/>
                    </a:lnTo>
                    <a:lnTo>
                      <a:pt x="2165" y="5472"/>
                    </a:lnTo>
                    <a:lnTo>
                      <a:pt x="2165" y="5348"/>
                    </a:lnTo>
                    <a:lnTo>
                      <a:pt x="2239" y="5223"/>
                    </a:lnTo>
                    <a:lnTo>
                      <a:pt x="2613" y="4751"/>
                    </a:lnTo>
                    <a:lnTo>
                      <a:pt x="3011" y="4328"/>
                    </a:lnTo>
                    <a:lnTo>
                      <a:pt x="3483" y="3930"/>
                    </a:lnTo>
                    <a:lnTo>
                      <a:pt x="3981" y="3582"/>
                    </a:lnTo>
                    <a:lnTo>
                      <a:pt x="4503" y="3258"/>
                    </a:lnTo>
                    <a:lnTo>
                      <a:pt x="5075" y="2960"/>
                    </a:lnTo>
                    <a:lnTo>
                      <a:pt x="5672" y="2736"/>
                    </a:lnTo>
                    <a:lnTo>
                      <a:pt x="6269" y="2537"/>
                    </a:lnTo>
                    <a:lnTo>
                      <a:pt x="6045" y="2214"/>
                    </a:lnTo>
                    <a:lnTo>
                      <a:pt x="5921" y="1965"/>
                    </a:lnTo>
                    <a:lnTo>
                      <a:pt x="5796" y="1716"/>
                    </a:lnTo>
                    <a:lnTo>
                      <a:pt x="5697" y="1443"/>
                    </a:lnTo>
                    <a:lnTo>
                      <a:pt x="5622" y="1144"/>
                    </a:lnTo>
                    <a:lnTo>
                      <a:pt x="5572" y="871"/>
                    </a:lnTo>
                    <a:lnTo>
                      <a:pt x="5547" y="572"/>
                    </a:lnTo>
                    <a:lnTo>
                      <a:pt x="5547" y="274"/>
                    </a:lnTo>
                    <a:lnTo>
                      <a:pt x="55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2256621" y="1553473"/>
                <a:ext cx="114901" cy="309757"/>
              </a:xfrm>
              <a:custGeom>
                <a:avLst/>
                <a:gdLst/>
                <a:ahLst/>
                <a:cxnLst/>
                <a:rect l="l" t="t" r="r" b="b"/>
                <a:pathLst>
                  <a:path w="5573" h="15024" fill="none" extrusionOk="0">
                    <a:moveTo>
                      <a:pt x="5572" y="1"/>
                    </a:moveTo>
                    <a:lnTo>
                      <a:pt x="5572" y="6891"/>
                    </a:lnTo>
                    <a:lnTo>
                      <a:pt x="1" y="10074"/>
                    </a:lnTo>
                    <a:lnTo>
                      <a:pt x="1" y="15024"/>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2224829" y="1863210"/>
                <a:ext cx="63110" cy="63110"/>
              </a:xfrm>
              <a:custGeom>
                <a:avLst/>
                <a:gdLst/>
                <a:ahLst/>
                <a:cxnLst/>
                <a:rect l="l" t="t" r="r" b="b"/>
                <a:pathLst>
                  <a:path w="3061" h="3061" fill="none" extrusionOk="0">
                    <a:moveTo>
                      <a:pt x="3060" y="1543"/>
                    </a:moveTo>
                    <a:lnTo>
                      <a:pt x="3060" y="1543"/>
                    </a:lnTo>
                    <a:lnTo>
                      <a:pt x="3060" y="1692"/>
                    </a:lnTo>
                    <a:lnTo>
                      <a:pt x="3035" y="1841"/>
                    </a:lnTo>
                    <a:lnTo>
                      <a:pt x="2986" y="1991"/>
                    </a:lnTo>
                    <a:lnTo>
                      <a:pt x="2936" y="2140"/>
                    </a:lnTo>
                    <a:lnTo>
                      <a:pt x="2787" y="2389"/>
                    </a:lnTo>
                    <a:lnTo>
                      <a:pt x="2612" y="2612"/>
                    </a:lnTo>
                    <a:lnTo>
                      <a:pt x="2389" y="2786"/>
                    </a:lnTo>
                    <a:lnTo>
                      <a:pt x="2115" y="2936"/>
                    </a:lnTo>
                    <a:lnTo>
                      <a:pt x="1991" y="2985"/>
                    </a:lnTo>
                    <a:lnTo>
                      <a:pt x="1841" y="3035"/>
                    </a:lnTo>
                    <a:lnTo>
                      <a:pt x="1692" y="3060"/>
                    </a:lnTo>
                    <a:lnTo>
                      <a:pt x="1543" y="3060"/>
                    </a:lnTo>
                    <a:lnTo>
                      <a:pt x="1543" y="3060"/>
                    </a:lnTo>
                    <a:lnTo>
                      <a:pt x="1369" y="3060"/>
                    </a:lnTo>
                    <a:lnTo>
                      <a:pt x="1220" y="3035"/>
                    </a:lnTo>
                    <a:lnTo>
                      <a:pt x="1070" y="2985"/>
                    </a:lnTo>
                    <a:lnTo>
                      <a:pt x="946" y="2936"/>
                    </a:lnTo>
                    <a:lnTo>
                      <a:pt x="672" y="2786"/>
                    </a:lnTo>
                    <a:lnTo>
                      <a:pt x="449" y="2612"/>
                    </a:lnTo>
                    <a:lnTo>
                      <a:pt x="274" y="2389"/>
                    </a:lnTo>
                    <a:lnTo>
                      <a:pt x="125" y="2140"/>
                    </a:lnTo>
                    <a:lnTo>
                      <a:pt x="75" y="1991"/>
                    </a:lnTo>
                    <a:lnTo>
                      <a:pt x="26" y="1841"/>
                    </a:lnTo>
                    <a:lnTo>
                      <a:pt x="1" y="1692"/>
                    </a:lnTo>
                    <a:lnTo>
                      <a:pt x="1" y="1543"/>
                    </a:lnTo>
                    <a:lnTo>
                      <a:pt x="1" y="1543"/>
                    </a:lnTo>
                    <a:lnTo>
                      <a:pt x="1" y="1369"/>
                    </a:lnTo>
                    <a:lnTo>
                      <a:pt x="26" y="1220"/>
                    </a:lnTo>
                    <a:lnTo>
                      <a:pt x="75" y="1070"/>
                    </a:lnTo>
                    <a:lnTo>
                      <a:pt x="125" y="946"/>
                    </a:lnTo>
                    <a:lnTo>
                      <a:pt x="274" y="672"/>
                    </a:lnTo>
                    <a:lnTo>
                      <a:pt x="449" y="448"/>
                    </a:lnTo>
                    <a:lnTo>
                      <a:pt x="672" y="274"/>
                    </a:lnTo>
                    <a:lnTo>
                      <a:pt x="946" y="125"/>
                    </a:lnTo>
                    <a:lnTo>
                      <a:pt x="1070" y="75"/>
                    </a:lnTo>
                    <a:lnTo>
                      <a:pt x="1220" y="51"/>
                    </a:lnTo>
                    <a:lnTo>
                      <a:pt x="1369" y="26"/>
                    </a:lnTo>
                    <a:lnTo>
                      <a:pt x="1543" y="1"/>
                    </a:lnTo>
                    <a:lnTo>
                      <a:pt x="1543" y="1"/>
                    </a:lnTo>
                    <a:lnTo>
                      <a:pt x="1692" y="26"/>
                    </a:lnTo>
                    <a:lnTo>
                      <a:pt x="1841" y="51"/>
                    </a:lnTo>
                    <a:lnTo>
                      <a:pt x="1991" y="75"/>
                    </a:lnTo>
                    <a:lnTo>
                      <a:pt x="2115" y="125"/>
                    </a:lnTo>
                    <a:lnTo>
                      <a:pt x="2389" y="274"/>
                    </a:lnTo>
                    <a:lnTo>
                      <a:pt x="2612" y="448"/>
                    </a:lnTo>
                    <a:lnTo>
                      <a:pt x="2787" y="672"/>
                    </a:lnTo>
                    <a:lnTo>
                      <a:pt x="2936" y="946"/>
                    </a:lnTo>
                    <a:lnTo>
                      <a:pt x="2986" y="1070"/>
                    </a:lnTo>
                    <a:lnTo>
                      <a:pt x="3035" y="1220"/>
                    </a:lnTo>
                    <a:lnTo>
                      <a:pt x="3060" y="1369"/>
                    </a:lnTo>
                    <a:lnTo>
                      <a:pt x="3060" y="1543"/>
                    </a:lnTo>
                    <a:lnTo>
                      <a:pt x="3060" y="1543"/>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2443292" y="1469890"/>
                <a:ext cx="21" cy="132839"/>
              </a:xfrm>
              <a:custGeom>
                <a:avLst/>
                <a:gdLst/>
                <a:ahLst/>
                <a:cxnLst/>
                <a:rect l="l" t="t" r="r" b="b"/>
                <a:pathLst>
                  <a:path w="1" h="6443" fill="none" extrusionOk="0">
                    <a:moveTo>
                      <a:pt x="0" y="1"/>
                    </a:moveTo>
                    <a:lnTo>
                      <a:pt x="0" y="644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2503289" y="1469890"/>
                <a:ext cx="20535" cy="320520"/>
              </a:xfrm>
              <a:custGeom>
                <a:avLst/>
                <a:gdLst/>
                <a:ahLst/>
                <a:cxnLst/>
                <a:rect l="l" t="t" r="r" b="b"/>
                <a:pathLst>
                  <a:path w="996" h="15546" fill="none" extrusionOk="0">
                    <a:moveTo>
                      <a:pt x="1" y="1"/>
                    </a:moveTo>
                    <a:lnTo>
                      <a:pt x="1" y="6443"/>
                    </a:lnTo>
                    <a:lnTo>
                      <a:pt x="995" y="7189"/>
                    </a:lnTo>
                    <a:lnTo>
                      <a:pt x="995" y="15546"/>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a:off x="2325340" y="1721671"/>
                <a:ext cx="21" cy="94387"/>
              </a:xfrm>
              <a:custGeom>
                <a:avLst/>
                <a:gdLst/>
                <a:ahLst/>
                <a:cxnLst/>
                <a:rect l="l" t="t" r="r" b="b"/>
                <a:pathLst>
                  <a:path w="1" h="4578" fill="none" extrusionOk="0">
                    <a:moveTo>
                      <a:pt x="1" y="1"/>
                    </a:moveTo>
                    <a:lnTo>
                      <a:pt x="1" y="457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p:nvPr/>
            </p:nvSpPr>
            <p:spPr>
              <a:xfrm>
                <a:off x="2371502" y="1458097"/>
                <a:ext cx="10783" cy="93356"/>
              </a:xfrm>
              <a:custGeom>
                <a:avLst/>
                <a:gdLst/>
                <a:ahLst/>
                <a:cxnLst/>
                <a:rect l="l" t="t" r="r" b="b"/>
                <a:pathLst>
                  <a:path w="523" h="4528" fill="none" extrusionOk="0">
                    <a:moveTo>
                      <a:pt x="0" y="4527"/>
                    </a:moveTo>
                    <a:lnTo>
                      <a:pt x="523" y="4179"/>
                    </a:lnTo>
                    <a:lnTo>
                      <a:pt x="523"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5"/>
              <p:cNvSpPr/>
              <p:nvPr/>
            </p:nvSpPr>
            <p:spPr>
              <a:xfrm>
                <a:off x="2412016" y="1658602"/>
                <a:ext cx="63090" cy="63090"/>
              </a:xfrm>
              <a:custGeom>
                <a:avLst/>
                <a:gdLst/>
                <a:ahLst/>
                <a:cxnLst/>
                <a:rect l="l" t="t" r="r" b="b"/>
                <a:pathLst>
                  <a:path w="3060" h="3060" fill="none" extrusionOk="0">
                    <a:moveTo>
                      <a:pt x="3060" y="1543"/>
                    </a:moveTo>
                    <a:lnTo>
                      <a:pt x="3060" y="1543"/>
                    </a:lnTo>
                    <a:lnTo>
                      <a:pt x="3035" y="1692"/>
                    </a:lnTo>
                    <a:lnTo>
                      <a:pt x="3035" y="1841"/>
                    </a:lnTo>
                    <a:lnTo>
                      <a:pt x="2985" y="1990"/>
                    </a:lnTo>
                    <a:lnTo>
                      <a:pt x="2935" y="2140"/>
                    </a:lnTo>
                    <a:lnTo>
                      <a:pt x="2786" y="2388"/>
                    </a:lnTo>
                    <a:lnTo>
                      <a:pt x="2612" y="2612"/>
                    </a:lnTo>
                    <a:lnTo>
                      <a:pt x="2388" y="2811"/>
                    </a:lnTo>
                    <a:lnTo>
                      <a:pt x="2114" y="2936"/>
                    </a:lnTo>
                    <a:lnTo>
                      <a:pt x="1990" y="2985"/>
                    </a:lnTo>
                    <a:lnTo>
                      <a:pt x="1841" y="3035"/>
                    </a:lnTo>
                    <a:lnTo>
                      <a:pt x="1692" y="3060"/>
                    </a:lnTo>
                    <a:lnTo>
                      <a:pt x="1517" y="3060"/>
                    </a:lnTo>
                    <a:lnTo>
                      <a:pt x="1517" y="3060"/>
                    </a:lnTo>
                    <a:lnTo>
                      <a:pt x="1368" y="3060"/>
                    </a:lnTo>
                    <a:lnTo>
                      <a:pt x="1219" y="3035"/>
                    </a:lnTo>
                    <a:lnTo>
                      <a:pt x="1070" y="2985"/>
                    </a:lnTo>
                    <a:lnTo>
                      <a:pt x="945" y="2936"/>
                    </a:lnTo>
                    <a:lnTo>
                      <a:pt x="672" y="2811"/>
                    </a:lnTo>
                    <a:lnTo>
                      <a:pt x="448" y="2612"/>
                    </a:lnTo>
                    <a:lnTo>
                      <a:pt x="274" y="2388"/>
                    </a:lnTo>
                    <a:lnTo>
                      <a:pt x="125" y="2140"/>
                    </a:lnTo>
                    <a:lnTo>
                      <a:pt x="75" y="1990"/>
                    </a:lnTo>
                    <a:lnTo>
                      <a:pt x="25" y="1841"/>
                    </a:lnTo>
                    <a:lnTo>
                      <a:pt x="0" y="1692"/>
                    </a:lnTo>
                    <a:lnTo>
                      <a:pt x="0" y="1543"/>
                    </a:lnTo>
                    <a:lnTo>
                      <a:pt x="0" y="1543"/>
                    </a:lnTo>
                    <a:lnTo>
                      <a:pt x="0" y="1394"/>
                    </a:lnTo>
                    <a:lnTo>
                      <a:pt x="25" y="1219"/>
                    </a:lnTo>
                    <a:lnTo>
                      <a:pt x="75" y="1095"/>
                    </a:lnTo>
                    <a:lnTo>
                      <a:pt x="125" y="946"/>
                    </a:lnTo>
                    <a:lnTo>
                      <a:pt x="274" y="697"/>
                    </a:lnTo>
                    <a:lnTo>
                      <a:pt x="448" y="448"/>
                    </a:lnTo>
                    <a:lnTo>
                      <a:pt x="672" y="274"/>
                    </a:lnTo>
                    <a:lnTo>
                      <a:pt x="945" y="125"/>
                    </a:lnTo>
                    <a:lnTo>
                      <a:pt x="1070" y="75"/>
                    </a:lnTo>
                    <a:lnTo>
                      <a:pt x="1219" y="50"/>
                    </a:lnTo>
                    <a:lnTo>
                      <a:pt x="1368" y="26"/>
                    </a:lnTo>
                    <a:lnTo>
                      <a:pt x="1517" y="1"/>
                    </a:lnTo>
                    <a:lnTo>
                      <a:pt x="1517" y="1"/>
                    </a:lnTo>
                    <a:lnTo>
                      <a:pt x="1692" y="26"/>
                    </a:lnTo>
                    <a:lnTo>
                      <a:pt x="1841" y="50"/>
                    </a:lnTo>
                    <a:lnTo>
                      <a:pt x="1990" y="75"/>
                    </a:lnTo>
                    <a:lnTo>
                      <a:pt x="2114" y="125"/>
                    </a:lnTo>
                    <a:lnTo>
                      <a:pt x="2388" y="274"/>
                    </a:lnTo>
                    <a:lnTo>
                      <a:pt x="2612" y="448"/>
                    </a:lnTo>
                    <a:lnTo>
                      <a:pt x="2786" y="697"/>
                    </a:lnTo>
                    <a:lnTo>
                      <a:pt x="2935" y="946"/>
                    </a:lnTo>
                    <a:lnTo>
                      <a:pt x="2985" y="1095"/>
                    </a:lnTo>
                    <a:lnTo>
                      <a:pt x="3035" y="1219"/>
                    </a:lnTo>
                    <a:lnTo>
                      <a:pt x="3035" y="1394"/>
                    </a:lnTo>
                    <a:lnTo>
                      <a:pt x="3060" y="1543"/>
                    </a:lnTo>
                    <a:lnTo>
                      <a:pt x="3060" y="1543"/>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a:off x="2256622" y="1992956"/>
                <a:ext cx="21" cy="213350"/>
              </a:xfrm>
              <a:custGeom>
                <a:avLst/>
                <a:gdLst/>
                <a:ahLst/>
                <a:cxnLst/>
                <a:rect l="l" t="t" r="r" b="b"/>
                <a:pathLst>
                  <a:path w="1" h="10348" fill="none" extrusionOk="0">
                    <a:moveTo>
                      <a:pt x="1" y="10347"/>
                    </a:moveTo>
                    <a:lnTo>
                      <a:pt x="1"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p:nvPr/>
            </p:nvSpPr>
            <p:spPr>
              <a:xfrm>
                <a:off x="2443292" y="1721671"/>
                <a:ext cx="126674" cy="405670"/>
              </a:xfrm>
              <a:custGeom>
                <a:avLst/>
                <a:gdLst/>
                <a:ahLst/>
                <a:cxnLst/>
                <a:rect l="l" t="t" r="r" b="b"/>
                <a:pathLst>
                  <a:path w="6144" h="19676" fill="none" extrusionOk="0">
                    <a:moveTo>
                      <a:pt x="6144" y="19675"/>
                    </a:moveTo>
                    <a:lnTo>
                      <a:pt x="6144" y="11194"/>
                    </a:lnTo>
                    <a:lnTo>
                      <a:pt x="0" y="8060"/>
                    </a:lnTo>
                    <a:lnTo>
                      <a:pt x="0"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p:cNvSpPr/>
              <p:nvPr/>
            </p:nvSpPr>
            <p:spPr>
              <a:xfrm>
                <a:off x="2325340" y="1784760"/>
                <a:ext cx="46183" cy="387691"/>
              </a:xfrm>
              <a:custGeom>
                <a:avLst/>
                <a:gdLst/>
                <a:ahLst/>
                <a:cxnLst/>
                <a:rect l="l" t="t" r="r" b="b"/>
                <a:pathLst>
                  <a:path w="2240" h="18804" fill="none" extrusionOk="0">
                    <a:moveTo>
                      <a:pt x="2239" y="0"/>
                    </a:moveTo>
                    <a:lnTo>
                      <a:pt x="2239" y="9850"/>
                    </a:lnTo>
                    <a:lnTo>
                      <a:pt x="1" y="11292"/>
                    </a:lnTo>
                    <a:lnTo>
                      <a:pt x="1" y="18804"/>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5"/>
              <p:cNvSpPr/>
              <p:nvPr/>
            </p:nvSpPr>
            <p:spPr>
              <a:xfrm>
                <a:off x="2443292" y="2074498"/>
                <a:ext cx="21" cy="52843"/>
              </a:xfrm>
              <a:custGeom>
                <a:avLst/>
                <a:gdLst/>
                <a:ahLst/>
                <a:cxnLst/>
                <a:rect l="l" t="t" r="r" b="b"/>
                <a:pathLst>
                  <a:path w="1" h="2563" fill="none" extrusionOk="0">
                    <a:moveTo>
                      <a:pt x="0" y="2562"/>
                    </a:moveTo>
                    <a:lnTo>
                      <a:pt x="0" y="0"/>
                    </a:lnTo>
                  </a:path>
                </a:pathLst>
              </a:custGeom>
              <a:solidFill>
                <a:schemeClr val="accent3"/>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5"/>
              <p:cNvSpPr/>
              <p:nvPr/>
            </p:nvSpPr>
            <p:spPr>
              <a:xfrm>
                <a:off x="2443292" y="1938093"/>
                <a:ext cx="21" cy="86161"/>
              </a:xfrm>
              <a:custGeom>
                <a:avLst/>
                <a:gdLst/>
                <a:ahLst/>
                <a:cxnLst/>
                <a:rect l="l" t="t" r="r" b="b"/>
                <a:pathLst>
                  <a:path w="1" h="4179" fill="none" extrusionOk="0">
                    <a:moveTo>
                      <a:pt x="0" y="4179"/>
                    </a:moveTo>
                    <a:lnTo>
                      <a:pt x="0"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p:nvPr/>
            </p:nvSpPr>
            <p:spPr>
              <a:xfrm>
                <a:off x="2523804" y="1846283"/>
                <a:ext cx="21" cy="31318"/>
              </a:xfrm>
              <a:custGeom>
                <a:avLst/>
                <a:gdLst/>
                <a:ahLst/>
                <a:cxnLst/>
                <a:rect l="l" t="t" r="r" b="b"/>
                <a:pathLst>
                  <a:path w="1" h="1519" fill="none" extrusionOk="0">
                    <a:moveTo>
                      <a:pt x="0" y="1"/>
                    </a:moveTo>
                    <a:lnTo>
                      <a:pt x="0" y="151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p:nvPr/>
            </p:nvSpPr>
            <p:spPr>
              <a:xfrm>
                <a:off x="2889950" y="1846283"/>
                <a:ext cx="63090" cy="62595"/>
              </a:xfrm>
              <a:custGeom>
                <a:avLst/>
                <a:gdLst/>
                <a:ahLst/>
                <a:cxnLst/>
                <a:rect l="l" t="t" r="r" b="b"/>
                <a:pathLst>
                  <a:path w="3060" h="3036" fill="none" extrusionOk="0">
                    <a:moveTo>
                      <a:pt x="3060" y="1518"/>
                    </a:moveTo>
                    <a:lnTo>
                      <a:pt x="3060" y="1518"/>
                    </a:lnTo>
                    <a:lnTo>
                      <a:pt x="3060" y="1667"/>
                    </a:lnTo>
                    <a:lnTo>
                      <a:pt x="3035" y="1817"/>
                    </a:lnTo>
                    <a:lnTo>
                      <a:pt x="2985" y="1966"/>
                    </a:lnTo>
                    <a:lnTo>
                      <a:pt x="2935" y="2115"/>
                    </a:lnTo>
                    <a:lnTo>
                      <a:pt x="2786" y="2364"/>
                    </a:lnTo>
                    <a:lnTo>
                      <a:pt x="2612" y="2588"/>
                    </a:lnTo>
                    <a:lnTo>
                      <a:pt x="2388" y="2787"/>
                    </a:lnTo>
                    <a:lnTo>
                      <a:pt x="2114" y="2911"/>
                    </a:lnTo>
                    <a:lnTo>
                      <a:pt x="1990" y="2986"/>
                    </a:lnTo>
                    <a:lnTo>
                      <a:pt x="1841" y="3011"/>
                    </a:lnTo>
                    <a:lnTo>
                      <a:pt x="1692" y="3035"/>
                    </a:lnTo>
                    <a:lnTo>
                      <a:pt x="1542" y="3035"/>
                    </a:lnTo>
                    <a:lnTo>
                      <a:pt x="1542" y="3035"/>
                    </a:lnTo>
                    <a:lnTo>
                      <a:pt x="1368" y="3035"/>
                    </a:lnTo>
                    <a:lnTo>
                      <a:pt x="1219" y="3011"/>
                    </a:lnTo>
                    <a:lnTo>
                      <a:pt x="1070" y="2986"/>
                    </a:lnTo>
                    <a:lnTo>
                      <a:pt x="945" y="2911"/>
                    </a:lnTo>
                    <a:lnTo>
                      <a:pt x="672" y="2787"/>
                    </a:lnTo>
                    <a:lnTo>
                      <a:pt x="448" y="2588"/>
                    </a:lnTo>
                    <a:lnTo>
                      <a:pt x="274" y="2364"/>
                    </a:lnTo>
                    <a:lnTo>
                      <a:pt x="125" y="2115"/>
                    </a:lnTo>
                    <a:lnTo>
                      <a:pt x="75" y="1966"/>
                    </a:lnTo>
                    <a:lnTo>
                      <a:pt x="25" y="1817"/>
                    </a:lnTo>
                    <a:lnTo>
                      <a:pt x="0" y="1667"/>
                    </a:lnTo>
                    <a:lnTo>
                      <a:pt x="0" y="1518"/>
                    </a:lnTo>
                    <a:lnTo>
                      <a:pt x="0" y="1518"/>
                    </a:lnTo>
                    <a:lnTo>
                      <a:pt x="0" y="1369"/>
                    </a:lnTo>
                    <a:lnTo>
                      <a:pt x="25" y="1220"/>
                    </a:lnTo>
                    <a:lnTo>
                      <a:pt x="75" y="1071"/>
                    </a:lnTo>
                    <a:lnTo>
                      <a:pt x="125" y="921"/>
                    </a:lnTo>
                    <a:lnTo>
                      <a:pt x="274" y="673"/>
                    </a:lnTo>
                    <a:lnTo>
                      <a:pt x="448" y="449"/>
                    </a:lnTo>
                    <a:lnTo>
                      <a:pt x="672" y="250"/>
                    </a:lnTo>
                    <a:lnTo>
                      <a:pt x="945" y="100"/>
                    </a:lnTo>
                    <a:lnTo>
                      <a:pt x="1070" y="51"/>
                    </a:lnTo>
                    <a:lnTo>
                      <a:pt x="1219" y="26"/>
                    </a:lnTo>
                    <a:lnTo>
                      <a:pt x="1368" y="1"/>
                    </a:lnTo>
                    <a:lnTo>
                      <a:pt x="1542" y="1"/>
                    </a:lnTo>
                    <a:lnTo>
                      <a:pt x="1542" y="1"/>
                    </a:lnTo>
                    <a:lnTo>
                      <a:pt x="1692" y="1"/>
                    </a:lnTo>
                    <a:lnTo>
                      <a:pt x="1841" y="26"/>
                    </a:lnTo>
                    <a:lnTo>
                      <a:pt x="1990" y="51"/>
                    </a:lnTo>
                    <a:lnTo>
                      <a:pt x="2114" y="100"/>
                    </a:lnTo>
                    <a:lnTo>
                      <a:pt x="2388" y="250"/>
                    </a:lnTo>
                    <a:lnTo>
                      <a:pt x="2612" y="449"/>
                    </a:lnTo>
                    <a:lnTo>
                      <a:pt x="2786" y="673"/>
                    </a:lnTo>
                    <a:lnTo>
                      <a:pt x="2935" y="921"/>
                    </a:lnTo>
                    <a:lnTo>
                      <a:pt x="2985" y="1071"/>
                    </a:lnTo>
                    <a:lnTo>
                      <a:pt x="3035" y="1220"/>
                    </a:lnTo>
                    <a:lnTo>
                      <a:pt x="3060" y="1369"/>
                    </a:lnTo>
                    <a:lnTo>
                      <a:pt x="3060" y="1518"/>
                    </a:lnTo>
                    <a:lnTo>
                      <a:pt x="3060" y="1518"/>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a:off x="2714062" y="1658602"/>
                <a:ext cx="62574" cy="63090"/>
              </a:xfrm>
              <a:custGeom>
                <a:avLst/>
                <a:gdLst/>
                <a:ahLst/>
                <a:cxnLst/>
                <a:rect l="l" t="t" r="r" b="b"/>
                <a:pathLst>
                  <a:path w="3035" h="3060" fill="none" extrusionOk="0">
                    <a:moveTo>
                      <a:pt x="3034" y="1543"/>
                    </a:moveTo>
                    <a:lnTo>
                      <a:pt x="3034" y="1543"/>
                    </a:lnTo>
                    <a:lnTo>
                      <a:pt x="3034" y="1692"/>
                    </a:lnTo>
                    <a:lnTo>
                      <a:pt x="3010" y="1841"/>
                    </a:lnTo>
                    <a:lnTo>
                      <a:pt x="2985" y="1990"/>
                    </a:lnTo>
                    <a:lnTo>
                      <a:pt x="2935" y="2140"/>
                    </a:lnTo>
                    <a:lnTo>
                      <a:pt x="2786" y="2388"/>
                    </a:lnTo>
                    <a:lnTo>
                      <a:pt x="2612" y="2612"/>
                    </a:lnTo>
                    <a:lnTo>
                      <a:pt x="2363" y="2811"/>
                    </a:lnTo>
                    <a:lnTo>
                      <a:pt x="2114" y="2936"/>
                    </a:lnTo>
                    <a:lnTo>
                      <a:pt x="1965" y="2985"/>
                    </a:lnTo>
                    <a:lnTo>
                      <a:pt x="1816" y="3035"/>
                    </a:lnTo>
                    <a:lnTo>
                      <a:pt x="1666" y="3060"/>
                    </a:lnTo>
                    <a:lnTo>
                      <a:pt x="1517" y="3060"/>
                    </a:lnTo>
                    <a:lnTo>
                      <a:pt x="1517" y="3060"/>
                    </a:lnTo>
                    <a:lnTo>
                      <a:pt x="1368" y="3060"/>
                    </a:lnTo>
                    <a:lnTo>
                      <a:pt x="1219" y="3035"/>
                    </a:lnTo>
                    <a:lnTo>
                      <a:pt x="1070" y="2985"/>
                    </a:lnTo>
                    <a:lnTo>
                      <a:pt x="920" y="2936"/>
                    </a:lnTo>
                    <a:lnTo>
                      <a:pt x="672" y="2811"/>
                    </a:lnTo>
                    <a:lnTo>
                      <a:pt x="448" y="2612"/>
                    </a:lnTo>
                    <a:lnTo>
                      <a:pt x="249" y="2388"/>
                    </a:lnTo>
                    <a:lnTo>
                      <a:pt x="124" y="2140"/>
                    </a:lnTo>
                    <a:lnTo>
                      <a:pt x="75" y="1990"/>
                    </a:lnTo>
                    <a:lnTo>
                      <a:pt x="25" y="1841"/>
                    </a:lnTo>
                    <a:lnTo>
                      <a:pt x="0" y="1692"/>
                    </a:lnTo>
                    <a:lnTo>
                      <a:pt x="0" y="1543"/>
                    </a:lnTo>
                    <a:lnTo>
                      <a:pt x="0" y="1543"/>
                    </a:lnTo>
                    <a:lnTo>
                      <a:pt x="0" y="1394"/>
                    </a:lnTo>
                    <a:lnTo>
                      <a:pt x="25" y="1219"/>
                    </a:lnTo>
                    <a:lnTo>
                      <a:pt x="75" y="1095"/>
                    </a:lnTo>
                    <a:lnTo>
                      <a:pt x="124" y="946"/>
                    </a:lnTo>
                    <a:lnTo>
                      <a:pt x="249" y="697"/>
                    </a:lnTo>
                    <a:lnTo>
                      <a:pt x="448" y="448"/>
                    </a:lnTo>
                    <a:lnTo>
                      <a:pt x="672" y="274"/>
                    </a:lnTo>
                    <a:lnTo>
                      <a:pt x="920" y="125"/>
                    </a:lnTo>
                    <a:lnTo>
                      <a:pt x="1070" y="75"/>
                    </a:lnTo>
                    <a:lnTo>
                      <a:pt x="1219" y="50"/>
                    </a:lnTo>
                    <a:lnTo>
                      <a:pt x="1368" y="26"/>
                    </a:lnTo>
                    <a:lnTo>
                      <a:pt x="1517" y="1"/>
                    </a:lnTo>
                    <a:lnTo>
                      <a:pt x="1517" y="1"/>
                    </a:lnTo>
                    <a:lnTo>
                      <a:pt x="1666" y="26"/>
                    </a:lnTo>
                    <a:lnTo>
                      <a:pt x="1816" y="50"/>
                    </a:lnTo>
                    <a:lnTo>
                      <a:pt x="1965" y="75"/>
                    </a:lnTo>
                    <a:lnTo>
                      <a:pt x="2114" y="125"/>
                    </a:lnTo>
                    <a:lnTo>
                      <a:pt x="2363" y="274"/>
                    </a:lnTo>
                    <a:lnTo>
                      <a:pt x="2612" y="448"/>
                    </a:lnTo>
                    <a:lnTo>
                      <a:pt x="2786" y="697"/>
                    </a:lnTo>
                    <a:lnTo>
                      <a:pt x="2935" y="946"/>
                    </a:lnTo>
                    <a:lnTo>
                      <a:pt x="2985" y="1095"/>
                    </a:lnTo>
                    <a:lnTo>
                      <a:pt x="3010" y="1219"/>
                    </a:lnTo>
                    <a:lnTo>
                      <a:pt x="3034" y="1394"/>
                    </a:lnTo>
                    <a:lnTo>
                      <a:pt x="3034" y="1543"/>
                    </a:lnTo>
                    <a:lnTo>
                      <a:pt x="3034"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a:off x="2745339" y="1469890"/>
                <a:ext cx="21" cy="132839"/>
              </a:xfrm>
              <a:custGeom>
                <a:avLst/>
                <a:gdLst/>
                <a:ahLst/>
                <a:cxnLst/>
                <a:rect l="l" t="t" r="r" b="b"/>
                <a:pathLst>
                  <a:path w="1" h="6443" fill="none" extrusionOk="0">
                    <a:moveTo>
                      <a:pt x="0" y="1"/>
                    </a:moveTo>
                    <a:lnTo>
                      <a:pt x="0" y="644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a:off x="2804820" y="1469890"/>
                <a:ext cx="20535" cy="320520"/>
              </a:xfrm>
              <a:custGeom>
                <a:avLst/>
                <a:gdLst/>
                <a:ahLst/>
                <a:cxnLst/>
                <a:rect l="l" t="t" r="r" b="b"/>
                <a:pathLst>
                  <a:path w="996" h="15546" fill="none" extrusionOk="0">
                    <a:moveTo>
                      <a:pt x="0" y="1"/>
                    </a:moveTo>
                    <a:lnTo>
                      <a:pt x="0" y="6443"/>
                    </a:lnTo>
                    <a:lnTo>
                      <a:pt x="995" y="7189"/>
                    </a:lnTo>
                    <a:lnTo>
                      <a:pt x="995" y="15546"/>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p:nvPr/>
            </p:nvSpPr>
            <p:spPr>
              <a:xfrm>
                <a:off x="2745339" y="1721671"/>
                <a:ext cx="126674" cy="434369"/>
              </a:xfrm>
              <a:custGeom>
                <a:avLst/>
                <a:gdLst/>
                <a:ahLst/>
                <a:cxnLst/>
                <a:rect l="l" t="t" r="r" b="b"/>
                <a:pathLst>
                  <a:path w="6144" h="21068" fill="none" extrusionOk="0">
                    <a:moveTo>
                      <a:pt x="6144" y="21068"/>
                    </a:moveTo>
                    <a:lnTo>
                      <a:pt x="6144" y="11194"/>
                    </a:lnTo>
                    <a:lnTo>
                      <a:pt x="0" y="8060"/>
                    </a:lnTo>
                    <a:lnTo>
                      <a:pt x="0"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p:nvPr/>
            </p:nvSpPr>
            <p:spPr>
              <a:xfrm>
                <a:off x="2623799" y="1728866"/>
                <a:ext cx="21" cy="94366"/>
              </a:xfrm>
              <a:custGeom>
                <a:avLst/>
                <a:gdLst/>
                <a:ahLst/>
                <a:cxnLst/>
                <a:rect l="l" t="t" r="r" b="b"/>
                <a:pathLst>
                  <a:path w="1" h="4577" fill="none" extrusionOk="0">
                    <a:moveTo>
                      <a:pt x="0" y="0"/>
                    </a:moveTo>
                    <a:lnTo>
                      <a:pt x="0" y="4577"/>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p:nvPr/>
            </p:nvSpPr>
            <p:spPr>
              <a:xfrm>
                <a:off x="2627386" y="1784760"/>
                <a:ext cx="46183" cy="335385"/>
              </a:xfrm>
              <a:custGeom>
                <a:avLst/>
                <a:gdLst/>
                <a:ahLst/>
                <a:cxnLst/>
                <a:rect l="l" t="t" r="r" b="b"/>
                <a:pathLst>
                  <a:path w="2240" h="16267" fill="none" extrusionOk="0">
                    <a:moveTo>
                      <a:pt x="2239" y="0"/>
                    </a:moveTo>
                    <a:lnTo>
                      <a:pt x="2239" y="9850"/>
                    </a:lnTo>
                    <a:lnTo>
                      <a:pt x="1" y="11292"/>
                    </a:lnTo>
                    <a:lnTo>
                      <a:pt x="1" y="16267"/>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p:nvPr/>
            </p:nvSpPr>
            <p:spPr>
              <a:xfrm>
                <a:off x="2745339" y="2074498"/>
                <a:ext cx="21" cy="52843"/>
              </a:xfrm>
              <a:custGeom>
                <a:avLst/>
                <a:gdLst/>
                <a:ahLst/>
                <a:cxnLst/>
                <a:rect l="l" t="t" r="r" b="b"/>
                <a:pathLst>
                  <a:path w="1" h="2563" fill="none" extrusionOk="0">
                    <a:moveTo>
                      <a:pt x="0" y="2562"/>
                    </a:moveTo>
                    <a:lnTo>
                      <a:pt x="0" y="0"/>
                    </a:lnTo>
                  </a:path>
                </a:pathLst>
              </a:custGeom>
              <a:solidFill>
                <a:schemeClr val="accent3"/>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p:nvPr/>
            </p:nvSpPr>
            <p:spPr>
              <a:xfrm>
                <a:off x="2745339" y="1938093"/>
                <a:ext cx="21" cy="86161"/>
              </a:xfrm>
              <a:custGeom>
                <a:avLst/>
                <a:gdLst/>
                <a:ahLst/>
                <a:cxnLst/>
                <a:rect l="l" t="t" r="r" b="b"/>
                <a:pathLst>
                  <a:path w="1" h="4179" fill="none" extrusionOk="0">
                    <a:moveTo>
                      <a:pt x="0" y="4179"/>
                    </a:moveTo>
                    <a:lnTo>
                      <a:pt x="0"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p:nvPr/>
            </p:nvSpPr>
            <p:spPr>
              <a:xfrm>
                <a:off x="2673549" y="1458097"/>
                <a:ext cx="10268" cy="93356"/>
              </a:xfrm>
              <a:custGeom>
                <a:avLst/>
                <a:gdLst/>
                <a:ahLst/>
                <a:cxnLst/>
                <a:rect l="l" t="t" r="r" b="b"/>
                <a:pathLst>
                  <a:path w="498" h="4528" fill="none" extrusionOk="0">
                    <a:moveTo>
                      <a:pt x="0" y="4527"/>
                    </a:moveTo>
                    <a:lnTo>
                      <a:pt x="498" y="4179"/>
                    </a:lnTo>
                    <a:lnTo>
                      <a:pt x="498"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p:nvPr/>
            </p:nvSpPr>
            <p:spPr>
              <a:xfrm>
                <a:off x="2825335" y="1846283"/>
                <a:ext cx="21" cy="31318"/>
              </a:xfrm>
              <a:custGeom>
                <a:avLst/>
                <a:gdLst/>
                <a:ahLst/>
                <a:cxnLst/>
                <a:rect l="l" t="t" r="r" b="b"/>
                <a:pathLst>
                  <a:path w="1" h="1519" fill="none" extrusionOk="0">
                    <a:moveTo>
                      <a:pt x="0" y="1"/>
                    </a:moveTo>
                    <a:lnTo>
                      <a:pt x="0" y="151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5"/>
              <p:cNvSpPr/>
              <p:nvPr/>
            </p:nvSpPr>
            <p:spPr>
              <a:xfrm>
                <a:off x="2563286" y="1469890"/>
                <a:ext cx="21" cy="52843"/>
              </a:xfrm>
              <a:custGeom>
                <a:avLst/>
                <a:gdLst/>
                <a:ahLst/>
                <a:cxnLst/>
                <a:rect l="l" t="t" r="r" b="b"/>
                <a:pathLst>
                  <a:path w="1" h="2563" fill="none" extrusionOk="0">
                    <a:moveTo>
                      <a:pt x="1" y="1"/>
                    </a:moveTo>
                    <a:lnTo>
                      <a:pt x="1" y="256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a:off x="2563286" y="1565782"/>
                <a:ext cx="57976" cy="91810"/>
              </a:xfrm>
              <a:custGeom>
                <a:avLst/>
                <a:gdLst/>
                <a:ahLst/>
                <a:cxnLst/>
                <a:rect l="l" t="t" r="r" b="b"/>
                <a:pathLst>
                  <a:path w="2812" h="4453" fill="none" extrusionOk="0">
                    <a:moveTo>
                      <a:pt x="1" y="1"/>
                    </a:moveTo>
                    <a:lnTo>
                      <a:pt x="2811" y="971"/>
                    </a:lnTo>
                    <a:lnTo>
                      <a:pt x="2811" y="445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p:nvPr/>
            </p:nvSpPr>
            <p:spPr>
              <a:xfrm>
                <a:off x="2569946" y="1553473"/>
                <a:ext cx="103624" cy="352848"/>
              </a:xfrm>
              <a:custGeom>
                <a:avLst/>
                <a:gdLst/>
                <a:ahLst/>
                <a:cxnLst/>
                <a:rect l="l" t="t" r="r" b="b"/>
                <a:pathLst>
                  <a:path w="5026" h="17114" fill="none" extrusionOk="0">
                    <a:moveTo>
                      <a:pt x="1" y="17113"/>
                    </a:moveTo>
                    <a:lnTo>
                      <a:pt x="1" y="10074"/>
                    </a:lnTo>
                    <a:lnTo>
                      <a:pt x="5025" y="6891"/>
                    </a:lnTo>
                    <a:lnTo>
                      <a:pt x="5025"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p:cNvSpPr/>
              <p:nvPr/>
            </p:nvSpPr>
            <p:spPr>
              <a:xfrm>
                <a:off x="2367399"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a:off x="2427912"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a:off x="2488424" y="881693"/>
                <a:ext cx="29236" cy="52327"/>
              </a:xfrm>
              <a:custGeom>
                <a:avLst/>
                <a:gdLst/>
                <a:ahLst/>
                <a:cxnLst/>
                <a:rect l="l" t="t" r="r" b="b"/>
                <a:pathLst>
                  <a:path w="1418" h="2538" extrusionOk="0">
                    <a:moveTo>
                      <a:pt x="0" y="1"/>
                    </a:moveTo>
                    <a:lnTo>
                      <a:pt x="0" y="2538"/>
                    </a:lnTo>
                    <a:lnTo>
                      <a:pt x="1418" y="2538"/>
                    </a:lnTo>
                    <a:lnTo>
                      <a:pt x="1418"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p:nvPr/>
            </p:nvSpPr>
            <p:spPr>
              <a:xfrm>
                <a:off x="2548936" y="881693"/>
                <a:ext cx="29236" cy="52327"/>
              </a:xfrm>
              <a:custGeom>
                <a:avLst/>
                <a:gdLst/>
                <a:ahLst/>
                <a:cxnLst/>
                <a:rect l="l" t="t" r="r" b="b"/>
                <a:pathLst>
                  <a:path w="1418" h="2538" extrusionOk="0">
                    <a:moveTo>
                      <a:pt x="0" y="1"/>
                    </a:moveTo>
                    <a:lnTo>
                      <a:pt x="0" y="2538"/>
                    </a:lnTo>
                    <a:lnTo>
                      <a:pt x="1418" y="2538"/>
                    </a:lnTo>
                    <a:lnTo>
                      <a:pt x="1418"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5"/>
              <p:cNvSpPr/>
              <p:nvPr/>
            </p:nvSpPr>
            <p:spPr>
              <a:xfrm>
                <a:off x="2608933"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5"/>
              <p:cNvSpPr/>
              <p:nvPr/>
            </p:nvSpPr>
            <p:spPr>
              <a:xfrm>
                <a:off x="2669446"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5"/>
              <p:cNvSpPr/>
              <p:nvPr/>
            </p:nvSpPr>
            <p:spPr>
              <a:xfrm>
                <a:off x="2729958"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p:cNvSpPr/>
              <p:nvPr/>
            </p:nvSpPr>
            <p:spPr>
              <a:xfrm>
                <a:off x="2790450" y="881693"/>
                <a:ext cx="29772" cy="52327"/>
              </a:xfrm>
              <a:custGeom>
                <a:avLst/>
                <a:gdLst/>
                <a:ahLst/>
                <a:cxnLst/>
                <a:rect l="l" t="t" r="r" b="b"/>
                <a:pathLst>
                  <a:path w="1444" h="2538" extrusionOk="0">
                    <a:moveTo>
                      <a:pt x="1" y="1"/>
                    </a:moveTo>
                    <a:lnTo>
                      <a:pt x="1" y="2538"/>
                    </a:lnTo>
                    <a:lnTo>
                      <a:pt x="1444" y="2538"/>
                    </a:lnTo>
                    <a:lnTo>
                      <a:pt x="1444"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5"/>
              <p:cNvSpPr/>
              <p:nvPr/>
            </p:nvSpPr>
            <p:spPr>
              <a:xfrm>
                <a:off x="2367399"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p:nvPr/>
            </p:nvSpPr>
            <p:spPr>
              <a:xfrm>
                <a:off x="2427912"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5"/>
              <p:cNvSpPr/>
              <p:nvPr/>
            </p:nvSpPr>
            <p:spPr>
              <a:xfrm>
                <a:off x="2488424" y="1422717"/>
                <a:ext cx="29236" cy="52327"/>
              </a:xfrm>
              <a:custGeom>
                <a:avLst/>
                <a:gdLst/>
                <a:ahLst/>
                <a:cxnLst/>
                <a:rect l="l" t="t" r="r" b="b"/>
                <a:pathLst>
                  <a:path w="1418" h="2538" extrusionOk="0">
                    <a:moveTo>
                      <a:pt x="0" y="0"/>
                    </a:moveTo>
                    <a:lnTo>
                      <a:pt x="0" y="2537"/>
                    </a:lnTo>
                    <a:lnTo>
                      <a:pt x="1418" y="2537"/>
                    </a:lnTo>
                    <a:lnTo>
                      <a:pt x="1418"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5"/>
              <p:cNvSpPr/>
              <p:nvPr/>
            </p:nvSpPr>
            <p:spPr>
              <a:xfrm>
                <a:off x="2548936" y="1422717"/>
                <a:ext cx="29236" cy="52327"/>
              </a:xfrm>
              <a:custGeom>
                <a:avLst/>
                <a:gdLst/>
                <a:ahLst/>
                <a:cxnLst/>
                <a:rect l="l" t="t" r="r" b="b"/>
                <a:pathLst>
                  <a:path w="1418" h="2538" extrusionOk="0">
                    <a:moveTo>
                      <a:pt x="0" y="0"/>
                    </a:moveTo>
                    <a:lnTo>
                      <a:pt x="0" y="2537"/>
                    </a:lnTo>
                    <a:lnTo>
                      <a:pt x="1418" y="2537"/>
                    </a:lnTo>
                    <a:lnTo>
                      <a:pt x="1418"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5"/>
              <p:cNvSpPr/>
              <p:nvPr/>
            </p:nvSpPr>
            <p:spPr>
              <a:xfrm>
                <a:off x="2608933"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5"/>
              <p:cNvSpPr/>
              <p:nvPr/>
            </p:nvSpPr>
            <p:spPr>
              <a:xfrm>
                <a:off x="2669446"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p:nvPr/>
            </p:nvSpPr>
            <p:spPr>
              <a:xfrm>
                <a:off x="2729958"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5"/>
              <p:cNvSpPr/>
              <p:nvPr/>
            </p:nvSpPr>
            <p:spPr>
              <a:xfrm>
                <a:off x="2790450" y="1422717"/>
                <a:ext cx="29772" cy="52327"/>
              </a:xfrm>
              <a:custGeom>
                <a:avLst/>
                <a:gdLst/>
                <a:ahLst/>
                <a:cxnLst/>
                <a:rect l="l" t="t" r="r" b="b"/>
                <a:pathLst>
                  <a:path w="1444" h="2538" extrusionOk="0">
                    <a:moveTo>
                      <a:pt x="1" y="0"/>
                    </a:moveTo>
                    <a:lnTo>
                      <a:pt x="1" y="2537"/>
                    </a:lnTo>
                    <a:lnTo>
                      <a:pt x="1444" y="2537"/>
                    </a:lnTo>
                    <a:lnTo>
                      <a:pt x="1444"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5"/>
              <p:cNvSpPr/>
              <p:nvPr/>
            </p:nvSpPr>
            <p:spPr>
              <a:xfrm>
                <a:off x="2841746" y="951958"/>
                <a:ext cx="51812" cy="29256"/>
              </a:xfrm>
              <a:custGeom>
                <a:avLst/>
                <a:gdLst/>
                <a:ahLst/>
                <a:cxnLst/>
                <a:rect l="l" t="t" r="r" b="b"/>
                <a:pathLst>
                  <a:path w="2513" h="1419" extrusionOk="0">
                    <a:moveTo>
                      <a:pt x="0" y="1"/>
                    </a:moveTo>
                    <a:lnTo>
                      <a:pt x="0" y="1418"/>
                    </a:lnTo>
                    <a:lnTo>
                      <a:pt x="2512" y="1418"/>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2841746" y="1011955"/>
                <a:ext cx="51812" cy="29772"/>
              </a:xfrm>
              <a:custGeom>
                <a:avLst/>
                <a:gdLst/>
                <a:ahLst/>
                <a:cxnLst/>
                <a:rect l="l" t="t" r="r" b="b"/>
                <a:pathLst>
                  <a:path w="2513" h="1444" extrusionOk="0">
                    <a:moveTo>
                      <a:pt x="0" y="1"/>
                    </a:moveTo>
                    <a:lnTo>
                      <a:pt x="0" y="1443"/>
                    </a:lnTo>
                    <a:lnTo>
                      <a:pt x="2512" y="1443"/>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2841746" y="1072467"/>
                <a:ext cx="51812" cy="29772"/>
              </a:xfrm>
              <a:custGeom>
                <a:avLst/>
                <a:gdLst/>
                <a:ahLst/>
                <a:cxnLst/>
                <a:rect l="l" t="t" r="r" b="b"/>
                <a:pathLst>
                  <a:path w="2513" h="1444" extrusionOk="0">
                    <a:moveTo>
                      <a:pt x="0" y="1"/>
                    </a:moveTo>
                    <a:lnTo>
                      <a:pt x="0" y="1443"/>
                    </a:lnTo>
                    <a:lnTo>
                      <a:pt x="2512" y="1443"/>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2841746" y="1132979"/>
                <a:ext cx="51812" cy="29772"/>
              </a:xfrm>
              <a:custGeom>
                <a:avLst/>
                <a:gdLst/>
                <a:ahLst/>
                <a:cxnLst/>
                <a:rect l="l" t="t" r="r" b="b"/>
                <a:pathLst>
                  <a:path w="2513" h="1444"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5"/>
              <p:cNvSpPr/>
              <p:nvPr/>
            </p:nvSpPr>
            <p:spPr>
              <a:xfrm>
                <a:off x="2841746" y="1193492"/>
                <a:ext cx="51812" cy="29772"/>
              </a:xfrm>
              <a:custGeom>
                <a:avLst/>
                <a:gdLst/>
                <a:ahLst/>
                <a:cxnLst/>
                <a:rect l="l" t="t" r="r" b="b"/>
                <a:pathLst>
                  <a:path w="2513" h="1444"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5"/>
              <p:cNvSpPr/>
              <p:nvPr/>
            </p:nvSpPr>
            <p:spPr>
              <a:xfrm>
                <a:off x="2841746" y="1254004"/>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5"/>
              <p:cNvSpPr/>
              <p:nvPr/>
            </p:nvSpPr>
            <p:spPr>
              <a:xfrm>
                <a:off x="2841746" y="1314516"/>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5"/>
              <p:cNvSpPr/>
              <p:nvPr/>
            </p:nvSpPr>
            <p:spPr>
              <a:xfrm>
                <a:off x="2841746" y="1375029"/>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5"/>
              <p:cNvSpPr/>
              <p:nvPr/>
            </p:nvSpPr>
            <p:spPr>
              <a:xfrm>
                <a:off x="2294063" y="951958"/>
                <a:ext cx="51812" cy="29256"/>
              </a:xfrm>
              <a:custGeom>
                <a:avLst/>
                <a:gdLst/>
                <a:ahLst/>
                <a:cxnLst/>
                <a:rect l="l" t="t" r="r" b="b"/>
                <a:pathLst>
                  <a:path w="2513" h="1419" extrusionOk="0">
                    <a:moveTo>
                      <a:pt x="1" y="1"/>
                    </a:moveTo>
                    <a:lnTo>
                      <a:pt x="1" y="1418"/>
                    </a:lnTo>
                    <a:lnTo>
                      <a:pt x="2513" y="1418"/>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5"/>
              <p:cNvSpPr/>
              <p:nvPr/>
            </p:nvSpPr>
            <p:spPr>
              <a:xfrm>
                <a:off x="2294063" y="1011955"/>
                <a:ext cx="51812" cy="29772"/>
              </a:xfrm>
              <a:custGeom>
                <a:avLst/>
                <a:gdLst/>
                <a:ahLst/>
                <a:cxnLst/>
                <a:rect l="l" t="t" r="r" b="b"/>
                <a:pathLst>
                  <a:path w="2513" h="1444" extrusionOk="0">
                    <a:moveTo>
                      <a:pt x="1" y="1"/>
                    </a:moveTo>
                    <a:lnTo>
                      <a:pt x="1" y="1443"/>
                    </a:lnTo>
                    <a:lnTo>
                      <a:pt x="2513" y="1443"/>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5"/>
              <p:cNvSpPr/>
              <p:nvPr/>
            </p:nvSpPr>
            <p:spPr>
              <a:xfrm>
                <a:off x="2294063" y="1072467"/>
                <a:ext cx="51812" cy="29772"/>
              </a:xfrm>
              <a:custGeom>
                <a:avLst/>
                <a:gdLst/>
                <a:ahLst/>
                <a:cxnLst/>
                <a:rect l="l" t="t" r="r" b="b"/>
                <a:pathLst>
                  <a:path w="2513" h="1444" extrusionOk="0">
                    <a:moveTo>
                      <a:pt x="1" y="1"/>
                    </a:moveTo>
                    <a:lnTo>
                      <a:pt x="1" y="1443"/>
                    </a:lnTo>
                    <a:lnTo>
                      <a:pt x="2513" y="1443"/>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5"/>
              <p:cNvSpPr/>
              <p:nvPr/>
            </p:nvSpPr>
            <p:spPr>
              <a:xfrm>
                <a:off x="2294063" y="1132979"/>
                <a:ext cx="51812" cy="29772"/>
              </a:xfrm>
              <a:custGeom>
                <a:avLst/>
                <a:gdLst/>
                <a:ahLst/>
                <a:cxnLst/>
                <a:rect l="l" t="t" r="r" b="b"/>
                <a:pathLst>
                  <a:path w="2513" h="1444"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5"/>
              <p:cNvSpPr/>
              <p:nvPr/>
            </p:nvSpPr>
            <p:spPr>
              <a:xfrm>
                <a:off x="2294063" y="1193492"/>
                <a:ext cx="51812" cy="29772"/>
              </a:xfrm>
              <a:custGeom>
                <a:avLst/>
                <a:gdLst/>
                <a:ahLst/>
                <a:cxnLst/>
                <a:rect l="l" t="t" r="r" b="b"/>
                <a:pathLst>
                  <a:path w="2513" h="1444"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5"/>
              <p:cNvSpPr/>
              <p:nvPr/>
            </p:nvSpPr>
            <p:spPr>
              <a:xfrm>
                <a:off x="2294063" y="1254004"/>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5"/>
              <p:cNvSpPr/>
              <p:nvPr/>
            </p:nvSpPr>
            <p:spPr>
              <a:xfrm>
                <a:off x="2294063" y="1314516"/>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5"/>
              <p:cNvSpPr/>
              <p:nvPr/>
            </p:nvSpPr>
            <p:spPr>
              <a:xfrm>
                <a:off x="2294063" y="1375029"/>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5"/>
              <p:cNvSpPr/>
              <p:nvPr/>
            </p:nvSpPr>
            <p:spPr>
              <a:xfrm>
                <a:off x="2341751" y="925815"/>
                <a:ext cx="504118" cy="504613"/>
              </a:xfrm>
              <a:custGeom>
                <a:avLst/>
                <a:gdLst/>
                <a:ahLst/>
                <a:cxnLst/>
                <a:rect l="l" t="t" r="r" b="b"/>
                <a:pathLst>
                  <a:path w="24451" h="24475" extrusionOk="0">
                    <a:moveTo>
                      <a:pt x="1" y="0"/>
                    </a:moveTo>
                    <a:lnTo>
                      <a:pt x="1" y="24474"/>
                    </a:lnTo>
                    <a:lnTo>
                      <a:pt x="24450" y="24474"/>
                    </a:lnTo>
                    <a:lnTo>
                      <a:pt x="24450" y="0"/>
                    </a:lnTo>
                    <a:close/>
                  </a:path>
                </a:pathLst>
              </a:custGeom>
              <a:solidFill>
                <a:srgbClr val="8F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5"/>
              <p:cNvSpPr/>
              <p:nvPr/>
            </p:nvSpPr>
            <p:spPr>
              <a:xfrm>
                <a:off x="2376636" y="961194"/>
                <a:ext cx="434349" cy="433854"/>
              </a:xfrm>
              <a:custGeom>
                <a:avLst/>
                <a:gdLst/>
                <a:ahLst/>
                <a:cxnLst/>
                <a:rect l="l" t="t" r="r" b="b"/>
                <a:pathLst>
                  <a:path w="21067" h="21043" extrusionOk="0">
                    <a:moveTo>
                      <a:pt x="3084" y="0"/>
                    </a:moveTo>
                    <a:lnTo>
                      <a:pt x="0" y="3234"/>
                    </a:lnTo>
                    <a:lnTo>
                      <a:pt x="0" y="21042"/>
                    </a:lnTo>
                    <a:lnTo>
                      <a:pt x="21067" y="21042"/>
                    </a:lnTo>
                    <a:lnTo>
                      <a:pt x="210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5"/>
              <p:cNvSpPr/>
              <p:nvPr/>
            </p:nvSpPr>
            <p:spPr>
              <a:xfrm>
                <a:off x="2341751" y="1395028"/>
                <a:ext cx="504118" cy="35400"/>
              </a:xfrm>
              <a:custGeom>
                <a:avLst/>
                <a:gdLst/>
                <a:ahLst/>
                <a:cxnLst/>
                <a:rect l="l" t="t" r="r" b="b"/>
                <a:pathLst>
                  <a:path w="24451" h="1717" extrusionOk="0">
                    <a:moveTo>
                      <a:pt x="1692" y="0"/>
                    </a:moveTo>
                    <a:lnTo>
                      <a:pt x="1" y="1716"/>
                    </a:lnTo>
                    <a:lnTo>
                      <a:pt x="24450" y="1716"/>
                    </a:lnTo>
                    <a:lnTo>
                      <a:pt x="22759" y="0"/>
                    </a:lnTo>
                    <a:close/>
                  </a:path>
                </a:pathLst>
              </a:custGeom>
              <a:solidFill>
                <a:srgbClr val="A6A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5"/>
              <p:cNvSpPr/>
              <p:nvPr/>
            </p:nvSpPr>
            <p:spPr>
              <a:xfrm>
                <a:off x="2341751" y="925815"/>
                <a:ext cx="504118" cy="35400"/>
              </a:xfrm>
              <a:custGeom>
                <a:avLst/>
                <a:gdLst/>
                <a:ahLst/>
                <a:cxnLst/>
                <a:rect l="l" t="t" r="r" b="b"/>
                <a:pathLst>
                  <a:path w="24451" h="1717" extrusionOk="0">
                    <a:moveTo>
                      <a:pt x="1" y="0"/>
                    </a:moveTo>
                    <a:lnTo>
                      <a:pt x="1692" y="1716"/>
                    </a:lnTo>
                    <a:lnTo>
                      <a:pt x="22759" y="1716"/>
                    </a:lnTo>
                    <a:lnTo>
                      <a:pt x="24450" y="0"/>
                    </a:lnTo>
                    <a:close/>
                  </a:path>
                </a:pathLst>
              </a:custGeom>
              <a:solidFill>
                <a:srgbClr val="A6A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5"/>
              <p:cNvSpPr/>
              <p:nvPr/>
            </p:nvSpPr>
            <p:spPr>
              <a:xfrm>
                <a:off x="2341751" y="925815"/>
                <a:ext cx="34905" cy="504613"/>
              </a:xfrm>
              <a:custGeom>
                <a:avLst/>
                <a:gdLst/>
                <a:ahLst/>
                <a:cxnLst/>
                <a:rect l="l" t="t" r="r" b="b"/>
                <a:pathLst>
                  <a:path w="1693" h="24475" extrusionOk="0">
                    <a:moveTo>
                      <a:pt x="1" y="0"/>
                    </a:moveTo>
                    <a:lnTo>
                      <a:pt x="1" y="24474"/>
                    </a:lnTo>
                    <a:lnTo>
                      <a:pt x="1692" y="22758"/>
                    </a:lnTo>
                    <a:lnTo>
                      <a:pt x="1692" y="1716"/>
                    </a:lnTo>
                    <a:lnTo>
                      <a:pt x="1"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5"/>
              <p:cNvSpPr/>
              <p:nvPr/>
            </p:nvSpPr>
            <p:spPr>
              <a:xfrm>
                <a:off x="2427912" y="1128361"/>
                <a:ext cx="97954" cy="114386"/>
              </a:xfrm>
              <a:custGeom>
                <a:avLst/>
                <a:gdLst/>
                <a:ahLst/>
                <a:cxnLst/>
                <a:rect l="l" t="t" r="r" b="b"/>
                <a:pathLst>
                  <a:path w="4751" h="5548" extrusionOk="0">
                    <a:moveTo>
                      <a:pt x="2537" y="1"/>
                    </a:moveTo>
                    <a:lnTo>
                      <a:pt x="2264" y="50"/>
                    </a:lnTo>
                    <a:lnTo>
                      <a:pt x="1965" y="100"/>
                    </a:lnTo>
                    <a:lnTo>
                      <a:pt x="1716" y="175"/>
                    </a:lnTo>
                    <a:lnTo>
                      <a:pt x="1443" y="299"/>
                    </a:lnTo>
                    <a:lnTo>
                      <a:pt x="1219" y="423"/>
                    </a:lnTo>
                    <a:lnTo>
                      <a:pt x="995" y="573"/>
                    </a:lnTo>
                    <a:lnTo>
                      <a:pt x="796" y="747"/>
                    </a:lnTo>
                    <a:lnTo>
                      <a:pt x="622" y="921"/>
                    </a:lnTo>
                    <a:lnTo>
                      <a:pt x="473" y="1145"/>
                    </a:lnTo>
                    <a:lnTo>
                      <a:pt x="324" y="1369"/>
                    </a:lnTo>
                    <a:lnTo>
                      <a:pt x="199" y="1617"/>
                    </a:lnTo>
                    <a:lnTo>
                      <a:pt x="125" y="1891"/>
                    </a:lnTo>
                    <a:lnTo>
                      <a:pt x="50" y="2165"/>
                    </a:lnTo>
                    <a:lnTo>
                      <a:pt x="0" y="2463"/>
                    </a:lnTo>
                    <a:lnTo>
                      <a:pt x="0" y="2761"/>
                    </a:lnTo>
                    <a:lnTo>
                      <a:pt x="0" y="3085"/>
                    </a:lnTo>
                    <a:lnTo>
                      <a:pt x="50" y="3383"/>
                    </a:lnTo>
                    <a:lnTo>
                      <a:pt x="125" y="3657"/>
                    </a:lnTo>
                    <a:lnTo>
                      <a:pt x="199" y="3930"/>
                    </a:lnTo>
                    <a:lnTo>
                      <a:pt x="324" y="4179"/>
                    </a:lnTo>
                    <a:lnTo>
                      <a:pt x="473" y="4403"/>
                    </a:lnTo>
                    <a:lnTo>
                      <a:pt x="622" y="4602"/>
                    </a:lnTo>
                    <a:lnTo>
                      <a:pt x="796" y="4801"/>
                    </a:lnTo>
                    <a:lnTo>
                      <a:pt x="995" y="4975"/>
                    </a:lnTo>
                    <a:lnTo>
                      <a:pt x="1219" y="5124"/>
                    </a:lnTo>
                    <a:lnTo>
                      <a:pt x="1443" y="5249"/>
                    </a:lnTo>
                    <a:lnTo>
                      <a:pt x="1716" y="5348"/>
                    </a:lnTo>
                    <a:lnTo>
                      <a:pt x="1965" y="5448"/>
                    </a:lnTo>
                    <a:lnTo>
                      <a:pt x="2264" y="5497"/>
                    </a:lnTo>
                    <a:lnTo>
                      <a:pt x="2537" y="5547"/>
                    </a:lnTo>
                    <a:lnTo>
                      <a:pt x="3109" y="5547"/>
                    </a:lnTo>
                    <a:lnTo>
                      <a:pt x="3383" y="5497"/>
                    </a:lnTo>
                    <a:lnTo>
                      <a:pt x="3657" y="5423"/>
                    </a:lnTo>
                    <a:lnTo>
                      <a:pt x="3905" y="5323"/>
                    </a:lnTo>
                    <a:lnTo>
                      <a:pt x="4154" y="5199"/>
                    </a:lnTo>
                    <a:lnTo>
                      <a:pt x="4378" y="5050"/>
                    </a:lnTo>
                    <a:lnTo>
                      <a:pt x="4577" y="4851"/>
                    </a:lnTo>
                    <a:lnTo>
                      <a:pt x="4751" y="4627"/>
                    </a:lnTo>
                    <a:lnTo>
                      <a:pt x="3781" y="3906"/>
                    </a:lnTo>
                    <a:lnTo>
                      <a:pt x="3706" y="4030"/>
                    </a:lnTo>
                    <a:lnTo>
                      <a:pt x="3582" y="4154"/>
                    </a:lnTo>
                    <a:lnTo>
                      <a:pt x="3458" y="4254"/>
                    </a:lnTo>
                    <a:lnTo>
                      <a:pt x="3333" y="4328"/>
                    </a:lnTo>
                    <a:lnTo>
                      <a:pt x="3184" y="4403"/>
                    </a:lnTo>
                    <a:lnTo>
                      <a:pt x="3035" y="4428"/>
                    </a:lnTo>
                    <a:lnTo>
                      <a:pt x="2861" y="4478"/>
                    </a:lnTo>
                    <a:lnTo>
                      <a:pt x="2537" y="4478"/>
                    </a:lnTo>
                    <a:lnTo>
                      <a:pt x="2388" y="4453"/>
                    </a:lnTo>
                    <a:lnTo>
                      <a:pt x="2239" y="4403"/>
                    </a:lnTo>
                    <a:lnTo>
                      <a:pt x="2114" y="4353"/>
                    </a:lnTo>
                    <a:lnTo>
                      <a:pt x="1990" y="4279"/>
                    </a:lnTo>
                    <a:lnTo>
                      <a:pt x="1866" y="4204"/>
                    </a:lnTo>
                    <a:lnTo>
                      <a:pt x="1741" y="4105"/>
                    </a:lnTo>
                    <a:lnTo>
                      <a:pt x="1642" y="3980"/>
                    </a:lnTo>
                    <a:lnTo>
                      <a:pt x="1468" y="3756"/>
                    </a:lnTo>
                    <a:lnTo>
                      <a:pt x="1319" y="3458"/>
                    </a:lnTo>
                    <a:lnTo>
                      <a:pt x="1269" y="3284"/>
                    </a:lnTo>
                    <a:lnTo>
                      <a:pt x="1244" y="3135"/>
                    </a:lnTo>
                    <a:lnTo>
                      <a:pt x="1219" y="2960"/>
                    </a:lnTo>
                    <a:lnTo>
                      <a:pt x="1194" y="2761"/>
                    </a:lnTo>
                    <a:lnTo>
                      <a:pt x="1219" y="2587"/>
                    </a:lnTo>
                    <a:lnTo>
                      <a:pt x="1244" y="2413"/>
                    </a:lnTo>
                    <a:lnTo>
                      <a:pt x="1269" y="2239"/>
                    </a:lnTo>
                    <a:lnTo>
                      <a:pt x="1319" y="2090"/>
                    </a:lnTo>
                    <a:lnTo>
                      <a:pt x="1468" y="1791"/>
                    </a:lnTo>
                    <a:lnTo>
                      <a:pt x="1542" y="1667"/>
                    </a:lnTo>
                    <a:lnTo>
                      <a:pt x="1642" y="1543"/>
                    </a:lnTo>
                    <a:lnTo>
                      <a:pt x="1741" y="1443"/>
                    </a:lnTo>
                    <a:lnTo>
                      <a:pt x="1866" y="1344"/>
                    </a:lnTo>
                    <a:lnTo>
                      <a:pt x="1990" y="1269"/>
                    </a:lnTo>
                    <a:lnTo>
                      <a:pt x="2139" y="1194"/>
                    </a:lnTo>
                    <a:lnTo>
                      <a:pt x="2264" y="1145"/>
                    </a:lnTo>
                    <a:lnTo>
                      <a:pt x="2413" y="1095"/>
                    </a:lnTo>
                    <a:lnTo>
                      <a:pt x="2562" y="1070"/>
                    </a:lnTo>
                    <a:lnTo>
                      <a:pt x="2736" y="1070"/>
                    </a:lnTo>
                    <a:lnTo>
                      <a:pt x="3035" y="1095"/>
                    </a:lnTo>
                    <a:lnTo>
                      <a:pt x="3184" y="1120"/>
                    </a:lnTo>
                    <a:lnTo>
                      <a:pt x="3308" y="1170"/>
                    </a:lnTo>
                    <a:lnTo>
                      <a:pt x="3433" y="1244"/>
                    </a:lnTo>
                    <a:lnTo>
                      <a:pt x="3557" y="1319"/>
                    </a:lnTo>
                    <a:lnTo>
                      <a:pt x="3657" y="1393"/>
                    </a:lnTo>
                    <a:lnTo>
                      <a:pt x="3731" y="1493"/>
                    </a:lnTo>
                    <a:lnTo>
                      <a:pt x="4627" y="772"/>
                    </a:lnTo>
                    <a:lnTo>
                      <a:pt x="4452" y="573"/>
                    </a:lnTo>
                    <a:lnTo>
                      <a:pt x="4253" y="399"/>
                    </a:lnTo>
                    <a:lnTo>
                      <a:pt x="4030" y="274"/>
                    </a:lnTo>
                    <a:lnTo>
                      <a:pt x="3806" y="150"/>
                    </a:lnTo>
                    <a:lnTo>
                      <a:pt x="3557" y="75"/>
                    </a:lnTo>
                    <a:lnTo>
                      <a:pt x="3308" y="25"/>
                    </a:lnTo>
                    <a:lnTo>
                      <a:pt x="30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5"/>
              <p:cNvSpPr/>
              <p:nvPr/>
            </p:nvSpPr>
            <p:spPr>
              <a:xfrm>
                <a:off x="2543287" y="1130918"/>
                <a:ext cx="81563" cy="109252"/>
              </a:xfrm>
              <a:custGeom>
                <a:avLst/>
                <a:gdLst/>
                <a:ahLst/>
                <a:cxnLst/>
                <a:rect l="l" t="t" r="r" b="b"/>
                <a:pathLst>
                  <a:path w="3956" h="5299" extrusionOk="0">
                    <a:moveTo>
                      <a:pt x="2090" y="996"/>
                    </a:moveTo>
                    <a:lnTo>
                      <a:pt x="2264" y="1046"/>
                    </a:lnTo>
                    <a:lnTo>
                      <a:pt x="2413" y="1095"/>
                    </a:lnTo>
                    <a:lnTo>
                      <a:pt x="2562" y="1170"/>
                    </a:lnTo>
                    <a:lnTo>
                      <a:pt x="2662" y="1294"/>
                    </a:lnTo>
                    <a:lnTo>
                      <a:pt x="2736" y="1419"/>
                    </a:lnTo>
                    <a:lnTo>
                      <a:pt x="2761" y="1618"/>
                    </a:lnTo>
                    <a:lnTo>
                      <a:pt x="2736" y="1767"/>
                    </a:lnTo>
                    <a:lnTo>
                      <a:pt x="2687" y="1916"/>
                    </a:lnTo>
                    <a:lnTo>
                      <a:pt x="2612" y="2016"/>
                    </a:lnTo>
                    <a:lnTo>
                      <a:pt x="2488" y="2115"/>
                    </a:lnTo>
                    <a:lnTo>
                      <a:pt x="2363" y="2165"/>
                    </a:lnTo>
                    <a:lnTo>
                      <a:pt x="2239" y="2215"/>
                    </a:lnTo>
                    <a:lnTo>
                      <a:pt x="2090" y="2240"/>
                    </a:lnTo>
                    <a:lnTo>
                      <a:pt x="1145" y="2240"/>
                    </a:lnTo>
                    <a:lnTo>
                      <a:pt x="1145" y="996"/>
                    </a:lnTo>
                    <a:close/>
                    <a:moveTo>
                      <a:pt x="1" y="1"/>
                    </a:moveTo>
                    <a:lnTo>
                      <a:pt x="1" y="5299"/>
                    </a:lnTo>
                    <a:lnTo>
                      <a:pt x="1145" y="5299"/>
                    </a:lnTo>
                    <a:lnTo>
                      <a:pt x="1145" y="3234"/>
                    </a:lnTo>
                    <a:lnTo>
                      <a:pt x="2015" y="3234"/>
                    </a:lnTo>
                    <a:lnTo>
                      <a:pt x="2413" y="3210"/>
                    </a:lnTo>
                    <a:lnTo>
                      <a:pt x="2786" y="3160"/>
                    </a:lnTo>
                    <a:lnTo>
                      <a:pt x="2960" y="3110"/>
                    </a:lnTo>
                    <a:lnTo>
                      <a:pt x="3110" y="3035"/>
                    </a:lnTo>
                    <a:lnTo>
                      <a:pt x="3259" y="2961"/>
                    </a:lnTo>
                    <a:lnTo>
                      <a:pt x="3408" y="2886"/>
                    </a:lnTo>
                    <a:lnTo>
                      <a:pt x="3532" y="2787"/>
                    </a:lnTo>
                    <a:lnTo>
                      <a:pt x="3632" y="2662"/>
                    </a:lnTo>
                    <a:lnTo>
                      <a:pt x="3731" y="2538"/>
                    </a:lnTo>
                    <a:lnTo>
                      <a:pt x="3806" y="2389"/>
                    </a:lnTo>
                    <a:lnTo>
                      <a:pt x="3881" y="2215"/>
                    </a:lnTo>
                    <a:lnTo>
                      <a:pt x="3930" y="2041"/>
                    </a:lnTo>
                    <a:lnTo>
                      <a:pt x="3955" y="1842"/>
                    </a:lnTo>
                    <a:lnTo>
                      <a:pt x="3955" y="1618"/>
                    </a:lnTo>
                    <a:lnTo>
                      <a:pt x="3955" y="1394"/>
                    </a:lnTo>
                    <a:lnTo>
                      <a:pt x="3930" y="1170"/>
                    </a:lnTo>
                    <a:lnTo>
                      <a:pt x="3881" y="996"/>
                    </a:lnTo>
                    <a:lnTo>
                      <a:pt x="3806" y="822"/>
                    </a:lnTo>
                    <a:lnTo>
                      <a:pt x="3707" y="673"/>
                    </a:lnTo>
                    <a:lnTo>
                      <a:pt x="3607" y="548"/>
                    </a:lnTo>
                    <a:lnTo>
                      <a:pt x="3508" y="424"/>
                    </a:lnTo>
                    <a:lnTo>
                      <a:pt x="3383" y="324"/>
                    </a:lnTo>
                    <a:lnTo>
                      <a:pt x="3234" y="250"/>
                    </a:lnTo>
                    <a:lnTo>
                      <a:pt x="3085" y="175"/>
                    </a:lnTo>
                    <a:lnTo>
                      <a:pt x="2911" y="125"/>
                    </a:lnTo>
                    <a:lnTo>
                      <a:pt x="2736" y="76"/>
                    </a:lnTo>
                    <a:lnTo>
                      <a:pt x="2363" y="26"/>
                    </a:lnTo>
                    <a:lnTo>
                      <a:pt x="19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5"/>
              <p:cNvSpPr/>
              <p:nvPr/>
            </p:nvSpPr>
            <p:spPr>
              <a:xfrm>
                <a:off x="2643798" y="1130918"/>
                <a:ext cx="92325" cy="111829"/>
              </a:xfrm>
              <a:custGeom>
                <a:avLst/>
                <a:gdLst/>
                <a:ahLst/>
                <a:cxnLst/>
                <a:rect l="l" t="t" r="r" b="b"/>
                <a:pathLst>
                  <a:path w="4478" h="5424" extrusionOk="0">
                    <a:moveTo>
                      <a:pt x="1" y="1"/>
                    </a:moveTo>
                    <a:lnTo>
                      <a:pt x="1" y="3259"/>
                    </a:lnTo>
                    <a:lnTo>
                      <a:pt x="25" y="3483"/>
                    </a:lnTo>
                    <a:lnTo>
                      <a:pt x="50" y="3707"/>
                    </a:lnTo>
                    <a:lnTo>
                      <a:pt x="100" y="3906"/>
                    </a:lnTo>
                    <a:lnTo>
                      <a:pt x="150" y="4130"/>
                    </a:lnTo>
                    <a:lnTo>
                      <a:pt x="224" y="4304"/>
                    </a:lnTo>
                    <a:lnTo>
                      <a:pt x="324" y="4478"/>
                    </a:lnTo>
                    <a:lnTo>
                      <a:pt x="448" y="4652"/>
                    </a:lnTo>
                    <a:lnTo>
                      <a:pt x="573" y="4801"/>
                    </a:lnTo>
                    <a:lnTo>
                      <a:pt x="722" y="4951"/>
                    </a:lnTo>
                    <a:lnTo>
                      <a:pt x="896" y="5075"/>
                    </a:lnTo>
                    <a:lnTo>
                      <a:pt x="1070" y="5174"/>
                    </a:lnTo>
                    <a:lnTo>
                      <a:pt x="1269" y="5274"/>
                    </a:lnTo>
                    <a:lnTo>
                      <a:pt x="1493" y="5324"/>
                    </a:lnTo>
                    <a:lnTo>
                      <a:pt x="1717" y="5398"/>
                    </a:lnTo>
                    <a:lnTo>
                      <a:pt x="1965" y="5423"/>
                    </a:lnTo>
                    <a:lnTo>
                      <a:pt x="2513" y="5423"/>
                    </a:lnTo>
                    <a:lnTo>
                      <a:pt x="2761" y="5398"/>
                    </a:lnTo>
                    <a:lnTo>
                      <a:pt x="2985" y="5324"/>
                    </a:lnTo>
                    <a:lnTo>
                      <a:pt x="3209" y="5274"/>
                    </a:lnTo>
                    <a:lnTo>
                      <a:pt x="3408" y="5174"/>
                    </a:lnTo>
                    <a:lnTo>
                      <a:pt x="3582" y="5075"/>
                    </a:lnTo>
                    <a:lnTo>
                      <a:pt x="3756" y="4951"/>
                    </a:lnTo>
                    <a:lnTo>
                      <a:pt x="3905" y="4801"/>
                    </a:lnTo>
                    <a:lnTo>
                      <a:pt x="4030" y="4652"/>
                    </a:lnTo>
                    <a:lnTo>
                      <a:pt x="4154" y="4478"/>
                    </a:lnTo>
                    <a:lnTo>
                      <a:pt x="4254" y="4304"/>
                    </a:lnTo>
                    <a:lnTo>
                      <a:pt x="4328" y="4130"/>
                    </a:lnTo>
                    <a:lnTo>
                      <a:pt x="4403" y="3906"/>
                    </a:lnTo>
                    <a:lnTo>
                      <a:pt x="4428" y="3707"/>
                    </a:lnTo>
                    <a:lnTo>
                      <a:pt x="4453" y="3483"/>
                    </a:lnTo>
                    <a:lnTo>
                      <a:pt x="4478" y="3259"/>
                    </a:lnTo>
                    <a:lnTo>
                      <a:pt x="4478" y="1"/>
                    </a:lnTo>
                    <a:lnTo>
                      <a:pt x="3309" y="1"/>
                    </a:lnTo>
                    <a:lnTo>
                      <a:pt x="3309" y="3210"/>
                    </a:lnTo>
                    <a:lnTo>
                      <a:pt x="3284" y="3433"/>
                    </a:lnTo>
                    <a:lnTo>
                      <a:pt x="3234" y="3657"/>
                    </a:lnTo>
                    <a:lnTo>
                      <a:pt x="3134" y="3856"/>
                    </a:lnTo>
                    <a:lnTo>
                      <a:pt x="3010" y="4030"/>
                    </a:lnTo>
                    <a:lnTo>
                      <a:pt x="2861" y="4155"/>
                    </a:lnTo>
                    <a:lnTo>
                      <a:pt x="2662" y="4254"/>
                    </a:lnTo>
                    <a:lnTo>
                      <a:pt x="2463" y="4329"/>
                    </a:lnTo>
                    <a:lnTo>
                      <a:pt x="2239" y="4354"/>
                    </a:lnTo>
                    <a:lnTo>
                      <a:pt x="2015" y="4329"/>
                    </a:lnTo>
                    <a:lnTo>
                      <a:pt x="1816" y="4254"/>
                    </a:lnTo>
                    <a:lnTo>
                      <a:pt x="1642" y="4155"/>
                    </a:lnTo>
                    <a:lnTo>
                      <a:pt x="1468" y="4030"/>
                    </a:lnTo>
                    <a:lnTo>
                      <a:pt x="1344" y="3856"/>
                    </a:lnTo>
                    <a:lnTo>
                      <a:pt x="1244" y="3657"/>
                    </a:lnTo>
                    <a:lnTo>
                      <a:pt x="1194" y="3433"/>
                    </a:lnTo>
                    <a:lnTo>
                      <a:pt x="1170" y="3210"/>
                    </a:lnTo>
                    <a:lnTo>
                      <a:pt x="11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5"/>
              <p:cNvSpPr/>
              <p:nvPr/>
            </p:nvSpPr>
            <p:spPr>
              <a:xfrm>
                <a:off x="2825335" y="1730392"/>
                <a:ext cx="96428" cy="115912"/>
              </a:xfrm>
              <a:custGeom>
                <a:avLst/>
                <a:gdLst/>
                <a:ahLst/>
                <a:cxnLst/>
                <a:rect l="l" t="t" r="r" b="b"/>
                <a:pathLst>
                  <a:path w="4677" h="5622" fill="none" extrusionOk="0">
                    <a:moveTo>
                      <a:pt x="0" y="1"/>
                    </a:moveTo>
                    <a:lnTo>
                      <a:pt x="4676" y="1866"/>
                    </a:lnTo>
                    <a:lnTo>
                      <a:pt x="4676" y="5622"/>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5"/>
              <p:cNvSpPr/>
              <p:nvPr/>
            </p:nvSpPr>
            <p:spPr>
              <a:xfrm>
                <a:off x="3675669" y="3764185"/>
                <a:ext cx="506160" cy="494882"/>
              </a:xfrm>
              <a:custGeom>
                <a:avLst/>
                <a:gdLst/>
                <a:ahLst/>
                <a:cxnLst/>
                <a:rect l="l" t="t" r="r" b="b"/>
                <a:pathLst>
                  <a:path w="24550" h="24003" extrusionOk="0">
                    <a:moveTo>
                      <a:pt x="12337" y="5100"/>
                    </a:moveTo>
                    <a:lnTo>
                      <a:pt x="12686" y="5124"/>
                    </a:lnTo>
                    <a:lnTo>
                      <a:pt x="13009" y="5149"/>
                    </a:lnTo>
                    <a:lnTo>
                      <a:pt x="13357" y="5199"/>
                    </a:lnTo>
                    <a:lnTo>
                      <a:pt x="13680" y="5249"/>
                    </a:lnTo>
                    <a:lnTo>
                      <a:pt x="14029" y="5323"/>
                    </a:lnTo>
                    <a:lnTo>
                      <a:pt x="14377" y="5423"/>
                    </a:lnTo>
                    <a:lnTo>
                      <a:pt x="14700" y="5547"/>
                    </a:lnTo>
                    <a:lnTo>
                      <a:pt x="15024" y="5672"/>
                    </a:lnTo>
                    <a:lnTo>
                      <a:pt x="15347" y="5821"/>
                    </a:lnTo>
                    <a:lnTo>
                      <a:pt x="15645" y="5995"/>
                    </a:lnTo>
                    <a:lnTo>
                      <a:pt x="15944" y="6169"/>
                    </a:lnTo>
                    <a:lnTo>
                      <a:pt x="16242" y="6368"/>
                    </a:lnTo>
                    <a:lnTo>
                      <a:pt x="16516" y="6567"/>
                    </a:lnTo>
                    <a:lnTo>
                      <a:pt x="16765" y="6766"/>
                    </a:lnTo>
                    <a:lnTo>
                      <a:pt x="17013" y="6990"/>
                    </a:lnTo>
                    <a:lnTo>
                      <a:pt x="17262" y="7239"/>
                    </a:lnTo>
                    <a:lnTo>
                      <a:pt x="17486" y="7487"/>
                    </a:lnTo>
                    <a:lnTo>
                      <a:pt x="17685" y="7736"/>
                    </a:lnTo>
                    <a:lnTo>
                      <a:pt x="17884" y="8010"/>
                    </a:lnTo>
                    <a:lnTo>
                      <a:pt x="18083" y="8283"/>
                    </a:lnTo>
                    <a:lnTo>
                      <a:pt x="18257" y="8557"/>
                    </a:lnTo>
                    <a:lnTo>
                      <a:pt x="18406" y="8855"/>
                    </a:lnTo>
                    <a:lnTo>
                      <a:pt x="18555" y="9154"/>
                    </a:lnTo>
                    <a:lnTo>
                      <a:pt x="18680" y="9452"/>
                    </a:lnTo>
                    <a:lnTo>
                      <a:pt x="18804" y="9776"/>
                    </a:lnTo>
                    <a:lnTo>
                      <a:pt x="18904" y="10074"/>
                    </a:lnTo>
                    <a:lnTo>
                      <a:pt x="18978" y="10397"/>
                    </a:lnTo>
                    <a:lnTo>
                      <a:pt x="19053" y="10721"/>
                    </a:lnTo>
                    <a:lnTo>
                      <a:pt x="19103" y="11044"/>
                    </a:lnTo>
                    <a:lnTo>
                      <a:pt x="19152" y="11392"/>
                    </a:lnTo>
                    <a:lnTo>
                      <a:pt x="19177" y="11716"/>
                    </a:lnTo>
                    <a:lnTo>
                      <a:pt x="19177" y="12064"/>
                    </a:lnTo>
                    <a:lnTo>
                      <a:pt x="19152" y="12387"/>
                    </a:lnTo>
                    <a:lnTo>
                      <a:pt x="19127" y="12735"/>
                    </a:lnTo>
                    <a:lnTo>
                      <a:pt x="19078" y="13084"/>
                    </a:lnTo>
                    <a:lnTo>
                      <a:pt x="19028" y="13407"/>
                    </a:lnTo>
                    <a:lnTo>
                      <a:pt x="18953" y="13755"/>
                    </a:lnTo>
                    <a:lnTo>
                      <a:pt x="18854" y="14079"/>
                    </a:lnTo>
                    <a:lnTo>
                      <a:pt x="18729" y="14427"/>
                    </a:lnTo>
                    <a:lnTo>
                      <a:pt x="18605" y="14750"/>
                    </a:lnTo>
                    <a:lnTo>
                      <a:pt x="18456" y="15073"/>
                    </a:lnTo>
                    <a:lnTo>
                      <a:pt x="18282" y="15372"/>
                    </a:lnTo>
                    <a:lnTo>
                      <a:pt x="18108" y="15670"/>
                    </a:lnTo>
                    <a:lnTo>
                      <a:pt x="17934" y="15969"/>
                    </a:lnTo>
                    <a:lnTo>
                      <a:pt x="17735" y="16242"/>
                    </a:lnTo>
                    <a:lnTo>
                      <a:pt x="17511" y="16491"/>
                    </a:lnTo>
                    <a:lnTo>
                      <a:pt x="17287" y="16740"/>
                    </a:lnTo>
                    <a:lnTo>
                      <a:pt x="17038" y="16989"/>
                    </a:lnTo>
                    <a:lnTo>
                      <a:pt x="16789" y="17212"/>
                    </a:lnTo>
                    <a:lnTo>
                      <a:pt x="16541" y="17411"/>
                    </a:lnTo>
                    <a:lnTo>
                      <a:pt x="16267" y="17610"/>
                    </a:lnTo>
                    <a:lnTo>
                      <a:pt x="15994" y="17809"/>
                    </a:lnTo>
                    <a:lnTo>
                      <a:pt x="15720" y="17984"/>
                    </a:lnTo>
                    <a:lnTo>
                      <a:pt x="15421" y="18133"/>
                    </a:lnTo>
                    <a:lnTo>
                      <a:pt x="15123" y="18282"/>
                    </a:lnTo>
                    <a:lnTo>
                      <a:pt x="14825" y="18406"/>
                    </a:lnTo>
                    <a:lnTo>
                      <a:pt x="14526" y="18531"/>
                    </a:lnTo>
                    <a:lnTo>
                      <a:pt x="14203" y="18630"/>
                    </a:lnTo>
                    <a:lnTo>
                      <a:pt x="13879" y="18705"/>
                    </a:lnTo>
                    <a:lnTo>
                      <a:pt x="13556" y="18779"/>
                    </a:lnTo>
                    <a:lnTo>
                      <a:pt x="13233" y="18829"/>
                    </a:lnTo>
                    <a:lnTo>
                      <a:pt x="12884" y="18879"/>
                    </a:lnTo>
                    <a:lnTo>
                      <a:pt x="12561" y="18879"/>
                    </a:lnTo>
                    <a:lnTo>
                      <a:pt x="12213" y="18904"/>
                    </a:lnTo>
                    <a:lnTo>
                      <a:pt x="11890" y="18879"/>
                    </a:lnTo>
                    <a:lnTo>
                      <a:pt x="11541" y="18854"/>
                    </a:lnTo>
                    <a:lnTo>
                      <a:pt x="11218" y="18804"/>
                    </a:lnTo>
                    <a:lnTo>
                      <a:pt x="10870" y="18755"/>
                    </a:lnTo>
                    <a:lnTo>
                      <a:pt x="10522" y="18680"/>
                    </a:lnTo>
                    <a:lnTo>
                      <a:pt x="10198" y="18580"/>
                    </a:lnTo>
                    <a:lnTo>
                      <a:pt x="9850" y="18456"/>
                    </a:lnTo>
                    <a:lnTo>
                      <a:pt x="9527" y="18332"/>
                    </a:lnTo>
                    <a:lnTo>
                      <a:pt x="9203" y="18183"/>
                    </a:lnTo>
                    <a:lnTo>
                      <a:pt x="8905" y="18008"/>
                    </a:lnTo>
                    <a:lnTo>
                      <a:pt x="8606" y="17834"/>
                    </a:lnTo>
                    <a:lnTo>
                      <a:pt x="8333" y="17635"/>
                    </a:lnTo>
                    <a:lnTo>
                      <a:pt x="8059" y="17436"/>
                    </a:lnTo>
                    <a:lnTo>
                      <a:pt x="7786" y="17237"/>
                    </a:lnTo>
                    <a:lnTo>
                      <a:pt x="7537" y="17014"/>
                    </a:lnTo>
                    <a:lnTo>
                      <a:pt x="7288" y="16765"/>
                    </a:lnTo>
                    <a:lnTo>
                      <a:pt x="7064" y="16516"/>
                    </a:lnTo>
                    <a:lnTo>
                      <a:pt x="6865" y="16267"/>
                    </a:lnTo>
                    <a:lnTo>
                      <a:pt x="6666" y="15994"/>
                    </a:lnTo>
                    <a:lnTo>
                      <a:pt x="6467" y="15720"/>
                    </a:lnTo>
                    <a:lnTo>
                      <a:pt x="6293" y="15447"/>
                    </a:lnTo>
                    <a:lnTo>
                      <a:pt x="6144" y="15148"/>
                    </a:lnTo>
                    <a:lnTo>
                      <a:pt x="5995" y="14850"/>
                    </a:lnTo>
                    <a:lnTo>
                      <a:pt x="5871" y="14551"/>
                    </a:lnTo>
                    <a:lnTo>
                      <a:pt x="5771" y="14228"/>
                    </a:lnTo>
                    <a:lnTo>
                      <a:pt x="5647" y="13929"/>
                    </a:lnTo>
                    <a:lnTo>
                      <a:pt x="5572" y="13606"/>
                    </a:lnTo>
                    <a:lnTo>
                      <a:pt x="5497" y="13283"/>
                    </a:lnTo>
                    <a:lnTo>
                      <a:pt x="5448" y="12959"/>
                    </a:lnTo>
                    <a:lnTo>
                      <a:pt x="5423" y="12611"/>
                    </a:lnTo>
                    <a:lnTo>
                      <a:pt x="5398" y="12288"/>
                    </a:lnTo>
                    <a:lnTo>
                      <a:pt x="5373" y="11940"/>
                    </a:lnTo>
                    <a:lnTo>
                      <a:pt x="5398" y="11616"/>
                    </a:lnTo>
                    <a:lnTo>
                      <a:pt x="5423" y="11268"/>
                    </a:lnTo>
                    <a:lnTo>
                      <a:pt x="5473" y="10920"/>
                    </a:lnTo>
                    <a:lnTo>
                      <a:pt x="5522" y="10596"/>
                    </a:lnTo>
                    <a:lnTo>
                      <a:pt x="5622" y="10248"/>
                    </a:lnTo>
                    <a:lnTo>
                      <a:pt x="5721" y="9925"/>
                    </a:lnTo>
                    <a:lnTo>
                      <a:pt x="5821" y="9577"/>
                    </a:lnTo>
                    <a:lnTo>
                      <a:pt x="5970" y="9253"/>
                    </a:lnTo>
                    <a:lnTo>
                      <a:pt x="6119" y="8930"/>
                    </a:lnTo>
                    <a:lnTo>
                      <a:pt x="6268" y="8632"/>
                    </a:lnTo>
                    <a:lnTo>
                      <a:pt x="6443" y="8333"/>
                    </a:lnTo>
                    <a:lnTo>
                      <a:pt x="6642" y="8035"/>
                    </a:lnTo>
                    <a:lnTo>
                      <a:pt x="6841" y="7761"/>
                    </a:lnTo>
                    <a:lnTo>
                      <a:pt x="7040" y="7512"/>
                    </a:lnTo>
                    <a:lnTo>
                      <a:pt x="7263" y="7264"/>
                    </a:lnTo>
                    <a:lnTo>
                      <a:pt x="7512" y="7015"/>
                    </a:lnTo>
                    <a:lnTo>
                      <a:pt x="7761" y="6791"/>
                    </a:lnTo>
                    <a:lnTo>
                      <a:pt x="8010" y="6592"/>
                    </a:lnTo>
                    <a:lnTo>
                      <a:pt x="8283" y="6393"/>
                    </a:lnTo>
                    <a:lnTo>
                      <a:pt x="8557" y="6194"/>
                    </a:lnTo>
                    <a:lnTo>
                      <a:pt x="8830" y="6020"/>
                    </a:lnTo>
                    <a:lnTo>
                      <a:pt x="9129" y="5871"/>
                    </a:lnTo>
                    <a:lnTo>
                      <a:pt x="9427" y="5721"/>
                    </a:lnTo>
                    <a:lnTo>
                      <a:pt x="9726" y="5597"/>
                    </a:lnTo>
                    <a:lnTo>
                      <a:pt x="10049" y="5473"/>
                    </a:lnTo>
                    <a:lnTo>
                      <a:pt x="10348" y="5373"/>
                    </a:lnTo>
                    <a:lnTo>
                      <a:pt x="10671" y="5299"/>
                    </a:lnTo>
                    <a:lnTo>
                      <a:pt x="10994" y="5224"/>
                    </a:lnTo>
                    <a:lnTo>
                      <a:pt x="11342" y="5174"/>
                    </a:lnTo>
                    <a:lnTo>
                      <a:pt x="11666" y="5124"/>
                    </a:lnTo>
                    <a:lnTo>
                      <a:pt x="11989" y="5124"/>
                    </a:lnTo>
                    <a:lnTo>
                      <a:pt x="12337" y="5100"/>
                    </a:lnTo>
                    <a:close/>
                    <a:moveTo>
                      <a:pt x="14874" y="1"/>
                    </a:moveTo>
                    <a:lnTo>
                      <a:pt x="5945" y="1468"/>
                    </a:lnTo>
                    <a:lnTo>
                      <a:pt x="6542" y="5025"/>
                    </a:lnTo>
                    <a:lnTo>
                      <a:pt x="6542" y="5025"/>
                    </a:lnTo>
                    <a:lnTo>
                      <a:pt x="3184" y="3757"/>
                    </a:lnTo>
                    <a:lnTo>
                      <a:pt x="1" y="12213"/>
                    </a:lnTo>
                    <a:lnTo>
                      <a:pt x="3358" y="13482"/>
                    </a:lnTo>
                    <a:lnTo>
                      <a:pt x="598" y="15770"/>
                    </a:lnTo>
                    <a:lnTo>
                      <a:pt x="6318" y="22734"/>
                    </a:lnTo>
                    <a:lnTo>
                      <a:pt x="9104" y="20471"/>
                    </a:lnTo>
                    <a:lnTo>
                      <a:pt x="9701" y="24003"/>
                    </a:lnTo>
                    <a:lnTo>
                      <a:pt x="18605" y="22535"/>
                    </a:lnTo>
                    <a:lnTo>
                      <a:pt x="18008" y="18978"/>
                    </a:lnTo>
                    <a:lnTo>
                      <a:pt x="21391" y="20247"/>
                    </a:lnTo>
                    <a:lnTo>
                      <a:pt x="24550" y="11790"/>
                    </a:lnTo>
                    <a:lnTo>
                      <a:pt x="21192" y="10522"/>
                    </a:lnTo>
                    <a:lnTo>
                      <a:pt x="23978" y="8234"/>
                    </a:lnTo>
                    <a:lnTo>
                      <a:pt x="18232" y="1269"/>
                    </a:lnTo>
                    <a:lnTo>
                      <a:pt x="15446" y="3533"/>
                    </a:lnTo>
                    <a:lnTo>
                      <a:pt x="148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5"/>
              <p:cNvSpPr/>
              <p:nvPr/>
            </p:nvSpPr>
            <p:spPr>
              <a:xfrm>
                <a:off x="2947370" y="1410924"/>
                <a:ext cx="392846" cy="384104"/>
              </a:xfrm>
              <a:custGeom>
                <a:avLst/>
                <a:gdLst/>
                <a:ahLst/>
                <a:cxnLst/>
                <a:rect l="l" t="t" r="r" b="b"/>
                <a:pathLst>
                  <a:path w="19054" h="18630" extrusionOk="0">
                    <a:moveTo>
                      <a:pt x="9825" y="3980"/>
                    </a:moveTo>
                    <a:lnTo>
                      <a:pt x="10348" y="4030"/>
                    </a:lnTo>
                    <a:lnTo>
                      <a:pt x="10895" y="4154"/>
                    </a:lnTo>
                    <a:lnTo>
                      <a:pt x="11417" y="4303"/>
                    </a:lnTo>
                    <a:lnTo>
                      <a:pt x="11915" y="4527"/>
                    </a:lnTo>
                    <a:lnTo>
                      <a:pt x="12387" y="4801"/>
                    </a:lnTo>
                    <a:lnTo>
                      <a:pt x="12810" y="5099"/>
                    </a:lnTo>
                    <a:lnTo>
                      <a:pt x="13208" y="5423"/>
                    </a:lnTo>
                    <a:lnTo>
                      <a:pt x="13556" y="5820"/>
                    </a:lnTo>
                    <a:lnTo>
                      <a:pt x="13880" y="6218"/>
                    </a:lnTo>
                    <a:lnTo>
                      <a:pt x="14153" y="6641"/>
                    </a:lnTo>
                    <a:lnTo>
                      <a:pt x="14402" y="7114"/>
                    </a:lnTo>
                    <a:lnTo>
                      <a:pt x="14576" y="7586"/>
                    </a:lnTo>
                    <a:lnTo>
                      <a:pt x="14725" y="8084"/>
                    </a:lnTo>
                    <a:lnTo>
                      <a:pt x="14825" y="8581"/>
                    </a:lnTo>
                    <a:lnTo>
                      <a:pt x="14875" y="9104"/>
                    </a:lnTo>
                    <a:lnTo>
                      <a:pt x="14875" y="9626"/>
                    </a:lnTo>
                    <a:lnTo>
                      <a:pt x="14800" y="10148"/>
                    </a:lnTo>
                    <a:lnTo>
                      <a:pt x="14700" y="10671"/>
                    </a:lnTo>
                    <a:lnTo>
                      <a:pt x="14526" y="11193"/>
                    </a:lnTo>
                    <a:lnTo>
                      <a:pt x="14302" y="11690"/>
                    </a:lnTo>
                    <a:lnTo>
                      <a:pt x="14054" y="12163"/>
                    </a:lnTo>
                    <a:lnTo>
                      <a:pt x="13755" y="12586"/>
                    </a:lnTo>
                    <a:lnTo>
                      <a:pt x="13407" y="12984"/>
                    </a:lnTo>
                    <a:lnTo>
                      <a:pt x="13034" y="13357"/>
                    </a:lnTo>
                    <a:lnTo>
                      <a:pt x="12636" y="13655"/>
                    </a:lnTo>
                    <a:lnTo>
                      <a:pt x="12188" y="13954"/>
                    </a:lnTo>
                    <a:lnTo>
                      <a:pt x="11741" y="14178"/>
                    </a:lnTo>
                    <a:lnTo>
                      <a:pt x="11268" y="14377"/>
                    </a:lnTo>
                    <a:lnTo>
                      <a:pt x="10771" y="14501"/>
                    </a:lnTo>
                    <a:lnTo>
                      <a:pt x="10273" y="14600"/>
                    </a:lnTo>
                    <a:lnTo>
                      <a:pt x="9751" y="14650"/>
                    </a:lnTo>
                    <a:lnTo>
                      <a:pt x="9229" y="14650"/>
                    </a:lnTo>
                    <a:lnTo>
                      <a:pt x="8706" y="14600"/>
                    </a:lnTo>
                    <a:lnTo>
                      <a:pt x="8184" y="14476"/>
                    </a:lnTo>
                    <a:lnTo>
                      <a:pt x="7662" y="14327"/>
                    </a:lnTo>
                    <a:lnTo>
                      <a:pt x="7139" y="14103"/>
                    </a:lnTo>
                    <a:lnTo>
                      <a:pt x="6692" y="13829"/>
                    </a:lnTo>
                    <a:lnTo>
                      <a:pt x="6244" y="13531"/>
                    </a:lnTo>
                    <a:lnTo>
                      <a:pt x="5846" y="13183"/>
                    </a:lnTo>
                    <a:lnTo>
                      <a:pt x="5498" y="12810"/>
                    </a:lnTo>
                    <a:lnTo>
                      <a:pt x="5174" y="12412"/>
                    </a:lnTo>
                    <a:lnTo>
                      <a:pt x="4901" y="11989"/>
                    </a:lnTo>
                    <a:lnTo>
                      <a:pt x="4652" y="11516"/>
                    </a:lnTo>
                    <a:lnTo>
                      <a:pt x="4478" y="11044"/>
                    </a:lnTo>
                    <a:lnTo>
                      <a:pt x="4329" y="10546"/>
                    </a:lnTo>
                    <a:lnTo>
                      <a:pt x="4229" y="10049"/>
                    </a:lnTo>
                    <a:lnTo>
                      <a:pt x="4179" y="9526"/>
                    </a:lnTo>
                    <a:lnTo>
                      <a:pt x="4179" y="9004"/>
                    </a:lnTo>
                    <a:lnTo>
                      <a:pt x="4254" y="8482"/>
                    </a:lnTo>
                    <a:lnTo>
                      <a:pt x="4354" y="7959"/>
                    </a:lnTo>
                    <a:lnTo>
                      <a:pt x="4528" y="7437"/>
                    </a:lnTo>
                    <a:lnTo>
                      <a:pt x="4752" y="6940"/>
                    </a:lnTo>
                    <a:lnTo>
                      <a:pt x="5000" y="6467"/>
                    </a:lnTo>
                    <a:lnTo>
                      <a:pt x="5299" y="6044"/>
                    </a:lnTo>
                    <a:lnTo>
                      <a:pt x="5647" y="5646"/>
                    </a:lnTo>
                    <a:lnTo>
                      <a:pt x="6020" y="5273"/>
                    </a:lnTo>
                    <a:lnTo>
                      <a:pt x="6418" y="4950"/>
                    </a:lnTo>
                    <a:lnTo>
                      <a:pt x="6866" y="4676"/>
                    </a:lnTo>
                    <a:lnTo>
                      <a:pt x="7313" y="4452"/>
                    </a:lnTo>
                    <a:lnTo>
                      <a:pt x="7786" y="4253"/>
                    </a:lnTo>
                    <a:lnTo>
                      <a:pt x="8283" y="4104"/>
                    </a:lnTo>
                    <a:lnTo>
                      <a:pt x="8806" y="4030"/>
                    </a:lnTo>
                    <a:lnTo>
                      <a:pt x="9303" y="3980"/>
                    </a:lnTo>
                    <a:close/>
                    <a:moveTo>
                      <a:pt x="11542" y="0"/>
                    </a:moveTo>
                    <a:lnTo>
                      <a:pt x="4627" y="1144"/>
                    </a:lnTo>
                    <a:lnTo>
                      <a:pt x="5075" y="3905"/>
                    </a:lnTo>
                    <a:lnTo>
                      <a:pt x="2463" y="2935"/>
                    </a:lnTo>
                    <a:lnTo>
                      <a:pt x="1" y="9477"/>
                    </a:lnTo>
                    <a:lnTo>
                      <a:pt x="2613" y="10472"/>
                    </a:lnTo>
                    <a:lnTo>
                      <a:pt x="473" y="12238"/>
                    </a:lnTo>
                    <a:lnTo>
                      <a:pt x="4926" y="17635"/>
                    </a:lnTo>
                    <a:lnTo>
                      <a:pt x="7065" y="15869"/>
                    </a:lnTo>
                    <a:lnTo>
                      <a:pt x="7512" y="18630"/>
                    </a:lnTo>
                    <a:lnTo>
                      <a:pt x="14427" y="17461"/>
                    </a:lnTo>
                    <a:lnTo>
                      <a:pt x="13979" y="14725"/>
                    </a:lnTo>
                    <a:lnTo>
                      <a:pt x="16591" y="15695"/>
                    </a:lnTo>
                    <a:lnTo>
                      <a:pt x="19053" y="9153"/>
                    </a:lnTo>
                    <a:lnTo>
                      <a:pt x="16442" y="8158"/>
                    </a:lnTo>
                    <a:lnTo>
                      <a:pt x="18581" y="6393"/>
                    </a:lnTo>
                    <a:lnTo>
                      <a:pt x="14153" y="995"/>
                    </a:lnTo>
                    <a:lnTo>
                      <a:pt x="11989" y="2761"/>
                    </a:lnTo>
                    <a:lnTo>
                      <a:pt x="1154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5"/>
              <p:cNvSpPr/>
              <p:nvPr/>
            </p:nvSpPr>
            <p:spPr>
              <a:xfrm>
                <a:off x="828468" y="3647263"/>
                <a:ext cx="694356" cy="693861"/>
              </a:xfrm>
              <a:custGeom>
                <a:avLst/>
                <a:gdLst/>
                <a:ahLst/>
                <a:cxnLst/>
                <a:rect l="l" t="t" r="r" b="b"/>
                <a:pathLst>
                  <a:path w="33678" h="33654" extrusionOk="0">
                    <a:moveTo>
                      <a:pt x="16889" y="8482"/>
                    </a:moveTo>
                    <a:lnTo>
                      <a:pt x="17312" y="8507"/>
                    </a:lnTo>
                    <a:lnTo>
                      <a:pt x="17735" y="8532"/>
                    </a:lnTo>
                    <a:lnTo>
                      <a:pt x="18132" y="8607"/>
                    </a:lnTo>
                    <a:lnTo>
                      <a:pt x="18555" y="8681"/>
                    </a:lnTo>
                    <a:lnTo>
                      <a:pt x="18953" y="8756"/>
                    </a:lnTo>
                    <a:lnTo>
                      <a:pt x="19351" y="8880"/>
                    </a:lnTo>
                    <a:lnTo>
                      <a:pt x="19724" y="9005"/>
                    </a:lnTo>
                    <a:lnTo>
                      <a:pt x="20097" y="9154"/>
                    </a:lnTo>
                    <a:lnTo>
                      <a:pt x="20470" y="9328"/>
                    </a:lnTo>
                    <a:lnTo>
                      <a:pt x="20819" y="9502"/>
                    </a:lnTo>
                    <a:lnTo>
                      <a:pt x="21167" y="9701"/>
                    </a:lnTo>
                    <a:lnTo>
                      <a:pt x="21515" y="9925"/>
                    </a:lnTo>
                    <a:lnTo>
                      <a:pt x="21838" y="10174"/>
                    </a:lnTo>
                    <a:lnTo>
                      <a:pt x="22162" y="10422"/>
                    </a:lnTo>
                    <a:lnTo>
                      <a:pt x="22460" y="10671"/>
                    </a:lnTo>
                    <a:lnTo>
                      <a:pt x="22759" y="10945"/>
                    </a:lnTo>
                    <a:lnTo>
                      <a:pt x="23032" y="11243"/>
                    </a:lnTo>
                    <a:lnTo>
                      <a:pt x="23281" y="11542"/>
                    </a:lnTo>
                    <a:lnTo>
                      <a:pt x="23530" y="11865"/>
                    </a:lnTo>
                    <a:lnTo>
                      <a:pt x="23754" y="12188"/>
                    </a:lnTo>
                    <a:lnTo>
                      <a:pt x="23977" y="12537"/>
                    </a:lnTo>
                    <a:lnTo>
                      <a:pt x="24176" y="12885"/>
                    </a:lnTo>
                    <a:lnTo>
                      <a:pt x="24375" y="13233"/>
                    </a:lnTo>
                    <a:lnTo>
                      <a:pt x="24525" y="13606"/>
                    </a:lnTo>
                    <a:lnTo>
                      <a:pt x="24674" y="13979"/>
                    </a:lnTo>
                    <a:lnTo>
                      <a:pt x="24823" y="14377"/>
                    </a:lnTo>
                    <a:lnTo>
                      <a:pt x="24923" y="14775"/>
                    </a:lnTo>
                    <a:lnTo>
                      <a:pt x="25022" y="15198"/>
                    </a:lnTo>
                    <a:lnTo>
                      <a:pt x="25097" y="15596"/>
                    </a:lnTo>
                    <a:lnTo>
                      <a:pt x="25146" y="16019"/>
                    </a:lnTo>
                    <a:lnTo>
                      <a:pt x="25171" y="16442"/>
                    </a:lnTo>
                    <a:lnTo>
                      <a:pt x="25171" y="16864"/>
                    </a:lnTo>
                    <a:lnTo>
                      <a:pt x="25171" y="17312"/>
                    </a:lnTo>
                    <a:lnTo>
                      <a:pt x="25122" y="17710"/>
                    </a:lnTo>
                    <a:lnTo>
                      <a:pt x="25072" y="18133"/>
                    </a:lnTo>
                    <a:lnTo>
                      <a:pt x="24997" y="18531"/>
                    </a:lnTo>
                    <a:lnTo>
                      <a:pt x="24898" y="18929"/>
                    </a:lnTo>
                    <a:lnTo>
                      <a:pt x="24798" y="19327"/>
                    </a:lnTo>
                    <a:lnTo>
                      <a:pt x="24674" y="19725"/>
                    </a:lnTo>
                    <a:lnTo>
                      <a:pt x="24525" y="20098"/>
                    </a:lnTo>
                    <a:lnTo>
                      <a:pt x="24351" y="20471"/>
                    </a:lnTo>
                    <a:lnTo>
                      <a:pt x="24152" y="20819"/>
                    </a:lnTo>
                    <a:lnTo>
                      <a:pt x="23953" y="21167"/>
                    </a:lnTo>
                    <a:lnTo>
                      <a:pt x="23754" y="21516"/>
                    </a:lnTo>
                    <a:lnTo>
                      <a:pt x="23505" y="21839"/>
                    </a:lnTo>
                    <a:lnTo>
                      <a:pt x="23256" y="22137"/>
                    </a:lnTo>
                    <a:lnTo>
                      <a:pt x="23007" y="22436"/>
                    </a:lnTo>
                    <a:lnTo>
                      <a:pt x="22734" y="22734"/>
                    </a:lnTo>
                    <a:lnTo>
                      <a:pt x="22435" y="23008"/>
                    </a:lnTo>
                    <a:lnTo>
                      <a:pt x="22137" y="23281"/>
                    </a:lnTo>
                    <a:lnTo>
                      <a:pt x="21814" y="23530"/>
                    </a:lnTo>
                    <a:lnTo>
                      <a:pt x="21490" y="23754"/>
                    </a:lnTo>
                    <a:lnTo>
                      <a:pt x="21142" y="23978"/>
                    </a:lnTo>
                    <a:lnTo>
                      <a:pt x="20794" y="24177"/>
                    </a:lnTo>
                    <a:lnTo>
                      <a:pt x="20421" y="24351"/>
                    </a:lnTo>
                    <a:lnTo>
                      <a:pt x="20073" y="24525"/>
                    </a:lnTo>
                    <a:lnTo>
                      <a:pt x="19675" y="24674"/>
                    </a:lnTo>
                    <a:lnTo>
                      <a:pt x="19301" y="24799"/>
                    </a:lnTo>
                    <a:lnTo>
                      <a:pt x="18904" y="24923"/>
                    </a:lnTo>
                    <a:lnTo>
                      <a:pt x="18481" y="24998"/>
                    </a:lnTo>
                    <a:lnTo>
                      <a:pt x="18083" y="25072"/>
                    </a:lnTo>
                    <a:lnTo>
                      <a:pt x="17660" y="25122"/>
                    </a:lnTo>
                    <a:lnTo>
                      <a:pt x="17237" y="25147"/>
                    </a:lnTo>
                    <a:lnTo>
                      <a:pt x="16789" y="25172"/>
                    </a:lnTo>
                    <a:lnTo>
                      <a:pt x="16367" y="25147"/>
                    </a:lnTo>
                    <a:lnTo>
                      <a:pt x="15944" y="25122"/>
                    </a:lnTo>
                    <a:lnTo>
                      <a:pt x="15546" y="25072"/>
                    </a:lnTo>
                    <a:lnTo>
                      <a:pt x="15123" y="24998"/>
                    </a:lnTo>
                    <a:lnTo>
                      <a:pt x="14725" y="24898"/>
                    </a:lnTo>
                    <a:lnTo>
                      <a:pt x="14352" y="24774"/>
                    </a:lnTo>
                    <a:lnTo>
                      <a:pt x="13954" y="24649"/>
                    </a:lnTo>
                    <a:lnTo>
                      <a:pt x="13581" y="24500"/>
                    </a:lnTo>
                    <a:lnTo>
                      <a:pt x="13208" y="24326"/>
                    </a:lnTo>
                    <a:lnTo>
                      <a:pt x="12860" y="24152"/>
                    </a:lnTo>
                    <a:lnTo>
                      <a:pt x="12511" y="23953"/>
                    </a:lnTo>
                    <a:lnTo>
                      <a:pt x="12163" y="23729"/>
                    </a:lnTo>
                    <a:lnTo>
                      <a:pt x="11840" y="23505"/>
                    </a:lnTo>
                    <a:lnTo>
                      <a:pt x="11541" y="23257"/>
                    </a:lnTo>
                    <a:lnTo>
                      <a:pt x="11218" y="22983"/>
                    </a:lnTo>
                    <a:lnTo>
                      <a:pt x="10944" y="22709"/>
                    </a:lnTo>
                    <a:lnTo>
                      <a:pt x="10671" y="22411"/>
                    </a:lnTo>
                    <a:lnTo>
                      <a:pt x="10397" y="22112"/>
                    </a:lnTo>
                    <a:lnTo>
                      <a:pt x="10148" y="21789"/>
                    </a:lnTo>
                    <a:lnTo>
                      <a:pt x="9925" y="21466"/>
                    </a:lnTo>
                    <a:lnTo>
                      <a:pt x="9701" y="21142"/>
                    </a:lnTo>
                    <a:lnTo>
                      <a:pt x="9502" y="20794"/>
                    </a:lnTo>
                    <a:lnTo>
                      <a:pt x="9328" y="20421"/>
                    </a:lnTo>
                    <a:lnTo>
                      <a:pt x="9154" y="20048"/>
                    </a:lnTo>
                    <a:lnTo>
                      <a:pt x="9004" y="19675"/>
                    </a:lnTo>
                    <a:lnTo>
                      <a:pt x="8880" y="19277"/>
                    </a:lnTo>
                    <a:lnTo>
                      <a:pt x="8756" y="18879"/>
                    </a:lnTo>
                    <a:lnTo>
                      <a:pt x="8681" y="18481"/>
                    </a:lnTo>
                    <a:lnTo>
                      <a:pt x="8606" y="18058"/>
                    </a:lnTo>
                    <a:lnTo>
                      <a:pt x="8557" y="17635"/>
                    </a:lnTo>
                    <a:lnTo>
                      <a:pt x="8507" y="17213"/>
                    </a:lnTo>
                    <a:lnTo>
                      <a:pt x="8507" y="16790"/>
                    </a:lnTo>
                    <a:lnTo>
                      <a:pt x="8507" y="16367"/>
                    </a:lnTo>
                    <a:lnTo>
                      <a:pt x="8557" y="15944"/>
                    </a:lnTo>
                    <a:lnTo>
                      <a:pt x="8606" y="15521"/>
                    </a:lnTo>
                    <a:lnTo>
                      <a:pt x="8681" y="15123"/>
                    </a:lnTo>
                    <a:lnTo>
                      <a:pt x="8780" y="14725"/>
                    </a:lnTo>
                    <a:lnTo>
                      <a:pt x="8880" y="14327"/>
                    </a:lnTo>
                    <a:lnTo>
                      <a:pt x="9029" y="13954"/>
                    </a:lnTo>
                    <a:lnTo>
                      <a:pt x="9178" y="13556"/>
                    </a:lnTo>
                    <a:lnTo>
                      <a:pt x="9328" y="13208"/>
                    </a:lnTo>
                    <a:lnTo>
                      <a:pt x="9527" y="12835"/>
                    </a:lnTo>
                    <a:lnTo>
                      <a:pt x="9726" y="12487"/>
                    </a:lnTo>
                    <a:lnTo>
                      <a:pt x="9949" y="12163"/>
                    </a:lnTo>
                    <a:lnTo>
                      <a:pt x="10173" y="11840"/>
                    </a:lnTo>
                    <a:lnTo>
                      <a:pt x="10422" y="11517"/>
                    </a:lnTo>
                    <a:lnTo>
                      <a:pt x="10696" y="11218"/>
                    </a:lnTo>
                    <a:lnTo>
                      <a:pt x="10969" y="10920"/>
                    </a:lnTo>
                    <a:lnTo>
                      <a:pt x="11243" y="10646"/>
                    </a:lnTo>
                    <a:lnTo>
                      <a:pt x="11566" y="10398"/>
                    </a:lnTo>
                    <a:lnTo>
                      <a:pt x="11865" y="10149"/>
                    </a:lnTo>
                    <a:lnTo>
                      <a:pt x="12213" y="9900"/>
                    </a:lnTo>
                    <a:lnTo>
                      <a:pt x="12536" y="9701"/>
                    </a:lnTo>
                    <a:lnTo>
                      <a:pt x="12884" y="9502"/>
                    </a:lnTo>
                    <a:lnTo>
                      <a:pt x="13257" y="9303"/>
                    </a:lnTo>
                    <a:lnTo>
                      <a:pt x="13631" y="9129"/>
                    </a:lnTo>
                    <a:lnTo>
                      <a:pt x="14004" y="8980"/>
                    </a:lnTo>
                    <a:lnTo>
                      <a:pt x="14402" y="8855"/>
                    </a:lnTo>
                    <a:lnTo>
                      <a:pt x="14800" y="8756"/>
                    </a:lnTo>
                    <a:lnTo>
                      <a:pt x="15198" y="8656"/>
                    </a:lnTo>
                    <a:lnTo>
                      <a:pt x="15620" y="8582"/>
                    </a:lnTo>
                    <a:lnTo>
                      <a:pt x="16043" y="8532"/>
                    </a:lnTo>
                    <a:lnTo>
                      <a:pt x="16466" y="8507"/>
                    </a:lnTo>
                    <a:lnTo>
                      <a:pt x="16889" y="8482"/>
                    </a:lnTo>
                    <a:close/>
                    <a:moveTo>
                      <a:pt x="20172" y="1"/>
                    </a:moveTo>
                    <a:lnTo>
                      <a:pt x="11989" y="374"/>
                    </a:lnTo>
                    <a:lnTo>
                      <a:pt x="12188" y="4354"/>
                    </a:lnTo>
                    <a:lnTo>
                      <a:pt x="11666" y="4553"/>
                    </a:lnTo>
                    <a:lnTo>
                      <a:pt x="11193" y="4776"/>
                    </a:lnTo>
                    <a:lnTo>
                      <a:pt x="10696" y="5000"/>
                    </a:lnTo>
                    <a:lnTo>
                      <a:pt x="10223" y="5274"/>
                    </a:lnTo>
                    <a:lnTo>
                      <a:pt x="7288" y="2588"/>
                    </a:lnTo>
                    <a:lnTo>
                      <a:pt x="1766" y="8632"/>
                    </a:lnTo>
                    <a:lnTo>
                      <a:pt x="4726" y="11318"/>
                    </a:lnTo>
                    <a:lnTo>
                      <a:pt x="4502" y="11790"/>
                    </a:lnTo>
                    <a:lnTo>
                      <a:pt x="4303" y="12288"/>
                    </a:lnTo>
                    <a:lnTo>
                      <a:pt x="4154" y="12810"/>
                    </a:lnTo>
                    <a:lnTo>
                      <a:pt x="3980" y="13332"/>
                    </a:lnTo>
                    <a:lnTo>
                      <a:pt x="1" y="13507"/>
                    </a:lnTo>
                    <a:lnTo>
                      <a:pt x="374" y="21690"/>
                    </a:lnTo>
                    <a:lnTo>
                      <a:pt x="4353" y="21491"/>
                    </a:lnTo>
                    <a:lnTo>
                      <a:pt x="4552" y="21988"/>
                    </a:lnTo>
                    <a:lnTo>
                      <a:pt x="4776" y="22486"/>
                    </a:lnTo>
                    <a:lnTo>
                      <a:pt x="5025" y="22958"/>
                    </a:lnTo>
                    <a:lnTo>
                      <a:pt x="5273" y="23431"/>
                    </a:lnTo>
                    <a:lnTo>
                      <a:pt x="2587" y="26390"/>
                    </a:lnTo>
                    <a:lnTo>
                      <a:pt x="8631" y="31887"/>
                    </a:lnTo>
                    <a:lnTo>
                      <a:pt x="11317" y="28952"/>
                    </a:lnTo>
                    <a:lnTo>
                      <a:pt x="11815" y="29151"/>
                    </a:lnTo>
                    <a:lnTo>
                      <a:pt x="12312" y="29350"/>
                    </a:lnTo>
                    <a:lnTo>
                      <a:pt x="12810" y="29524"/>
                    </a:lnTo>
                    <a:lnTo>
                      <a:pt x="13332" y="29674"/>
                    </a:lnTo>
                    <a:lnTo>
                      <a:pt x="13531" y="33653"/>
                    </a:lnTo>
                    <a:lnTo>
                      <a:pt x="21689" y="33280"/>
                    </a:lnTo>
                    <a:lnTo>
                      <a:pt x="21515" y="29301"/>
                    </a:lnTo>
                    <a:lnTo>
                      <a:pt x="22013" y="29102"/>
                    </a:lnTo>
                    <a:lnTo>
                      <a:pt x="22510" y="28878"/>
                    </a:lnTo>
                    <a:lnTo>
                      <a:pt x="22983" y="28654"/>
                    </a:lnTo>
                    <a:lnTo>
                      <a:pt x="23455" y="28405"/>
                    </a:lnTo>
                    <a:lnTo>
                      <a:pt x="26390" y="31091"/>
                    </a:lnTo>
                    <a:lnTo>
                      <a:pt x="31912" y="25047"/>
                    </a:lnTo>
                    <a:lnTo>
                      <a:pt x="28952" y="22361"/>
                    </a:lnTo>
                    <a:lnTo>
                      <a:pt x="29176" y="21864"/>
                    </a:lnTo>
                    <a:lnTo>
                      <a:pt x="29375" y="21366"/>
                    </a:lnTo>
                    <a:lnTo>
                      <a:pt x="29549" y="20844"/>
                    </a:lnTo>
                    <a:lnTo>
                      <a:pt x="29698" y="20322"/>
                    </a:lnTo>
                    <a:lnTo>
                      <a:pt x="33678" y="20148"/>
                    </a:lnTo>
                    <a:lnTo>
                      <a:pt x="33305" y="11989"/>
                    </a:lnTo>
                    <a:lnTo>
                      <a:pt x="29325" y="12163"/>
                    </a:lnTo>
                    <a:lnTo>
                      <a:pt x="29126" y="11666"/>
                    </a:lnTo>
                    <a:lnTo>
                      <a:pt x="28902" y="11169"/>
                    </a:lnTo>
                    <a:lnTo>
                      <a:pt x="28653" y="10696"/>
                    </a:lnTo>
                    <a:lnTo>
                      <a:pt x="28405" y="10223"/>
                    </a:lnTo>
                    <a:lnTo>
                      <a:pt x="31091" y="7264"/>
                    </a:lnTo>
                    <a:lnTo>
                      <a:pt x="25047" y="1767"/>
                    </a:lnTo>
                    <a:lnTo>
                      <a:pt x="22361" y="4702"/>
                    </a:lnTo>
                    <a:lnTo>
                      <a:pt x="21863" y="4503"/>
                    </a:lnTo>
                    <a:lnTo>
                      <a:pt x="21366" y="4304"/>
                    </a:lnTo>
                    <a:lnTo>
                      <a:pt x="20868" y="4130"/>
                    </a:lnTo>
                    <a:lnTo>
                      <a:pt x="20346" y="3980"/>
                    </a:lnTo>
                    <a:lnTo>
                      <a:pt x="20172" y="1"/>
                    </a:lnTo>
                    <a:close/>
                  </a:path>
                </a:pathLst>
              </a:custGeom>
              <a:solidFill>
                <a:srgbClr val="6182B4">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5"/>
              <p:cNvSpPr/>
              <p:nvPr/>
            </p:nvSpPr>
            <p:spPr>
              <a:xfrm>
                <a:off x="1779203" y="1326825"/>
                <a:ext cx="470265" cy="470780"/>
              </a:xfrm>
              <a:custGeom>
                <a:avLst/>
                <a:gdLst/>
                <a:ahLst/>
                <a:cxnLst/>
                <a:rect l="l" t="t" r="r" b="b"/>
                <a:pathLst>
                  <a:path w="22809" h="22834" extrusionOk="0">
                    <a:moveTo>
                      <a:pt x="11716" y="5771"/>
                    </a:moveTo>
                    <a:lnTo>
                      <a:pt x="12288" y="5845"/>
                    </a:lnTo>
                    <a:lnTo>
                      <a:pt x="12835" y="5945"/>
                    </a:lnTo>
                    <a:lnTo>
                      <a:pt x="13357" y="6119"/>
                    </a:lnTo>
                    <a:lnTo>
                      <a:pt x="13855" y="6343"/>
                    </a:lnTo>
                    <a:lnTo>
                      <a:pt x="14327" y="6591"/>
                    </a:lnTo>
                    <a:lnTo>
                      <a:pt x="14775" y="6890"/>
                    </a:lnTo>
                    <a:lnTo>
                      <a:pt x="15198" y="7238"/>
                    </a:lnTo>
                    <a:lnTo>
                      <a:pt x="15571" y="7636"/>
                    </a:lnTo>
                    <a:lnTo>
                      <a:pt x="15919" y="8059"/>
                    </a:lnTo>
                    <a:lnTo>
                      <a:pt x="16242" y="8507"/>
                    </a:lnTo>
                    <a:lnTo>
                      <a:pt x="16491" y="8979"/>
                    </a:lnTo>
                    <a:lnTo>
                      <a:pt x="16715" y="9502"/>
                    </a:lnTo>
                    <a:lnTo>
                      <a:pt x="16864" y="10024"/>
                    </a:lnTo>
                    <a:lnTo>
                      <a:pt x="16989" y="10571"/>
                    </a:lnTo>
                    <a:lnTo>
                      <a:pt x="17038" y="11168"/>
                    </a:lnTo>
                    <a:lnTo>
                      <a:pt x="17038" y="11740"/>
                    </a:lnTo>
                    <a:lnTo>
                      <a:pt x="16964" y="12287"/>
                    </a:lnTo>
                    <a:lnTo>
                      <a:pt x="16864" y="12834"/>
                    </a:lnTo>
                    <a:lnTo>
                      <a:pt x="16690" y="13382"/>
                    </a:lnTo>
                    <a:lnTo>
                      <a:pt x="16466" y="13879"/>
                    </a:lnTo>
                    <a:lnTo>
                      <a:pt x="16218" y="14352"/>
                    </a:lnTo>
                    <a:lnTo>
                      <a:pt x="15919" y="14799"/>
                    </a:lnTo>
                    <a:lnTo>
                      <a:pt x="15571" y="15222"/>
                    </a:lnTo>
                    <a:lnTo>
                      <a:pt x="15173" y="15595"/>
                    </a:lnTo>
                    <a:lnTo>
                      <a:pt x="14750" y="15943"/>
                    </a:lnTo>
                    <a:lnTo>
                      <a:pt x="14302" y="16242"/>
                    </a:lnTo>
                    <a:lnTo>
                      <a:pt x="13830" y="16516"/>
                    </a:lnTo>
                    <a:lnTo>
                      <a:pt x="13307" y="16739"/>
                    </a:lnTo>
                    <a:lnTo>
                      <a:pt x="12785" y="16889"/>
                    </a:lnTo>
                    <a:lnTo>
                      <a:pt x="12238" y="17013"/>
                    </a:lnTo>
                    <a:lnTo>
                      <a:pt x="11666" y="17063"/>
                    </a:lnTo>
                    <a:lnTo>
                      <a:pt x="11069" y="17063"/>
                    </a:lnTo>
                    <a:lnTo>
                      <a:pt x="10522" y="16988"/>
                    </a:lnTo>
                    <a:lnTo>
                      <a:pt x="9975" y="16889"/>
                    </a:lnTo>
                    <a:lnTo>
                      <a:pt x="9427" y="16714"/>
                    </a:lnTo>
                    <a:lnTo>
                      <a:pt x="8930" y="16491"/>
                    </a:lnTo>
                    <a:lnTo>
                      <a:pt x="8457" y="16242"/>
                    </a:lnTo>
                    <a:lnTo>
                      <a:pt x="8010" y="15943"/>
                    </a:lnTo>
                    <a:lnTo>
                      <a:pt x="7587" y="15595"/>
                    </a:lnTo>
                    <a:lnTo>
                      <a:pt x="7214" y="15197"/>
                    </a:lnTo>
                    <a:lnTo>
                      <a:pt x="6866" y="14774"/>
                    </a:lnTo>
                    <a:lnTo>
                      <a:pt x="6567" y="14327"/>
                    </a:lnTo>
                    <a:lnTo>
                      <a:pt x="6293" y="13854"/>
                    </a:lnTo>
                    <a:lnTo>
                      <a:pt x="6095" y="13332"/>
                    </a:lnTo>
                    <a:lnTo>
                      <a:pt x="5920" y="12810"/>
                    </a:lnTo>
                    <a:lnTo>
                      <a:pt x="5796" y="12262"/>
                    </a:lnTo>
                    <a:lnTo>
                      <a:pt x="5746" y="11665"/>
                    </a:lnTo>
                    <a:lnTo>
                      <a:pt x="5746" y="11093"/>
                    </a:lnTo>
                    <a:lnTo>
                      <a:pt x="5821" y="10546"/>
                    </a:lnTo>
                    <a:lnTo>
                      <a:pt x="5920" y="9999"/>
                    </a:lnTo>
                    <a:lnTo>
                      <a:pt x="6095" y="9452"/>
                    </a:lnTo>
                    <a:lnTo>
                      <a:pt x="6318" y="8954"/>
                    </a:lnTo>
                    <a:lnTo>
                      <a:pt x="6567" y="8482"/>
                    </a:lnTo>
                    <a:lnTo>
                      <a:pt x="6890" y="8034"/>
                    </a:lnTo>
                    <a:lnTo>
                      <a:pt x="7214" y="7611"/>
                    </a:lnTo>
                    <a:lnTo>
                      <a:pt x="7612" y="7238"/>
                    </a:lnTo>
                    <a:lnTo>
                      <a:pt x="8035" y="6890"/>
                    </a:lnTo>
                    <a:lnTo>
                      <a:pt x="8482" y="6591"/>
                    </a:lnTo>
                    <a:lnTo>
                      <a:pt x="8955" y="6318"/>
                    </a:lnTo>
                    <a:lnTo>
                      <a:pt x="9477" y="6094"/>
                    </a:lnTo>
                    <a:lnTo>
                      <a:pt x="9999" y="5945"/>
                    </a:lnTo>
                    <a:lnTo>
                      <a:pt x="10572" y="5820"/>
                    </a:lnTo>
                    <a:lnTo>
                      <a:pt x="11144" y="5771"/>
                    </a:lnTo>
                    <a:close/>
                    <a:moveTo>
                      <a:pt x="13656" y="0"/>
                    </a:moveTo>
                    <a:lnTo>
                      <a:pt x="8109" y="274"/>
                    </a:lnTo>
                    <a:lnTo>
                      <a:pt x="8234" y="2960"/>
                    </a:lnTo>
                    <a:lnTo>
                      <a:pt x="7885" y="3109"/>
                    </a:lnTo>
                    <a:lnTo>
                      <a:pt x="7562" y="3259"/>
                    </a:lnTo>
                    <a:lnTo>
                      <a:pt x="6915" y="3582"/>
                    </a:lnTo>
                    <a:lnTo>
                      <a:pt x="4926" y="1766"/>
                    </a:lnTo>
                    <a:lnTo>
                      <a:pt x="1195" y="5845"/>
                    </a:lnTo>
                    <a:lnTo>
                      <a:pt x="3184" y="7686"/>
                    </a:lnTo>
                    <a:lnTo>
                      <a:pt x="2911" y="8357"/>
                    </a:lnTo>
                    <a:lnTo>
                      <a:pt x="2787" y="8681"/>
                    </a:lnTo>
                    <a:lnTo>
                      <a:pt x="2687" y="9054"/>
                    </a:lnTo>
                    <a:lnTo>
                      <a:pt x="1" y="9178"/>
                    </a:lnTo>
                    <a:lnTo>
                      <a:pt x="250" y="14700"/>
                    </a:lnTo>
                    <a:lnTo>
                      <a:pt x="2936" y="14575"/>
                    </a:lnTo>
                    <a:lnTo>
                      <a:pt x="3085" y="14924"/>
                    </a:lnTo>
                    <a:lnTo>
                      <a:pt x="3234" y="15247"/>
                    </a:lnTo>
                    <a:lnTo>
                      <a:pt x="3558" y="15894"/>
                    </a:lnTo>
                    <a:lnTo>
                      <a:pt x="1742" y="17884"/>
                    </a:lnTo>
                    <a:lnTo>
                      <a:pt x="5821" y="21614"/>
                    </a:lnTo>
                    <a:lnTo>
                      <a:pt x="7661" y="19625"/>
                    </a:lnTo>
                    <a:lnTo>
                      <a:pt x="8333" y="19898"/>
                    </a:lnTo>
                    <a:lnTo>
                      <a:pt x="8681" y="20023"/>
                    </a:lnTo>
                    <a:lnTo>
                      <a:pt x="9029" y="20122"/>
                    </a:lnTo>
                    <a:lnTo>
                      <a:pt x="9154" y="22833"/>
                    </a:lnTo>
                    <a:lnTo>
                      <a:pt x="14675" y="22560"/>
                    </a:lnTo>
                    <a:lnTo>
                      <a:pt x="14551" y="19873"/>
                    </a:lnTo>
                    <a:lnTo>
                      <a:pt x="14899" y="19724"/>
                    </a:lnTo>
                    <a:lnTo>
                      <a:pt x="15223" y="19575"/>
                    </a:lnTo>
                    <a:lnTo>
                      <a:pt x="15869" y="19251"/>
                    </a:lnTo>
                    <a:lnTo>
                      <a:pt x="17859" y="21067"/>
                    </a:lnTo>
                    <a:lnTo>
                      <a:pt x="21615" y="16988"/>
                    </a:lnTo>
                    <a:lnTo>
                      <a:pt x="19600" y="15148"/>
                    </a:lnTo>
                    <a:lnTo>
                      <a:pt x="19874" y="14476"/>
                    </a:lnTo>
                    <a:lnTo>
                      <a:pt x="19998" y="14153"/>
                    </a:lnTo>
                    <a:lnTo>
                      <a:pt x="20098" y="13780"/>
                    </a:lnTo>
                    <a:lnTo>
                      <a:pt x="22809" y="13655"/>
                    </a:lnTo>
                    <a:lnTo>
                      <a:pt x="22535" y="8134"/>
                    </a:lnTo>
                    <a:lnTo>
                      <a:pt x="19849" y="8258"/>
                    </a:lnTo>
                    <a:lnTo>
                      <a:pt x="19725" y="7910"/>
                    </a:lnTo>
                    <a:lnTo>
                      <a:pt x="19575" y="7586"/>
                    </a:lnTo>
                    <a:lnTo>
                      <a:pt x="19227" y="6940"/>
                    </a:lnTo>
                    <a:lnTo>
                      <a:pt x="21043" y="4950"/>
                    </a:lnTo>
                    <a:lnTo>
                      <a:pt x="16964" y="1219"/>
                    </a:lnTo>
                    <a:lnTo>
                      <a:pt x="15148" y="3209"/>
                    </a:lnTo>
                    <a:lnTo>
                      <a:pt x="14476" y="2935"/>
                    </a:lnTo>
                    <a:lnTo>
                      <a:pt x="14128" y="2811"/>
                    </a:lnTo>
                    <a:lnTo>
                      <a:pt x="13780" y="2711"/>
                    </a:lnTo>
                    <a:lnTo>
                      <a:pt x="13656" y="0"/>
                    </a:lnTo>
                    <a:close/>
                  </a:path>
                </a:pathLst>
              </a:custGeom>
              <a:solidFill>
                <a:srgbClr val="666666">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5"/>
              <p:cNvSpPr/>
              <p:nvPr/>
            </p:nvSpPr>
            <p:spPr>
              <a:xfrm>
                <a:off x="1070002" y="3153432"/>
                <a:ext cx="62574" cy="63110"/>
              </a:xfrm>
              <a:custGeom>
                <a:avLst/>
                <a:gdLst/>
                <a:ahLst/>
                <a:cxnLst/>
                <a:rect l="l" t="t" r="r" b="b"/>
                <a:pathLst>
                  <a:path w="3035" h="3061" fill="none" extrusionOk="0">
                    <a:moveTo>
                      <a:pt x="3035" y="1543"/>
                    </a:moveTo>
                    <a:lnTo>
                      <a:pt x="3035" y="1543"/>
                    </a:lnTo>
                    <a:lnTo>
                      <a:pt x="3035" y="1692"/>
                    </a:lnTo>
                    <a:lnTo>
                      <a:pt x="3010" y="1841"/>
                    </a:lnTo>
                    <a:lnTo>
                      <a:pt x="2960" y="1991"/>
                    </a:lnTo>
                    <a:lnTo>
                      <a:pt x="2910" y="2115"/>
                    </a:lnTo>
                    <a:lnTo>
                      <a:pt x="2786" y="2389"/>
                    </a:lnTo>
                    <a:lnTo>
                      <a:pt x="2587" y="2612"/>
                    </a:lnTo>
                    <a:lnTo>
                      <a:pt x="2363" y="2786"/>
                    </a:lnTo>
                    <a:lnTo>
                      <a:pt x="2115" y="2936"/>
                    </a:lnTo>
                    <a:lnTo>
                      <a:pt x="1965" y="2985"/>
                    </a:lnTo>
                    <a:lnTo>
                      <a:pt x="1816" y="3035"/>
                    </a:lnTo>
                    <a:lnTo>
                      <a:pt x="1667" y="3060"/>
                    </a:lnTo>
                    <a:lnTo>
                      <a:pt x="1518" y="3060"/>
                    </a:lnTo>
                    <a:lnTo>
                      <a:pt x="1518" y="3060"/>
                    </a:lnTo>
                    <a:lnTo>
                      <a:pt x="1368" y="3060"/>
                    </a:lnTo>
                    <a:lnTo>
                      <a:pt x="1219" y="3035"/>
                    </a:lnTo>
                    <a:lnTo>
                      <a:pt x="1070" y="2985"/>
                    </a:lnTo>
                    <a:lnTo>
                      <a:pt x="921" y="2936"/>
                    </a:lnTo>
                    <a:lnTo>
                      <a:pt x="672" y="2786"/>
                    </a:lnTo>
                    <a:lnTo>
                      <a:pt x="448" y="2612"/>
                    </a:lnTo>
                    <a:lnTo>
                      <a:pt x="249" y="2389"/>
                    </a:lnTo>
                    <a:lnTo>
                      <a:pt x="100" y="2115"/>
                    </a:lnTo>
                    <a:lnTo>
                      <a:pt x="50" y="1991"/>
                    </a:lnTo>
                    <a:lnTo>
                      <a:pt x="25" y="1841"/>
                    </a:lnTo>
                    <a:lnTo>
                      <a:pt x="0" y="1692"/>
                    </a:lnTo>
                    <a:lnTo>
                      <a:pt x="0" y="1543"/>
                    </a:lnTo>
                    <a:lnTo>
                      <a:pt x="0" y="1543"/>
                    </a:lnTo>
                    <a:lnTo>
                      <a:pt x="0" y="1369"/>
                    </a:lnTo>
                    <a:lnTo>
                      <a:pt x="25" y="1219"/>
                    </a:lnTo>
                    <a:lnTo>
                      <a:pt x="50" y="1070"/>
                    </a:lnTo>
                    <a:lnTo>
                      <a:pt x="100" y="946"/>
                    </a:lnTo>
                    <a:lnTo>
                      <a:pt x="249" y="672"/>
                    </a:lnTo>
                    <a:lnTo>
                      <a:pt x="448" y="448"/>
                    </a:lnTo>
                    <a:lnTo>
                      <a:pt x="672" y="274"/>
                    </a:lnTo>
                    <a:lnTo>
                      <a:pt x="921" y="125"/>
                    </a:lnTo>
                    <a:lnTo>
                      <a:pt x="1070" y="75"/>
                    </a:lnTo>
                    <a:lnTo>
                      <a:pt x="1219" y="50"/>
                    </a:lnTo>
                    <a:lnTo>
                      <a:pt x="1368" y="26"/>
                    </a:lnTo>
                    <a:lnTo>
                      <a:pt x="1518" y="1"/>
                    </a:lnTo>
                    <a:lnTo>
                      <a:pt x="1518" y="1"/>
                    </a:lnTo>
                    <a:lnTo>
                      <a:pt x="1667" y="26"/>
                    </a:lnTo>
                    <a:lnTo>
                      <a:pt x="1816" y="50"/>
                    </a:lnTo>
                    <a:lnTo>
                      <a:pt x="1965" y="75"/>
                    </a:lnTo>
                    <a:lnTo>
                      <a:pt x="2115" y="125"/>
                    </a:lnTo>
                    <a:lnTo>
                      <a:pt x="2363" y="274"/>
                    </a:lnTo>
                    <a:lnTo>
                      <a:pt x="2587" y="448"/>
                    </a:lnTo>
                    <a:lnTo>
                      <a:pt x="2786" y="672"/>
                    </a:lnTo>
                    <a:lnTo>
                      <a:pt x="2910" y="946"/>
                    </a:lnTo>
                    <a:lnTo>
                      <a:pt x="2960" y="1070"/>
                    </a:lnTo>
                    <a:lnTo>
                      <a:pt x="3010" y="1219"/>
                    </a:lnTo>
                    <a:lnTo>
                      <a:pt x="3035" y="1369"/>
                    </a:lnTo>
                    <a:lnTo>
                      <a:pt x="3035" y="1543"/>
                    </a:lnTo>
                    <a:lnTo>
                      <a:pt x="3035"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5"/>
              <p:cNvSpPr/>
              <p:nvPr/>
            </p:nvSpPr>
            <p:spPr>
              <a:xfrm>
                <a:off x="914113" y="3487786"/>
                <a:ext cx="21" cy="213350"/>
              </a:xfrm>
              <a:custGeom>
                <a:avLst/>
                <a:gdLst/>
                <a:ahLst/>
                <a:cxnLst/>
                <a:rect l="l" t="t" r="r" b="b"/>
                <a:pathLst>
                  <a:path w="1" h="10348" fill="none" extrusionOk="0">
                    <a:moveTo>
                      <a:pt x="0" y="10347"/>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5"/>
              <p:cNvSpPr/>
              <p:nvPr/>
            </p:nvSpPr>
            <p:spPr>
              <a:xfrm>
                <a:off x="1088455" y="3216522"/>
                <a:ext cx="126695" cy="484614"/>
              </a:xfrm>
              <a:custGeom>
                <a:avLst/>
                <a:gdLst/>
                <a:ahLst/>
                <a:cxnLst/>
                <a:rect l="l" t="t" r="r" b="b"/>
                <a:pathLst>
                  <a:path w="6145" h="23505" fill="none" extrusionOk="0">
                    <a:moveTo>
                      <a:pt x="6144" y="23504"/>
                    </a:moveTo>
                    <a:lnTo>
                      <a:pt x="6144" y="11193"/>
                    </a:lnTo>
                    <a:lnTo>
                      <a:pt x="1" y="8059"/>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5"/>
              <p:cNvSpPr/>
              <p:nvPr/>
            </p:nvSpPr>
            <p:spPr>
              <a:xfrm>
                <a:off x="983326" y="3279591"/>
                <a:ext cx="45668" cy="327695"/>
              </a:xfrm>
              <a:custGeom>
                <a:avLst/>
                <a:gdLst/>
                <a:ahLst/>
                <a:cxnLst/>
                <a:rect l="l" t="t" r="r" b="b"/>
                <a:pathLst>
                  <a:path w="2215" h="15894" fill="none" extrusionOk="0">
                    <a:moveTo>
                      <a:pt x="2215" y="0"/>
                    </a:moveTo>
                    <a:lnTo>
                      <a:pt x="2215" y="9850"/>
                    </a:lnTo>
                    <a:lnTo>
                      <a:pt x="1" y="11292"/>
                    </a:lnTo>
                    <a:lnTo>
                      <a:pt x="1" y="1589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5"/>
              <p:cNvSpPr/>
              <p:nvPr/>
            </p:nvSpPr>
            <p:spPr>
              <a:xfrm>
                <a:off x="1088455" y="3432923"/>
                <a:ext cx="21" cy="86161"/>
              </a:xfrm>
              <a:custGeom>
                <a:avLst/>
                <a:gdLst/>
                <a:ahLst/>
                <a:cxnLst/>
                <a:rect l="l" t="t" r="r" b="b"/>
                <a:pathLst>
                  <a:path w="1" h="4179" fill="none" extrusionOk="0">
                    <a:moveTo>
                      <a:pt x="1" y="4179"/>
                    </a:move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5"/>
              <p:cNvSpPr/>
              <p:nvPr/>
            </p:nvSpPr>
            <p:spPr>
              <a:xfrm>
                <a:off x="1181275" y="3341134"/>
                <a:ext cx="21" cy="31297"/>
              </a:xfrm>
              <a:custGeom>
                <a:avLst/>
                <a:gdLst/>
                <a:ahLst/>
                <a:cxnLst/>
                <a:rect l="l" t="t" r="r" b="b"/>
                <a:pathLst>
                  <a:path w="1" h="1518" fill="none" extrusionOk="0">
                    <a:moveTo>
                      <a:pt x="1" y="0"/>
                    </a:moveTo>
                    <a:lnTo>
                      <a:pt x="1" y="151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5"/>
              <p:cNvSpPr/>
              <p:nvPr/>
            </p:nvSpPr>
            <p:spPr>
              <a:xfrm>
                <a:off x="3852588" y="3318043"/>
                <a:ext cx="114881" cy="309757"/>
              </a:xfrm>
              <a:custGeom>
                <a:avLst/>
                <a:gdLst/>
                <a:ahLst/>
                <a:cxnLst/>
                <a:rect l="l" t="t" r="r" b="b"/>
                <a:pathLst>
                  <a:path w="5572" h="15024" fill="none" extrusionOk="0">
                    <a:moveTo>
                      <a:pt x="1" y="15024"/>
                    </a:moveTo>
                    <a:lnTo>
                      <a:pt x="1" y="8134"/>
                    </a:lnTo>
                    <a:lnTo>
                      <a:pt x="5572" y="4975"/>
                    </a:lnTo>
                    <a:lnTo>
                      <a:pt x="5572"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5"/>
              <p:cNvSpPr/>
              <p:nvPr/>
            </p:nvSpPr>
            <p:spPr>
              <a:xfrm>
                <a:off x="3936171" y="3255489"/>
                <a:ext cx="63110" cy="62574"/>
              </a:xfrm>
              <a:custGeom>
                <a:avLst/>
                <a:gdLst/>
                <a:ahLst/>
                <a:cxnLst/>
                <a:rect l="l" t="t" r="r" b="b"/>
                <a:pathLst>
                  <a:path w="3061" h="3035" fill="none" extrusionOk="0">
                    <a:moveTo>
                      <a:pt x="1" y="1518"/>
                    </a:moveTo>
                    <a:lnTo>
                      <a:pt x="1" y="1518"/>
                    </a:lnTo>
                    <a:lnTo>
                      <a:pt x="1" y="1368"/>
                    </a:lnTo>
                    <a:lnTo>
                      <a:pt x="26" y="1219"/>
                    </a:lnTo>
                    <a:lnTo>
                      <a:pt x="75" y="1070"/>
                    </a:lnTo>
                    <a:lnTo>
                      <a:pt x="125" y="921"/>
                    </a:lnTo>
                    <a:lnTo>
                      <a:pt x="249" y="672"/>
                    </a:lnTo>
                    <a:lnTo>
                      <a:pt x="448" y="448"/>
                    </a:lnTo>
                    <a:lnTo>
                      <a:pt x="672" y="249"/>
                    </a:lnTo>
                    <a:lnTo>
                      <a:pt x="921" y="100"/>
                    </a:lnTo>
                    <a:lnTo>
                      <a:pt x="1070" y="50"/>
                    </a:lnTo>
                    <a:lnTo>
                      <a:pt x="1220" y="25"/>
                    </a:lnTo>
                    <a:lnTo>
                      <a:pt x="1369" y="0"/>
                    </a:lnTo>
                    <a:lnTo>
                      <a:pt x="1518" y="0"/>
                    </a:lnTo>
                    <a:lnTo>
                      <a:pt x="1518" y="0"/>
                    </a:lnTo>
                    <a:lnTo>
                      <a:pt x="1667" y="0"/>
                    </a:lnTo>
                    <a:lnTo>
                      <a:pt x="1841" y="25"/>
                    </a:lnTo>
                    <a:lnTo>
                      <a:pt x="1966" y="50"/>
                    </a:lnTo>
                    <a:lnTo>
                      <a:pt x="2115" y="100"/>
                    </a:lnTo>
                    <a:lnTo>
                      <a:pt x="2364" y="249"/>
                    </a:lnTo>
                    <a:lnTo>
                      <a:pt x="2612" y="448"/>
                    </a:lnTo>
                    <a:lnTo>
                      <a:pt x="2786" y="672"/>
                    </a:lnTo>
                    <a:lnTo>
                      <a:pt x="2936" y="921"/>
                    </a:lnTo>
                    <a:lnTo>
                      <a:pt x="2985" y="1070"/>
                    </a:lnTo>
                    <a:lnTo>
                      <a:pt x="3010" y="1219"/>
                    </a:lnTo>
                    <a:lnTo>
                      <a:pt x="3035" y="1368"/>
                    </a:lnTo>
                    <a:lnTo>
                      <a:pt x="3060" y="1518"/>
                    </a:lnTo>
                    <a:lnTo>
                      <a:pt x="3060" y="1518"/>
                    </a:lnTo>
                    <a:lnTo>
                      <a:pt x="3035" y="1667"/>
                    </a:lnTo>
                    <a:lnTo>
                      <a:pt x="3010" y="1816"/>
                    </a:lnTo>
                    <a:lnTo>
                      <a:pt x="2985" y="1965"/>
                    </a:lnTo>
                    <a:lnTo>
                      <a:pt x="2936" y="2115"/>
                    </a:lnTo>
                    <a:lnTo>
                      <a:pt x="2786" y="2363"/>
                    </a:lnTo>
                    <a:lnTo>
                      <a:pt x="2612" y="2587"/>
                    </a:lnTo>
                    <a:lnTo>
                      <a:pt x="2364" y="2786"/>
                    </a:lnTo>
                    <a:lnTo>
                      <a:pt x="2115" y="2910"/>
                    </a:lnTo>
                    <a:lnTo>
                      <a:pt x="1966" y="2985"/>
                    </a:lnTo>
                    <a:lnTo>
                      <a:pt x="1841" y="3010"/>
                    </a:lnTo>
                    <a:lnTo>
                      <a:pt x="1667" y="3035"/>
                    </a:lnTo>
                    <a:lnTo>
                      <a:pt x="1518" y="3035"/>
                    </a:lnTo>
                    <a:lnTo>
                      <a:pt x="1518" y="3035"/>
                    </a:lnTo>
                    <a:lnTo>
                      <a:pt x="1369" y="3035"/>
                    </a:lnTo>
                    <a:lnTo>
                      <a:pt x="1220" y="3010"/>
                    </a:lnTo>
                    <a:lnTo>
                      <a:pt x="1070" y="2985"/>
                    </a:lnTo>
                    <a:lnTo>
                      <a:pt x="921" y="2910"/>
                    </a:lnTo>
                    <a:lnTo>
                      <a:pt x="672" y="2786"/>
                    </a:lnTo>
                    <a:lnTo>
                      <a:pt x="448" y="2587"/>
                    </a:lnTo>
                    <a:lnTo>
                      <a:pt x="249" y="2363"/>
                    </a:lnTo>
                    <a:lnTo>
                      <a:pt x="125" y="2115"/>
                    </a:lnTo>
                    <a:lnTo>
                      <a:pt x="75" y="1965"/>
                    </a:lnTo>
                    <a:lnTo>
                      <a:pt x="26" y="1816"/>
                    </a:lnTo>
                    <a:lnTo>
                      <a:pt x="1" y="1667"/>
                    </a:lnTo>
                    <a:lnTo>
                      <a:pt x="1" y="1518"/>
                    </a:lnTo>
                    <a:lnTo>
                      <a:pt x="1" y="1518"/>
                    </a:lnTo>
                    <a:close/>
                  </a:path>
                </a:pathLst>
              </a:custGeom>
              <a:noFill/>
              <a:ln w="23625" cap="rnd" cmpd="sng">
                <a:solidFill>
                  <a:srgbClr val="B1B2B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5"/>
              <p:cNvSpPr/>
              <p:nvPr/>
            </p:nvSpPr>
            <p:spPr>
              <a:xfrm>
                <a:off x="3780282" y="3578545"/>
                <a:ext cx="21" cy="132839"/>
              </a:xfrm>
              <a:custGeom>
                <a:avLst/>
                <a:gdLst/>
                <a:ahLst/>
                <a:cxnLst/>
                <a:rect l="l" t="t" r="r" b="b"/>
                <a:pathLst>
                  <a:path w="1" h="6443" fill="none" extrusionOk="0">
                    <a:moveTo>
                      <a:pt x="1" y="6443"/>
                    </a:move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5"/>
              <p:cNvSpPr/>
              <p:nvPr/>
            </p:nvSpPr>
            <p:spPr>
              <a:xfrm>
                <a:off x="3700286" y="3391379"/>
                <a:ext cx="20535" cy="562054"/>
              </a:xfrm>
              <a:custGeom>
                <a:avLst/>
                <a:gdLst/>
                <a:ahLst/>
                <a:cxnLst/>
                <a:rect l="l" t="t" r="r" b="b"/>
                <a:pathLst>
                  <a:path w="996" h="27261" fill="none" extrusionOk="0">
                    <a:moveTo>
                      <a:pt x="995" y="27261"/>
                    </a:moveTo>
                    <a:lnTo>
                      <a:pt x="995" y="9079"/>
                    </a:lnTo>
                    <a:lnTo>
                      <a:pt x="1" y="8333"/>
                    </a:ln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5"/>
              <p:cNvSpPr/>
              <p:nvPr/>
            </p:nvSpPr>
            <p:spPr>
              <a:xfrm>
                <a:off x="3898750" y="3365236"/>
                <a:ext cx="21" cy="94366"/>
              </a:xfrm>
              <a:custGeom>
                <a:avLst/>
                <a:gdLst/>
                <a:ahLst/>
                <a:cxnLst/>
                <a:rect l="l" t="t" r="r" b="b"/>
                <a:pathLst>
                  <a:path w="1" h="4577" fill="none" extrusionOk="0">
                    <a:moveTo>
                      <a:pt x="0" y="4577"/>
                    </a:moveTo>
                    <a:lnTo>
                      <a:pt x="0"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5"/>
              <p:cNvSpPr/>
              <p:nvPr/>
            </p:nvSpPr>
            <p:spPr>
              <a:xfrm>
                <a:off x="3841825" y="3629841"/>
                <a:ext cx="10783" cy="190258"/>
              </a:xfrm>
              <a:custGeom>
                <a:avLst/>
                <a:gdLst/>
                <a:ahLst/>
                <a:cxnLst/>
                <a:rect l="l" t="t" r="r" b="b"/>
                <a:pathLst>
                  <a:path w="523" h="9228" fill="none" extrusionOk="0">
                    <a:moveTo>
                      <a:pt x="523" y="0"/>
                    </a:moveTo>
                    <a:lnTo>
                      <a:pt x="0" y="373"/>
                    </a:lnTo>
                    <a:lnTo>
                      <a:pt x="0" y="9228"/>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5"/>
              <p:cNvSpPr/>
              <p:nvPr/>
            </p:nvSpPr>
            <p:spPr>
              <a:xfrm>
                <a:off x="3749005" y="3459582"/>
                <a:ext cx="63090" cy="63090"/>
              </a:xfrm>
              <a:custGeom>
                <a:avLst/>
                <a:gdLst/>
                <a:ahLst/>
                <a:cxnLst/>
                <a:rect l="l" t="t" r="r" b="b"/>
                <a:pathLst>
                  <a:path w="3060" h="3060" fill="none" extrusionOk="0">
                    <a:moveTo>
                      <a:pt x="0" y="1543"/>
                    </a:moveTo>
                    <a:lnTo>
                      <a:pt x="0" y="1543"/>
                    </a:lnTo>
                    <a:lnTo>
                      <a:pt x="0" y="1369"/>
                    </a:lnTo>
                    <a:lnTo>
                      <a:pt x="25" y="1219"/>
                    </a:lnTo>
                    <a:lnTo>
                      <a:pt x="75" y="1070"/>
                    </a:lnTo>
                    <a:lnTo>
                      <a:pt x="125" y="946"/>
                    </a:lnTo>
                    <a:lnTo>
                      <a:pt x="249" y="672"/>
                    </a:lnTo>
                    <a:lnTo>
                      <a:pt x="448" y="448"/>
                    </a:lnTo>
                    <a:lnTo>
                      <a:pt x="672" y="274"/>
                    </a:lnTo>
                    <a:lnTo>
                      <a:pt x="921" y="125"/>
                    </a:lnTo>
                    <a:lnTo>
                      <a:pt x="1070" y="75"/>
                    </a:lnTo>
                    <a:lnTo>
                      <a:pt x="1219" y="50"/>
                    </a:lnTo>
                    <a:lnTo>
                      <a:pt x="1368" y="25"/>
                    </a:lnTo>
                    <a:lnTo>
                      <a:pt x="1518" y="1"/>
                    </a:lnTo>
                    <a:lnTo>
                      <a:pt x="1518" y="1"/>
                    </a:lnTo>
                    <a:lnTo>
                      <a:pt x="1692" y="25"/>
                    </a:lnTo>
                    <a:lnTo>
                      <a:pt x="1841" y="50"/>
                    </a:lnTo>
                    <a:lnTo>
                      <a:pt x="1990" y="75"/>
                    </a:lnTo>
                    <a:lnTo>
                      <a:pt x="2115" y="125"/>
                    </a:lnTo>
                    <a:lnTo>
                      <a:pt x="2388" y="274"/>
                    </a:lnTo>
                    <a:lnTo>
                      <a:pt x="2612" y="448"/>
                    </a:lnTo>
                    <a:lnTo>
                      <a:pt x="2786" y="672"/>
                    </a:lnTo>
                    <a:lnTo>
                      <a:pt x="2935" y="946"/>
                    </a:lnTo>
                    <a:lnTo>
                      <a:pt x="2985" y="1070"/>
                    </a:lnTo>
                    <a:lnTo>
                      <a:pt x="3010" y="1219"/>
                    </a:lnTo>
                    <a:lnTo>
                      <a:pt x="3035" y="1369"/>
                    </a:lnTo>
                    <a:lnTo>
                      <a:pt x="3060" y="1543"/>
                    </a:lnTo>
                    <a:lnTo>
                      <a:pt x="3060" y="1543"/>
                    </a:lnTo>
                    <a:lnTo>
                      <a:pt x="3035" y="1692"/>
                    </a:lnTo>
                    <a:lnTo>
                      <a:pt x="3010" y="1841"/>
                    </a:lnTo>
                    <a:lnTo>
                      <a:pt x="2985" y="1990"/>
                    </a:lnTo>
                    <a:lnTo>
                      <a:pt x="2935" y="2140"/>
                    </a:lnTo>
                    <a:lnTo>
                      <a:pt x="2786" y="2388"/>
                    </a:lnTo>
                    <a:lnTo>
                      <a:pt x="2612" y="2612"/>
                    </a:lnTo>
                    <a:lnTo>
                      <a:pt x="2388" y="2811"/>
                    </a:lnTo>
                    <a:lnTo>
                      <a:pt x="2115" y="2936"/>
                    </a:lnTo>
                    <a:lnTo>
                      <a:pt x="1990" y="2985"/>
                    </a:lnTo>
                    <a:lnTo>
                      <a:pt x="1841" y="3035"/>
                    </a:lnTo>
                    <a:lnTo>
                      <a:pt x="1692" y="3060"/>
                    </a:lnTo>
                    <a:lnTo>
                      <a:pt x="1518" y="3060"/>
                    </a:lnTo>
                    <a:lnTo>
                      <a:pt x="1518" y="3060"/>
                    </a:lnTo>
                    <a:lnTo>
                      <a:pt x="1368" y="3060"/>
                    </a:lnTo>
                    <a:lnTo>
                      <a:pt x="1219" y="3035"/>
                    </a:lnTo>
                    <a:lnTo>
                      <a:pt x="1070" y="2985"/>
                    </a:lnTo>
                    <a:lnTo>
                      <a:pt x="921" y="2936"/>
                    </a:lnTo>
                    <a:lnTo>
                      <a:pt x="672" y="2811"/>
                    </a:lnTo>
                    <a:lnTo>
                      <a:pt x="448" y="2612"/>
                    </a:lnTo>
                    <a:lnTo>
                      <a:pt x="249" y="2388"/>
                    </a:lnTo>
                    <a:lnTo>
                      <a:pt x="125" y="2140"/>
                    </a:lnTo>
                    <a:lnTo>
                      <a:pt x="75" y="1990"/>
                    </a:lnTo>
                    <a:lnTo>
                      <a:pt x="25" y="1841"/>
                    </a:lnTo>
                    <a:lnTo>
                      <a:pt x="0" y="1692"/>
                    </a:lnTo>
                    <a:lnTo>
                      <a:pt x="0" y="1543"/>
                    </a:lnTo>
                    <a:lnTo>
                      <a:pt x="0"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5"/>
              <p:cNvSpPr/>
              <p:nvPr/>
            </p:nvSpPr>
            <p:spPr>
              <a:xfrm>
                <a:off x="3599776" y="3358556"/>
                <a:ext cx="21" cy="94387"/>
              </a:xfrm>
              <a:custGeom>
                <a:avLst/>
                <a:gdLst/>
                <a:ahLst/>
                <a:cxnLst/>
                <a:rect l="l" t="t" r="r" b="b"/>
                <a:pathLst>
                  <a:path w="1" h="4578" fill="none" extrusionOk="0">
                    <a:moveTo>
                      <a:pt x="1" y="4577"/>
                    </a:move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5"/>
              <p:cNvSpPr/>
              <p:nvPr/>
            </p:nvSpPr>
            <p:spPr>
              <a:xfrm>
                <a:off x="3660288" y="3659056"/>
                <a:ext cx="21" cy="52327"/>
              </a:xfrm>
              <a:custGeom>
                <a:avLst/>
                <a:gdLst/>
                <a:ahLst/>
                <a:cxnLst/>
                <a:rect l="l" t="t" r="r" b="b"/>
                <a:pathLst>
                  <a:path w="1" h="2538" fill="none" extrusionOk="0">
                    <a:moveTo>
                      <a:pt x="0" y="2538"/>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5"/>
              <p:cNvSpPr/>
              <p:nvPr/>
            </p:nvSpPr>
            <p:spPr>
              <a:xfrm>
                <a:off x="3602333" y="3524197"/>
                <a:ext cx="57976" cy="91810"/>
              </a:xfrm>
              <a:custGeom>
                <a:avLst/>
                <a:gdLst/>
                <a:ahLst/>
                <a:cxnLst/>
                <a:rect l="l" t="t" r="r" b="b"/>
                <a:pathLst>
                  <a:path w="2812" h="4453" fill="none" extrusionOk="0">
                    <a:moveTo>
                      <a:pt x="2811" y="4453"/>
                    </a:moveTo>
                    <a:lnTo>
                      <a:pt x="1" y="3458"/>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5"/>
              <p:cNvSpPr/>
              <p:nvPr/>
            </p:nvSpPr>
            <p:spPr>
              <a:xfrm>
                <a:off x="457209" y="2634985"/>
                <a:ext cx="509232" cy="862574"/>
              </a:xfrm>
              <a:custGeom>
                <a:avLst/>
                <a:gdLst/>
                <a:ahLst/>
                <a:cxnLst/>
                <a:rect l="l" t="t" r="r" b="b"/>
                <a:pathLst>
                  <a:path w="24699" h="41837" extrusionOk="0">
                    <a:moveTo>
                      <a:pt x="1890" y="1"/>
                    </a:moveTo>
                    <a:lnTo>
                      <a:pt x="1666" y="50"/>
                    </a:lnTo>
                    <a:lnTo>
                      <a:pt x="1467" y="100"/>
                    </a:lnTo>
                    <a:lnTo>
                      <a:pt x="1268" y="175"/>
                    </a:lnTo>
                    <a:lnTo>
                      <a:pt x="1094" y="249"/>
                    </a:lnTo>
                    <a:lnTo>
                      <a:pt x="920" y="349"/>
                    </a:lnTo>
                    <a:lnTo>
                      <a:pt x="746" y="473"/>
                    </a:lnTo>
                    <a:lnTo>
                      <a:pt x="597" y="623"/>
                    </a:lnTo>
                    <a:lnTo>
                      <a:pt x="473" y="772"/>
                    </a:lnTo>
                    <a:lnTo>
                      <a:pt x="348" y="921"/>
                    </a:lnTo>
                    <a:lnTo>
                      <a:pt x="249" y="1095"/>
                    </a:lnTo>
                    <a:lnTo>
                      <a:pt x="149" y="1294"/>
                    </a:lnTo>
                    <a:lnTo>
                      <a:pt x="99" y="1468"/>
                    </a:lnTo>
                    <a:lnTo>
                      <a:pt x="25" y="1692"/>
                    </a:lnTo>
                    <a:lnTo>
                      <a:pt x="0" y="1891"/>
                    </a:lnTo>
                    <a:lnTo>
                      <a:pt x="0" y="2115"/>
                    </a:lnTo>
                    <a:lnTo>
                      <a:pt x="0" y="39722"/>
                    </a:lnTo>
                    <a:lnTo>
                      <a:pt x="0" y="39946"/>
                    </a:lnTo>
                    <a:lnTo>
                      <a:pt x="25" y="40145"/>
                    </a:lnTo>
                    <a:lnTo>
                      <a:pt x="99" y="40369"/>
                    </a:lnTo>
                    <a:lnTo>
                      <a:pt x="149" y="40543"/>
                    </a:lnTo>
                    <a:lnTo>
                      <a:pt x="249" y="40742"/>
                    </a:lnTo>
                    <a:lnTo>
                      <a:pt x="348" y="40916"/>
                    </a:lnTo>
                    <a:lnTo>
                      <a:pt x="473" y="41065"/>
                    </a:lnTo>
                    <a:lnTo>
                      <a:pt x="597" y="41214"/>
                    </a:lnTo>
                    <a:lnTo>
                      <a:pt x="746" y="41364"/>
                    </a:lnTo>
                    <a:lnTo>
                      <a:pt x="920" y="41463"/>
                    </a:lnTo>
                    <a:lnTo>
                      <a:pt x="1094" y="41587"/>
                    </a:lnTo>
                    <a:lnTo>
                      <a:pt x="1268" y="41662"/>
                    </a:lnTo>
                    <a:lnTo>
                      <a:pt x="1467" y="41737"/>
                    </a:lnTo>
                    <a:lnTo>
                      <a:pt x="1666" y="41786"/>
                    </a:lnTo>
                    <a:lnTo>
                      <a:pt x="1890" y="41811"/>
                    </a:lnTo>
                    <a:lnTo>
                      <a:pt x="2089" y="41836"/>
                    </a:lnTo>
                    <a:lnTo>
                      <a:pt x="22609" y="41836"/>
                    </a:lnTo>
                    <a:lnTo>
                      <a:pt x="22808" y="41811"/>
                    </a:lnTo>
                    <a:lnTo>
                      <a:pt x="23032" y="41786"/>
                    </a:lnTo>
                    <a:lnTo>
                      <a:pt x="23231" y="41737"/>
                    </a:lnTo>
                    <a:lnTo>
                      <a:pt x="23430" y="41662"/>
                    </a:lnTo>
                    <a:lnTo>
                      <a:pt x="23604" y="41587"/>
                    </a:lnTo>
                    <a:lnTo>
                      <a:pt x="23778" y="41463"/>
                    </a:lnTo>
                    <a:lnTo>
                      <a:pt x="23927" y="41364"/>
                    </a:lnTo>
                    <a:lnTo>
                      <a:pt x="24076" y="41214"/>
                    </a:lnTo>
                    <a:lnTo>
                      <a:pt x="24226" y="41065"/>
                    </a:lnTo>
                    <a:lnTo>
                      <a:pt x="24350" y="40916"/>
                    </a:lnTo>
                    <a:lnTo>
                      <a:pt x="24449" y="40742"/>
                    </a:lnTo>
                    <a:lnTo>
                      <a:pt x="24549" y="40543"/>
                    </a:lnTo>
                    <a:lnTo>
                      <a:pt x="24599" y="40369"/>
                    </a:lnTo>
                    <a:lnTo>
                      <a:pt x="24673" y="40145"/>
                    </a:lnTo>
                    <a:lnTo>
                      <a:pt x="24698" y="39946"/>
                    </a:lnTo>
                    <a:lnTo>
                      <a:pt x="24698" y="39722"/>
                    </a:lnTo>
                    <a:lnTo>
                      <a:pt x="24698" y="2115"/>
                    </a:lnTo>
                    <a:lnTo>
                      <a:pt x="24698" y="1891"/>
                    </a:lnTo>
                    <a:lnTo>
                      <a:pt x="24673" y="1692"/>
                    </a:lnTo>
                    <a:lnTo>
                      <a:pt x="24599" y="1468"/>
                    </a:lnTo>
                    <a:lnTo>
                      <a:pt x="24549" y="1294"/>
                    </a:lnTo>
                    <a:lnTo>
                      <a:pt x="24449" y="1095"/>
                    </a:lnTo>
                    <a:lnTo>
                      <a:pt x="24350" y="921"/>
                    </a:lnTo>
                    <a:lnTo>
                      <a:pt x="24226" y="772"/>
                    </a:lnTo>
                    <a:lnTo>
                      <a:pt x="24076" y="623"/>
                    </a:lnTo>
                    <a:lnTo>
                      <a:pt x="23927" y="473"/>
                    </a:lnTo>
                    <a:lnTo>
                      <a:pt x="23778" y="349"/>
                    </a:lnTo>
                    <a:lnTo>
                      <a:pt x="23604" y="249"/>
                    </a:lnTo>
                    <a:lnTo>
                      <a:pt x="23430" y="175"/>
                    </a:lnTo>
                    <a:lnTo>
                      <a:pt x="23231" y="100"/>
                    </a:lnTo>
                    <a:lnTo>
                      <a:pt x="23032" y="50"/>
                    </a:lnTo>
                    <a:lnTo>
                      <a:pt x="228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5"/>
              <p:cNvSpPr/>
              <p:nvPr/>
            </p:nvSpPr>
            <p:spPr>
              <a:xfrm>
                <a:off x="480795" y="2698569"/>
                <a:ext cx="462059" cy="688728"/>
              </a:xfrm>
              <a:custGeom>
                <a:avLst/>
                <a:gdLst/>
                <a:ahLst/>
                <a:cxnLst/>
                <a:rect l="l" t="t" r="r" b="b"/>
                <a:pathLst>
                  <a:path w="22411" h="33405" extrusionOk="0">
                    <a:moveTo>
                      <a:pt x="0" y="1"/>
                    </a:moveTo>
                    <a:lnTo>
                      <a:pt x="0" y="33405"/>
                    </a:lnTo>
                    <a:lnTo>
                      <a:pt x="22410" y="33405"/>
                    </a:lnTo>
                    <a:lnTo>
                      <a:pt x="224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5"/>
              <p:cNvSpPr/>
              <p:nvPr/>
            </p:nvSpPr>
            <p:spPr>
              <a:xfrm>
                <a:off x="480795" y="2698569"/>
                <a:ext cx="12824" cy="688728"/>
              </a:xfrm>
              <a:custGeom>
                <a:avLst/>
                <a:gdLst/>
                <a:ahLst/>
                <a:cxnLst/>
                <a:rect l="l" t="t" r="r" b="b"/>
                <a:pathLst>
                  <a:path w="622" h="33405" extrusionOk="0">
                    <a:moveTo>
                      <a:pt x="0" y="1"/>
                    </a:moveTo>
                    <a:lnTo>
                      <a:pt x="0" y="33405"/>
                    </a:lnTo>
                    <a:lnTo>
                      <a:pt x="622" y="33405"/>
                    </a:lnTo>
                    <a:lnTo>
                      <a:pt x="622" y="1"/>
                    </a:ln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5"/>
              <p:cNvSpPr/>
              <p:nvPr/>
            </p:nvSpPr>
            <p:spPr>
              <a:xfrm>
                <a:off x="480795" y="2698569"/>
                <a:ext cx="462059" cy="688728"/>
              </a:xfrm>
              <a:custGeom>
                <a:avLst/>
                <a:gdLst/>
                <a:ahLst/>
                <a:cxnLst/>
                <a:rect l="l" t="t" r="r" b="b"/>
                <a:pathLst>
                  <a:path w="22411" h="33405" extrusionOk="0">
                    <a:moveTo>
                      <a:pt x="0" y="1"/>
                    </a:moveTo>
                    <a:lnTo>
                      <a:pt x="0" y="33405"/>
                    </a:lnTo>
                    <a:lnTo>
                      <a:pt x="22410" y="33405"/>
                    </a:lnTo>
                    <a:lnTo>
                      <a:pt x="224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5"/>
              <p:cNvSpPr/>
              <p:nvPr/>
            </p:nvSpPr>
            <p:spPr>
              <a:xfrm>
                <a:off x="663858" y="2667292"/>
                <a:ext cx="95913" cy="9773"/>
              </a:xfrm>
              <a:custGeom>
                <a:avLst/>
                <a:gdLst/>
                <a:ahLst/>
                <a:cxnLst/>
                <a:rect l="l" t="t" r="r" b="b"/>
                <a:pathLst>
                  <a:path w="4652" h="474" extrusionOk="0">
                    <a:moveTo>
                      <a:pt x="1" y="1"/>
                    </a:moveTo>
                    <a:lnTo>
                      <a:pt x="1" y="473"/>
                    </a:lnTo>
                    <a:lnTo>
                      <a:pt x="4652" y="473"/>
                    </a:lnTo>
                    <a:lnTo>
                      <a:pt x="46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5"/>
              <p:cNvSpPr/>
              <p:nvPr/>
            </p:nvSpPr>
            <p:spPr>
              <a:xfrm>
                <a:off x="710515" y="3014470"/>
                <a:ext cx="21" cy="21"/>
              </a:xfrm>
              <a:custGeom>
                <a:avLst/>
                <a:gdLst/>
                <a:ahLst/>
                <a:cxnLst/>
                <a:rect l="l" t="t" r="r" b="b"/>
                <a:pathLst>
                  <a:path w="1" h="1" extrusionOk="0">
                    <a:moveTo>
                      <a:pt x="1" y="0"/>
                    </a:moveTo>
                    <a:lnTo>
                      <a:pt x="1" y="0"/>
                    </a:lnTo>
                    <a:close/>
                  </a:path>
                </a:pathLst>
              </a:custGeom>
              <a:solidFill>
                <a:srgbClr val="DBF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5"/>
              <p:cNvSpPr/>
              <p:nvPr/>
            </p:nvSpPr>
            <p:spPr>
              <a:xfrm>
                <a:off x="710515" y="3014470"/>
                <a:ext cx="21" cy="21"/>
              </a:xfrm>
              <a:custGeom>
                <a:avLst/>
                <a:gdLst/>
                <a:ahLst/>
                <a:cxnLst/>
                <a:rect l="l" t="t" r="r" b="b"/>
                <a:pathLst>
                  <a:path w="1" h="1" fill="none" extrusionOk="0">
                    <a:moveTo>
                      <a:pt x="1" y="0"/>
                    </a:move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5"/>
              <p:cNvSpPr/>
              <p:nvPr/>
            </p:nvSpPr>
            <p:spPr>
              <a:xfrm>
                <a:off x="664889" y="3122671"/>
                <a:ext cx="93851" cy="138983"/>
              </a:xfrm>
              <a:custGeom>
                <a:avLst/>
                <a:gdLst/>
                <a:ahLst/>
                <a:cxnLst/>
                <a:rect l="l" t="t" r="r" b="b"/>
                <a:pathLst>
                  <a:path w="4552" h="6741" extrusionOk="0">
                    <a:moveTo>
                      <a:pt x="2264" y="697"/>
                    </a:moveTo>
                    <a:lnTo>
                      <a:pt x="2488" y="722"/>
                    </a:lnTo>
                    <a:lnTo>
                      <a:pt x="2662" y="771"/>
                    </a:lnTo>
                    <a:lnTo>
                      <a:pt x="2836" y="871"/>
                    </a:lnTo>
                    <a:lnTo>
                      <a:pt x="2985" y="995"/>
                    </a:lnTo>
                    <a:lnTo>
                      <a:pt x="3109" y="1145"/>
                    </a:lnTo>
                    <a:lnTo>
                      <a:pt x="3209" y="1294"/>
                    </a:lnTo>
                    <a:lnTo>
                      <a:pt x="3259" y="1493"/>
                    </a:lnTo>
                    <a:lnTo>
                      <a:pt x="3283" y="1692"/>
                    </a:lnTo>
                    <a:lnTo>
                      <a:pt x="3283" y="3234"/>
                    </a:lnTo>
                    <a:lnTo>
                      <a:pt x="1269" y="3234"/>
                    </a:lnTo>
                    <a:lnTo>
                      <a:pt x="1269" y="1692"/>
                    </a:lnTo>
                    <a:lnTo>
                      <a:pt x="1294" y="1493"/>
                    </a:lnTo>
                    <a:lnTo>
                      <a:pt x="1343" y="1294"/>
                    </a:lnTo>
                    <a:lnTo>
                      <a:pt x="1443" y="1145"/>
                    </a:lnTo>
                    <a:lnTo>
                      <a:pt x="1567" y="995"/>
                    </a:lnTo>
                    <a:lnTo>
                      <a:pt x="1716" y="871"/>
                    </a:lnTo>
                    <a:lnTo>
                      <a:pt x="1891" y="771"/>
                    </a:lnTo>
                    <a:lnTo>
                      <a:pt x="2065" y="722"/>
                    </a:lnTo>
                    <a:lnTo>
                      <a:pt x="2264" y="697"/>
                    </a:lnTo>
                    <a:close/>
                    <a:moveTo>
                      <a:pt x="2114" y="0"/>
                    </a:moveTo>
                    <a:lnTo>
                      <a:pt x="1940" y="25"/>
                    </a:lnTo>
                    <a:lnTo>
                      <a:pt x="1766" y="75"/>
                    </a:lnTo>
                    <a:lnTo>
                      <a:pt x="1617" y="125"/>
                    </a:lnTo>
                    <a:lnTo>
                      <a:pt x="1468" y="199"/>
                    </a:lnTo>
                    <a:lnTo>
                      <a:pt x="1319" y="299"/>
                    </a:lnTo>
                    <a:lnTo>
                      <a:pt x="1194" y="398"/>
                    </a:lnTo>
                    <a:lnTo>
                      <a:pt x="1070" y="498"/>
                    </a:lnTo>
                    <a:lnTo>
                      <a:pt x="970" y="622"/>
                    </a:lnTo>
                    <a:lnTo>
                      <a:pt x="871" y="747"/>
                    </a:lnTo>
                    <a:lnTo>
                      <a:pt x="796" y="896"/>
                    </a:lnTo>
                    <a:lnTo>
                      <a:pt x="722" y="1045"/>
                    </a:lnTo>
                    <a:lnTo>
                      <a:pt x="672" y="1194"/>
                    </a:lnTo>
                    <a:lnTo>
                      <a:pt x="622" y="1344"/>
                    </a:lnTo>
                    <a:lnTo>
                      <a:pt x="597" y="1518"/>
                    </a:lnTo>
                    <a:lnTo>
                      <a:pt x="572" y="1692"/>
                    </a:lnTo>
                    <a:lnTo>
                      <a:pt x="572" y="3234"/>
                    </a:lnTo>
                    <a:lnTo>
                      <a:pt x="0" y="3234"/>
                    </a:lnTo>
                    <a:lnTo>
                      <a:pt x="0" y="6741"/>
                    </a:lnTo>
                    <a:lnTo>
                      <a:pt x="4552" y="6741"/>
                    </a:lnTo>
                    <a:lnTo>
                      <a:pt x="4552" y="3234"/>
                    </a:lnTo>
                    <a:lnTo>
                      <a:pt x="3955" y="3234"/>
                    </a:lnTo>
                    <a:lnTo>
                      <a:pt x="3955" y="1692"/>
                    </a:lnTo>
                    <a:lnTo>
                      <a:pt x="3955" y="1518"/>
                    </a:lnTo>
                    <a:lnTo>
                      <a:pt x="3930" y="1344"/>
                    </a:lnTo>
                    <a:lnTo>
                      <a:pt x="3880" y="1194"/>
                    </a:lnTo>
                    <a:lnTo>
                      <a:pt x="3831" y="1045"/>
                    </a:lnTo>
                    <a:lnTo>
                      <a:pt x="3756" y="896"/>
                    </a:lnTo>
                    <a:lnTo>
                      <a:pt x="3681" y="747"/>
                    </a:lnTo>
                    <a:lnTo>
                      <a:pt x="3582" y="622"/>
                    </a:lnTo>
                    <a:lnTo>
                      <a:pt x="3482" y="498"/>
                    </a:lnTo>
                    <a:lnTo>
                      <a:pt x="3358" y="398"/>
                    </a:lnTo>
                    <a:lnTo>
                      <a:pt x="3209" y="299"/>
                    </a:lnTo>
                    <a:lnTo>
                      <a:pt x="3084" y="199"/>
                    </a:lnTo>
                    <a:lnTo>
                      <a:pt x="2935" y="125"/>
                    </a:lnTo>
                    <a:lnTo>
                      <a:pt x="2786" y="75"/>
                    </a:lnTo>
                    <a:lnTo>
                      <a:pt x="2612" y="25"/>
                    </a:lnTo>
                    <a:lnTo>
                      <a:pt x="24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5"/>
              <p:cNvSpPr/>
              <p:nvPr/>
            </p:nvSpPr>
            <p:spPr>
              <a:xfrm>
                <a:off x="3956576" y="1796038"/>
                <a:ext cx="478986" cy="312829"/>
              </a:xfrm>
              <a:custGeom>
                <a:avLst/>
                <a:gdLst/>
                <a:ahLst/>
                <a:cxnLst/>
                <a:rect l="l" t="t" r="r" b="b"/>
                <a:pathLst>
                  <a:path w="23232" h="15173" extrusionOk="0">
                    <a:moveTo>
                      <a:pt x="1" y="0"/>
                    </a:moveTo>
                    <a:lnTo>
                      <a:pt x="1" y="15173"/>
                    </a:lnTo>
                    <a:lnTo>
                      <a:pt x="23231" y="15173"/>
                    </a:lnTo>
                    <a:lnTo>
                      <a:pt x="23231"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5"/>
              <p:cNvSpPr/>
              <p:nvPr/>
            </p:nvSpPr>
            <p:spPr>
              <a:xfrm>
                <a:off x="3956576" y="1796038"/>
                <a:ext cx="478986" cy="144116"/>
              </a:xfrm>
              <a:custGeom>
                <a:avLst/>
                <a:gdLst/>
                <a:ahLst/>
                <a:cxnLst/>
                <a:rect l="l" t="t" r="r" b="b"/>
                <a:pathLst>
                  <a:path w="23232" h="6990" extrusionOk="0">
                    <a:moveTo>
                      <a:pt x="1" y="0"/>
                    </a:moveTo>
                    <a:lnTo>
                      <a:pt x="11616" y="6990"/>
                    </a:lnTo>
                    <a:lnTo>
                      <a:pt x="232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5"/>
              <p:cNvSpPr/>
              <p:nvPr/>
            </p:nvSpPr>
            <p:spPr>
              <a:xfrm>
                <a:off x="4100781" y="3340103"/>
                <a:ext cx="241039" cy="227700"/>
              </a:xfrm>
              <a:custGeom>
                <a:avLst/>
                <a:gdLst/>
                <a:ahLst/>
                <a:cxnLst/>
                <a:rect l="l" t="t" r="r" b="b"/>
                <a:pathLst>
                  <a:path w="11691" h="11044" extrusionOk="0">
                    <a:moveTo>
                      <a:pt x="1" y="0"/>
                    </a:moveTo>
                    <a:lnTo>
                      <a:pt x="1" y="11044"/>
                    </a:lnTo>
                    <a:lnTo>
                      <a:pt x="11691" y="11044"/>
                    </a:lnTo>
                    <a:lnTo>
                      <a:pt x="1169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5"/>
              <p:cNvSpPr/>
              <p:nvPr/>
            </p:nvSpPr>
            <p:spPr>
              <a:xfrm>
                <a:off x="4001302" y="3559061"/>
                <a:ext cx="439998" cy="21050"/>
              </a:xfrm>
              <a:custGeom>
                <a:avLst/>
                <a:gdLst/>
                <a:ahLst/>
                <a:cxnLst/>
                <a:rect l="l" t="t" r="r" b="b"/>
                <a:pathLst>
                  <a:path w="21341" h="1021" extrusionOk="0">
                    <a:moveTo>
                      <a:pt x="1" y="1"/>
                    </a:moveTo>
                    <a:lnTo>
                      <a:pt x="1" y="1021"/>
                    </a:lnTo>
                    <a:lnTo>
                      <a:pt x="21341" y="1021"/>
                    </a:lnTo>
                    <a:lnTo>
                      <a:pt x="21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5"/>
              <p:cNvSpPr/>
              <p:nvPr/>
            </p:nvSpPr>
            <p:spPr>
              <a:xfrm>
                <a:off x="3599776" y="2531918"/>
                <a:ext cx="1243050" cy="830246"/>
              </a:xfrm>
              <a:custGeom>
                <a:avLst/>
                <a:gdLst/>
                <a:ahLst/>
                <a:cxnLst/>
                <a:rect l="l" t="t" r="r" b="b"/>
                <a:pathLst>
                  <a:path w="60291" h="40269" extrusionOk="0">
                    <a:moveTo>
                      <a:pt x="971" y="0"/>
                    </a:moveTo>
                    <a:lnTo>
                      <a:pt x="772" y="25"/>
                    </a:lnTo>
                    <a:lnTo>
                      <a:pt x="597" y="75"/>
                    </a:lnTo>
                    <a:lnTo>
                      <a:pt x="423" y="174"/>
                    </a:lnTo>
                    <a:lnTo>
                      <a:pt x="299" y="274"/>
                    </a:lnTo>
                    <a:lnTo>
                      <a:pt x="175" y="423"/>
                    </a:lnTo>
                    <a:lnTo>
                      <a:pt x="75" y="597"/>
                    </a:lnTo>
                    <a:lnTo>
                      <a:pt x="25" y="771"/>
                    </a:lnTo>
                    <a:lnTo>
                      <a:pt x="1" y="970"/>
                    </a:lnTo>
                    <a:lnTo>
                      <a:pt x="1" y="39299"/>
                    </a:lnTo>
                    <a:lnTo>
                      <a:pt x="25" y="39498"/>
                    </a:lnTo>
                    <a:lnTo>
                      <a:pt x="75" y="39672"/>
                    </a:lnTo>
                    <a:lnTo>
                      <a:pt x="175" y="39846"/>
                    </a:lnTo>
                    <a:lnTo>
                      <a:pt x="299" y="39995"/>
                    </a:lnTo>
                    <a:lnTo>
                      <a:pt x="423" y="40095"/>
                    </a:lnTo>
                    <a:lnTo>
                      <a:pt x="597" y="40194"/>
                    </a:lnTo>
                    <a:lnTo>
                      <a:pt x="772" y="40244"/>
                    </a:lnTo>
                    <a:lnTo>
                      <a:pt x="971" y="40269"/>
                    </a:lnTo>
                    <a:lnTo>
                      <a:pt x="59321" y="40269"/>
                    </a:lnTo>
                    <a:lnTo>
                      <a:pt x="59520" y="40244"/>
                    </a:lnTo>
                    <a:lnTo>
                      <a:pt x="59719" y="40194"/>
                    </a:lnTo>
                    <a:lnTo>
                      <a:pt x="59868" y="40095"/>
                    </a:lnTo>
                    <a:lnTo>
                      <a:pt x="60017" y="39995"/>
                    </a:lnTo>
                    <a:lnTo>
                      <a:pt x="60142" y="39846"/>
                    </a:lnTo>
                    <a:lnTo>
                      <a:pt x="60216" y="39672"/>
                    </a:lnTo>
                    <a:lnTo>
                      <a:pt x="60266" y="39498"/>
                    </a:lnTo>
                    <a:lnTo>
                      <a:pt x="60291" y="39299"/>
                    </a:lnTo>
                    <a:lnTo>
                      <a:pt x="60291" y="970"/>
                    </a:lnTo>
                    <a:lnTo>
                      <a:pt x="60266" y="771"/>
                    </a:lnTo>
                    <a:lnTo>
                      <a:pt x="60216" y="597"/>
                    </a:lnTo>
                    <a:lnTo>
                      <a:pt x="60142" y="423"/>
                    </a:lnTo>
                    <a:lnTo>
                      <a:pt x="60017" y="274"/>
                    </a:lnTo>
                    <a:lnTo>
                      <a:pt x="59868" y="174"/>
                    </a:lnTo>
                    <a:lnTo>
                      <a:pt x="59719" y="75"/>
                    </a:lnTo>
                    <a:lnTo>
                      <a:pt x="59520" y="25"/>
                    </a:lnTo>
                    <a:lnTo>
                      <a:pt x="593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5"/>
              <p:cNvSpPr/>
              <p:nvPr/>
            </p:nvSpPr>
            <p:spPr>
              <a:xfrm>
                <a:off x="3642331" y="2586781"/>
                <a:ext cx="1157941" cy="664626"/>
              </a:xfrm>
              <a:custGeom>
                <a:avLst/>
                <a:gdLst/>
                <a:ahLst/>
                <a:cxnLst/>
                <a:rect l="l" t="t" r="r" b="b"/>
                <a:pathLst>
                  <a:path w="56163" h="32236" extrusionOk="0">
                    <a:moveTo>
                      <a:pt x="1" y="1"/>
                    </a:moveTo>
                    <a:lnTo>
                      <a:pt x="1" y="32235"/>
                    </a:lnTo>
                    <a:lnTo>
                      <a:pt x="56163" y="32235"/>
                    </a:lnTo>
                    <a:lnTo>
                      <a:pt x="5616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5"/>
              <p:cNvSpPr/>
              <p:nvPr/>
            </p:nvSpPr>
            <p:spPr>
              <a:xfrm>
                <a:off x="3642331" y="2649871"/>
                <a:ext cx="1157941" cy="62574"/>
              </a:xfrm>
              <a:custGeom>
                <a:avLst/>
                <a:gdLst/>
                <a:ahLst/>
                <a:cxnLst/>
                <a:rect l="l" t="t" r="r" b="b"/>
                <a:pathLst>
                  <a:path w="56163" h="3035" extrusionOk="0">
                    <a:moveTo>
                      <a:pt x="1" y="0"/>
                    </a:moveTo>
                    <a:lnTo>
                      <a:pt x="1" y="3034"/>
                    </a:lnTo>
                    <a:lnTo>
                      <a:pt x="56163" y="3034"/>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5"/>
              <p:cNvSpPr/>
              <p:nvPr/>
            </p:nvSpPr>
            <p:spPr>
              <a:xfrm>
                <a:off x="3642331" y="3130877"/>
                <a:ext cx="1157941" cy="16948"/>
              </a:xfrm>
              <a:custGeom>
                <a:avLst/>
                <a:gdLst/>
                <a:ahLst/>
                <a:cxnLst/>
                <a:rect l="l" t="t" r="r" b="b"/>
                <a:pathLst>
                  <a:path w="56163" h="822" extrusionOk="0">
                    <a:moveTo>
                      <a:pt x="1" y="0"/>
                    </a:moveTo>
                    <a:lnTo>
                      <a:pt x="1" y="821"/>
                    </a:lnTo>
                    <a:lnTo>
                      <a:pt x="56163" y="821"/>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5"/>
              <p:cNvSpPr/>
              <p:nvPr/>
            </p:nvSpPr>
            <p:spPr>
              <a:xfrm>
                <a:off x="3642331" y="3186771"/>
                <a:ext cx="1157941" cy="16432"/>
              </a:xfrm>
              <a:custGeom>
                <a:avLst/>
                <a:gdLst/>
                <a:ahLst/>
                <a:cxnLst/>
                <a:rect l="l" t="t" r="r" b="b"/>
                <a:pathLst>
                  <a:path w="56163" h="797" extrusionOk="0">
                    <a:moveTo>
                      <a:pt x="1" y="0"/>
                    </a:moveTo>
                    <a:lnTo>
                      <a:pt x="1" y="796"/>
                    </a:lnTo>
                    <a:lnTo>
                      <a:pt x="56163" y="796"/>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5"/>
              <p:cNvSpPr/>
              <p:nvPr/>
            </p:nvSpPr>
            <p:spPr>
              <a:xfrm>
                <a:off x="3711564" y="2784214"/>
                <a:ext cx="389238" cy="293346"/>
              </a:xfrm>
              <a:custGeom>
                <a:avLst/>
                <a:gdLst/>
                <a:ahLst/>
                <a:cxnLst/>
                <a:rect l="l" t="t" r="r" b="b"/>
                <a:pathLst>
                  <a:path w="18879" h="14228" extrusionOk="0">
                    <a:moveTo>
                      <a:pt x="1" y="1"/>
                    </a:moveTo>
                    <a:lnTo>
                      <a:pt x="1" y="14228"/>
                    </a:lnTo>
                    <a:lnTo>
                      <a:pt x="18879" y="14228"/>
                    </a:lnTo>
                    <a:lnTo>
                      <a:pt x="18879"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5"/>
              <p:cNvSpPr/>
              <p:nvPr/>
            </p:nvSpPr>
            <p:spPr>
              <a:xfrm>
                <a:off x="4189498" y="2784214"/>
                <a:ext cx="540014" cy="11298"/>
              </a:xfrm>
              <a:custGeom>
                <a:avLst/>
                <a:gdLst/>
                <a:ahLst/>
                <a:cxnLst/>
                <a:rect l="l" t="t" r="r" b="b"/>
                <a:pathLst>
                  <a:path w="26192" h="548" extrusionOk="0">
                    <a:moveTo>
                      <a:pt x="1" y="1"/>
                    </a:moveTo>
                    <a:lnTo>
                      <a:pt x="1" y="548"/>
                    </a:lnTo>
                    <a:lnTo>
                      <a:pt x="26191" y="548"/>
                    </a:lnTo>
                    <a:lnTo>
                      <a:pt x="26191"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5"/>
              <p:cNvSpPr/>
              <p:nvPr/>
            </p:nvSpPr>
            <p:spPr>
              <a:xfrm>
                <a:off x="4189498" y="2823181"/>
                <a:ext cx="540014" cy="11319"/>
              </a:xfrm>
              <a:custGeom>
                <a:avLst/>
                <a:gdLst/>
                <a:ahLst/>
                <a:cxnLst/>
                <a:rect l="l" t="t" r="r" b="b"/>
                <a:pathLst>
                  <a:path w="26192" h="549" extrusionOk="0">
                    <a:moveTo>
                      <a:pt x="1" y="1"/>
                    </a:moveTo>
                    <a:lnTo>
                      <a:pt x="1" y="548"/>
                    </a:lnTo>
                    <a:lnTo>
                      <a:pt x="26191" y="548"/>
                    </a:lnTo>
                    <a:lnTo>
                      <a:pt x="26191"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5"/>
              <p:cNvSpPr/>
              <p:nvPr/>
            </p:nvSpPr>
            <p:spPr>
              <a:xfrm>
                <a:off x="4189498" y="2862169"/>
                <a:ext cx="361548" cy="11298"/>
              </a:xfrm>
              <a:custGeom>
                <a:avLst/>
                <a:gdLst/>
                <a:ahLst/>
                <a:cxnLst/>
                <a:rect l="l" t="t" r="r" b="b"/>
                <a:pathLst>
                  <a:path w="17536" h="548" extrusionOk="0">
                    <a:moveTo>
                      <a:pt x="1" y="0"/>
                    </a:moveTo>
                    <a:lnTo>
                      <a:pt x="1" y="547"/>
                    </a:lnTo>
                    <a:lnTo>
                      <a:pt x="17536" y="547"/>
                    </a:lnTo>
                    <a:lnTo>
                      <a:pt x="17536"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5"/>
              <p:cNvSpPr/>
              <p:nvPr/>
            </p:nvSpPr>
            <p:spPr>
              <a:xfrm>
                <a:off x="4189498" y="2901136"/>
                <a:ext cx="361548" cy="11298"/>
              </a:xfrm>
              <a:custGeom>
                <a:avLst/>
                <a:gdLst/>
                <a:ahLst/>
                <a:cxnLst/>
                <a:rect l="l" t="t" r="r" b="b"/>
                <a:pathLst>
                  <a:path w="17536" h="548" extrusionOk="0">
                    <a:moveTo>
                      <a:pt x="1" y="1"/>
                    </a:moveTo>
                    <a:lnTo>
                      <a:pt x="1" y="548"/>
                    </a:lnTo>
                    <a:lnTo>
                      <a:pt x="17536" y="548"/>
                    </a:lnTo>
                    <a:lnTo>
                      <a:pt x="17536"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5"/>
              <p:cNvSpPr/>
              <p:nvPr/>
            </p:nvSpPr>
            <p:spPr>
              <a:xfrm>
                <a:off x="4189498" y="2940103"/>
                <a:ext cx="361548" cy="11319"/>
              </a:xfrm>
              <a:custGeom>
                <a:avLst/>
                <a:gdLst/>
                <a:ahLst/>
                <a:cxnLst/>
                <a:rect l="l" t="t" r="r" b="b"/>
                <a:pathLst>
                  <a:path w="17536" h="549" extrusionOk="0">
                    <a:moveTo>
                      <a:pt x="1" y="1"/>
                    </a:moveTo>
                    <a:lnTo>
                      <a:pt x="1" y="548"/>
                    </a:lnTo>
                    <a:lnTo>
                      <a:pt x="17536" y="548"/>
                    </a:lnTo>
                    <a:lnTo>
                      <a:pt x="17536"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5"/>
              <p:cNvSpPr/>
              <p:nvPr/>
            </p:nvSpPr>
            <p:spPr>
              <a:xfrm>
                <a:off x="4616672" y="2862169"/>
                <a:ext cx="112840" cy="11298"/>
              </a:xfrm>
              <a:custGeom>
                <a:avLst/>
                <a:gdLst/>
                <a:ahLst/>
                <a:cxnLst/>
                <a:rect l="l" t="t" r="r" b="b"/>
                <a:pathLst>
                  <a:path w="5473" h="548" extrusionOk="0">
                    <a:moveTo>
                      <a:pt x="0" y="0"/>
                    </a:moveTo>
                    <a:lnTo>
                      <a:pt x="0" y="547"/>
                    </a:lnTo>
                    <a:lnTo>
                      <a:pt x="5472" y="547"/>
                    </a:lnTo>
                    <a:lnTo>
                      <a:pt x="5472"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5"/>
              <p:cNvSpPr/>
              <p:nvPr/>
            </p:nvSpPr>
            <p:spPr>
              <a:xfrm>
                <a:off x="4616672" y="2901136"/>
                <a:ext cx="112840" cy="11298"/>
              </a:xfrm>
              <a:custGeom>
                <a:avLst/>
                <a:gdLst/>
                <a:ahLst/>
                <a:cxnLst/>
                <a:rect l="l" t="t" r="r" b="b"/>
                <a:pathLst>
                  <a:path w="5473" h="548" extrusionOk="0">
                    <a:moveTo>
                      <a:pt x="0" y="1"/>
                    </a:moveTo>
                    <a:lnTo>
                      <a:pt x="0" y="548"/>
                    </a:lnTo>
                    <a:lnTo>
                      <a:pt x="5472" y="548"/>
                    </a:lnTo>
                    <a:lnTo>
                      <a:pt x="5472"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5"/>
              <p:cNvSpPr/>
              <p:nvPr/>
            </p:nvSpPr>
            <p:spPr>
              <a:xfrm>
                <a:off x="4616672" y="2940103"/>
                <a:ext cx="112840" cy="11319"/>
              </a:xfrm>
              <a:custGeom>
                <a:avLst/>
                <a:gdLst/>
                <a:ahLst/>
                <a:cxnLst/>
                <a:rect l="l" t="t" r="r" b="b"/>
                <a:pathLst>
                  <a:path w="5473" h="549" extrusionOk="0">
                    <a:moveTo>
                      <a:pt x="0" y="1"/>
                    </a:moveTo>
                    <a:lnTo>
                      <a:pt x="0" y="548"/>
                    </a:lnTo>
                    <a:lnTo>
                      <a:pt x="5472" y="548"/>
                    </a:lnTo>
                    <a:lnTo>
                      <a:pt x="5472"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5"/>
              <p:cNvSpPr/>
              <p:nvPr/>
            </p:nvSpPr>
            <p:spPr>
              <a:xfrm>
                <a:off x="4189498" y="2979091"/>
                <a:ext cx="540014" cy="11298"/>
              </a:xfrm>
              <a:custGeom>
                <a:avLst/>
                <a:gdLst/>
                <a:ahLst/>
                <a:cxnLst/>
                <a:rect l="l" t="t" r="r" b="b"/>
                <a:pathLst>
                  <a:path w="26192" h="548" extrusionOk="0">
                    <a:moveTo>
                      <a:pt x="1" y="0"/>
                    </a:moveTo>
                    <a:lnTo>
                      <a:pt x="1" y="547"/>
                    </a:lnTo>
                    <a:lnTo>
                      <a:pt x="26191" y="547"/>
                    </a:lnTo>
                    <a:lnTo>
                      <a:pt x="26191"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5"/>
              <p:cNvSpPr/>
              <p:nvPr/>
            </p:nvSpPr>
            <p:spPr>
              <a:xfrm>
                <a:off x="4189498" y="3018058"/>
                <a:ext cx="427195" cy="10783"/>
              </a:xfrm>
              <a:custGeom>
                <a:avLst/>
                <a:gdLst/>
                <a:ahLst/>
                <a:cxnLst/>
                <a:rect l="l" t="t" r="r" b="b"/>
                <a:pathLst>
                  <a:path w="20720" h="523" extrusionOk="0">
                    <a:moveTo>
                      <a:pt x="1" y="0"/>
                    </a:moveTo>
                    <a:lnTo>
                      <a:pt x="1" y="523"/>
                    </a:lnTo>
                    <a:lnTo>
                      <a:pt x="20719" y="523"/>
                    </a:lnTo>
                    <a:lnTo>
                      <a:pt x="20719"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5"/>
              <p:cNvSpPr/>
              <p:nvPr/>
            </p:nvSpPr>
            <p:spPr>
              <a:xfrm>
                <a:off x="4189498" y="3066262"/>
                <a:ext cx="427195" cy="11298"/>
              </a:xfrm>
              <a:custGeom>
                <a:avLst/>
                <a:gdLst/>
                <a:ahLst/>
                <a:cxnLst/>
                <a:rect l="l" t="t" r="r" b="b"/>
                <a:pathLst>
                  <a:path w="20720" h="548" extrusionOk="0">
                    <a:moveTo>
                      <a:pt x="1" y="0"/>
                    </a:moveTo>
                    <a:lnTo>
                      <a:pt x="1" y="548"/>
                    </a:lnTo>
                    <a:lnTo>
                      <a:pt x="20719" y="548"/>
                    </a:lnTo>
                    <a:lnTo>
                      <a:pt x="20719"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5"/>
              <p:cNvSpPr/>
              <p:nvPr/>
            </p:nvSpPr>
            <p:spPr>
              <a:xfrm>
                <a:off x="1268961" y="2030913"/>
                <a:ext cx="410268" cy="256935"/>
              </a:xfrm>
              <a:custGeom>
                <a:avLst/>
                <a:gdLst/>
                <a:ahLst/>
                <a:cxnLst/>
                <a:rect l="l" t="t" r="r" b="b"/>
                <a:pathLst>
                  <a:path w="19899" h="12462" extrusionOk="0">
                    <a:moveTo>
                      <a:pt x="1" y="0"/>
                    </a:moveTo>
                    <a:lnTo>
                      <a:pt x="1" y="12461"/>
                    </a:lnTo>
                    <a:lnTo>
                      <a:pt x="19899" y="12461"/>
                    </a:lnTo>
                    <a:lnTo>
                      <a:pt x="198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5"/>
              <p:cNvSpPr/>
              <p:nvPr/>
            </p:nvSpPr>
            <p:spPr>
              <a:xfrm>
                <a:off x="1299743" y="2243211"/>
                <a:ext cx="121045" cy="153848"/>
              </a:xfrm>
              <a:custGeom>
                <a:avLst/>
                <a:gdLst/>
                <a:ahLst/>
                <a:cxnLst/>
                <a:rect l="l" t="t" r="r" b="b"/>
                <a:pathLst>
                  <a:path w="5871" h="7462" extrusionOk="0">
                    <a:moveTo>
                      <a:pt x="5870" y="0"/>
                    </a:moveTo>
                    <a:lnTo>
                      <a:pt x="0" y="722"/>
                    </a:lnTo>
                    <a:lnTo>
                      <a:pt x="0" y="7462"/>
                    </a:lnTo>
                    <a:lnTo>
                      <a:pt x="587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5"/>
              <p:cNvSpPr/>
              <p:nvPr/>
            </p:nvSpPr>
            <p:spPr>
              <a:xfrm>
                <a:off x="1400253" y="2070395"/>
                <a:ext cx="226669" cy="15917"/>
              </a:xfrm>
              <a:custGeom>
                <a:avLst/>
                <a:gdLst/>
                <a:ahLst/>
                <a:cxnLst/>
                <a:rect l="l" t="t" r="r" b="b"/>
                <a:pathLst>
                  <a:path w="10994" h="772" extrusionOk="0">
                    <a:moveTo>
                      <a:pt x="0" y="0"/>
                    </a:moveTo>
                    <a:lnTo>
                      <a:pt x="0" y="771"/>
                    </a:lnTo>
                    <a:lnTo>
                      <a:pt x="10994" y="771"/>
                    </a:lnTo>
                    <a:lnTo>
                      <a:pt x="109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5"/>
              <p:cNvSpPr/>
              <p:nvPr/>
            </p:nvSpPr>
            <p:spPr>
              <a:xfrm>
                <a:off x="1517670" y="2121155"/>
                <a:ext cx="109252" cy="15917"/>
              </a:xfrm>
              <a:custGeom>
                <a:avLst/>
                <a:gdLst/>
                <a:ahLst/>
                <a:cxnLst/>
                <a:rect l="l" t="t" r="r" b="b"/>
                <a:pathLst>
                  <a:path w="5299" h="772" extrusionOk="0">
                    <a:moveTo>
                      <a:pt x="1" y="1"/>
                    </a:moveTo>
                    <a:lnTo>
                      <a:pt x="1" y="772"/>
                    </a:lnTo>
                    <a:lnTo>
                      <a:pt x="5299" y="772"/>
                    </a:lnTo>
                    <a:lnTo>
                      <a:pt x="5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5"/>
              <p:cNvSpPr/>
              <p:nvPr/>
            </p:nvSpPr>
            <p:spPr>
              <a:xfrm>
                <a:off x="1517670" y="2172431"/>
                <a:ext cx="109252" cy="15917"/>
              </a:xfrm>
              <a:custGeom>
                <a:avLst/>
                <a:gdLst/>
                <a:ahLst/>
                <a:cxnLst/>
                <a:rect l="l" t="t" r="r" b="b"/>
                <a:pathLst>
                  <a:path w="5299" h="772" extrusionOk="0">
                    <a:moveTo>
                      <a:pt x="1" y="1"/>
                    </a:moveTo>
                    <a:lnTo>
                      <a:pt x="1" y="772"/>
                    </a:lnTo>
                    <a:lnTo>
                      <a:pt x="5299" y="772"/>
                    </a:lnTo>
                    <a:lnTo>
                      <a:pt x="5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5"/>
              <p:cNvSpPr/>
              <p:nvPr/>
            </p:nvSpPr>
            <p:spPr>
              <a:xfrm>
                <a:off x="1400253" y="2223212"/>
                <a:ext cx="226669" cy="15917"/>
              </a:xfrm>
              <a:custGeom>
                <a:avLst/>
                <a:gdLst/>
                <a:ahLst/>
                <a:cxnLst/>
                <a:rect l="l" t="t" r="r" b="b"/>
                <a:pathLst>
                  <a:path w="10994" h="772" extrusionOk="0">
                    <a:moveTo>
                      <a:pt x="0" y="0"/>
                    </a:moveTo>
                    <a:lnTo>
                      <a:pt x="0" y="771"/>
                    </a:lnTo>
                    <a:lnTo>
                      <a:pt x="10994" y="771"/>
                    </a:lnTo>
                    <a:lnTo>
                      <a:pt x="109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5"/>
              <p:cNvSpPr/>
              <p:nvPr/>
            </p:nvSpPr>
            <p:spPr>
              <a:xfrm>
                <a:off x="997696" y="1942196"/>
                <a:ext cx="478470" cy="299490"/>
              </a:xfrm>
              <a:custGeom>
                <a:avLst/>
                <a:gdLst/>
                <a:ahLst/>
                <a:cxnLst/>
                <a:rect l="l" t="t" r="r" b="b"/>
                <a:pathLst>
                  <a:path w="23207" h="14526" extrusionOk="0">
                    <a:moveTo>
                      <a:pt x="0" y="0"/>
                    </a:moveTo>
                    <a:lnTo>
                      <a:pt x="0" y="14526"/>
                    </a:lnTo>
                    <a:lnTo>
                      <a:pt x="23206" y="14526"/>
                    </a:lnTo>
                    <a:lnTo>
                      <a:pt x="2320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5"/>
              <p:cNvSpPr/>
              <p:nvPr/>
            </p:nvSpPr>
            <p:spPr>
              <a:xfrm>
                <a:off x="1033591" y="2189358"/>
                <a:ext cx="141560" cy="179496"/>
              </a:xfrm>
              <a:custGeom>
                <a:avLst/>
                <a:gdLst/>
                <a:ahLst/>
                <a:cxnLst/>
                <a:rect l="l" t="t" r="r" b="b"/>
                <a:pathLst>
                  <a:path w="6866" h="8706" extrusionOk="0">
                    <a:moveTo>
                      <a:pt x="6865" y="1"/>
                    </a:moveTo>
                    <a:lnTo>
                      <a:pt x="0" y="821"/>
                    </a:lnTo>
                    <a:lnTo>
                      <a:pt x="0" y="8706"/>
                    </a:lnTo>
                    <a:lnTo>
                      <a:pt x="68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5"/>
              <p:cNvSpPr/>
              <p:nvPr/>
            </p:nvSpPr>
            <p:spPr>
              <a:xfrm>
                <a:off x="1058724" y="1987822"/>
                <a:ext cx="356415" cy="18494"/>
              </a:xfrm>
              <a:custGeom>
                <a:avLst/>
                <a:gdLst/>
                <a:ahLst/>
                <a:cxnLst/>
                <a:rect l="l" t="t" r="r" b="b"/>
                <a:pathLst>
                  <a:path w="17287" h="897" extrusionOk="0">
                    <a:moveTo>
                      <a:pt x="0" y="1"/>
                    </a:moveTo>
                    <a:lnTo>
                      <a:pt x="0" y="896"/>
                    </a:lnTo>
                    <a:lnTo>
                      <a:pt x="17286" y="896"/>
                    </a:lnTo>
                    <a:lnTo>
                      <a:pt x="172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5"/>
              <p:cNvSpPr/>
              <p:nvPr/>
            </p:nvSpPr>
            <p:spPr>
              <a:xfrm>
                <a:off x="1243333" y="2047304"/>
                <a:ext cx="171806" cy="18494"/>
              </a:xfrm>
              <a:custGeom>
                <a:avLst/>
                <a:gdLst/>
                <a:ahLst/>
                <a:cxnLst/>
                <a:rect l="l" t="t" r="r" b="b"/>
                <a:pathLst>
                  <a:path w="8333" h="897" extrusionOk="0">
                    <a:moveTo>
                      <a:pt x="0" y="1"/>
                    </a:moveTo>
                    <a:lnTo>
                      <a:pt x="0" y="896"/>
                    </a:lnTo>
                    <a:lnTo>
                      <a:pt x="8332" y="896"/>
                    </a:lnTo>
                    <a:lnTo>
                      <a:pt x="83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5"/>
              <p:cNvSpPr/>
              <p:nvPr/>
            </p:nvSpPr>
            <p:spPr>
              <a:xfrm>
                <a:off x="1243333" y="2106290"/>
                <a:ext cx="171806" cy="18989"/>
              </a:xfrm>
              <a:custGeom>
                <a:avLst/>
                <a:gdLst/>
                <a:ahLst/>
                <a:cxnLst/>
                <a:rect l="l" t="t" r="r" b="b"/>
                <a:pathLst>
                  <a:path w="8333" h="921" extrusionOk="0">
                    <a:moveTo>
                      <a:pt x="0" y="0"/>
                    </a:moveTo>
                    <a:lnTo>
                      <a:pt x="0" y="921"/>
                    </a:lnTo>
                    <a:lnTo>
                      <a:pt x="8332" y="921"/>
                    </a:lnTo>
                    <a:lnTo>
                      <a:pt x="83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5"/>
              <p:cNvSpPr/>
              <p:nvPr/>
            </p:nvSpPr>
            <p:spPr>
              <a:xfrm>
                <a:off x="1058724" y="2047304"/>
                <a:ext cx="134880" cy="18494"/>
              </a:xfrm>
              <a:custGeom>
                <a:avLst/>
                <a:gdLst/>
                <a:ahLst/>
                <a:cxnLst/>
                <a:rect l="l" t="t" r="r" b="b"/>
                <a:pathLst>
                  <a:path w="6542" h="897" extrusionOk="0">
                    <a:moveTo>
                      <a:pt x="0" y="1"/>
                    </a:moveTo>
                    <a:lnTo>
                      <a:pt x="0" y="896"/>
                    </a:lnTo>
                    <a:lnTo>
                      <a:pt x="6542" y="896"/>
                    </a:lnTo>
                    <a:lnTo>
                      <a:pt x="65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5"/>
              <p:cNvSpPr/>
              <p:nvPr/>
            </p:nvSpPr>
            <p:spPr>
              <a:xfrm>
                <a:off x="1058724" y="2106290"/>
                <a:ext cx="134880" cy="18989"/>
              </a:xfrm>
              <a:custGeom>
                <a:avLst/>
                <a:gdLst/>
                <a:ahLst/>
                <a:cxnLst/>
                <a:rect l="l" t="t" r="r" b="b"/>
                <a:pathLst>
                  <a:path w="6542" h="921" extrusionOk="0">
                    <a:moveTo>
                      <a:pt x="0" y="0"/>
                    </a:moveTo>
                    <a:lnTo>
                      <a:pt x="0" y="921"/>
                    </a:lnTo>
                    <a:lnTo>
                      <a:pt x="6542" y="921"/>
                    </a:lnTo>
                    <a:lnTo>
                      <a:pt x="65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5"/>
              <p:cNvSpPr/>
              <p:nvPr/>
            </p:nvSpPr>
            <p:spPr>
              <a:xfrm>
                <a:off x="1058724" y="2165772"/>
                <a:ext cx="356415" cy="18473"/>
              </a:xfrm>
              <a:custGeom>
                <a:avLst/>
                <a:gdLst/>
                <a:ahLst/>
                <a:cxnLst/>
                <a:rect l="l" t="t" r="r" b="b"/>
                <a:pathLst>
                  <a:path w="17287" h="896" extrusionOk="0">
                    <a:moveTo>
                      <a:pt x="0" y="0"/>
                    </a:moveTo>
                    <a:lnTo>
                      <a:pt x="0" y="896"/>
                    </a:lnTo>
                    <a:lnTo>
                      <a:pt x="17286" y="896"/>
                    </a:lnTo>
                    <a:lnTo>
                      <a:pt x="172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5"/>
              <p:cNvSpPr/>
              <p:nvPr/>
            </p:nvSpPr>
            <p:spPr>
              <a:xfrm>
                <a:off x="1506392" y="2733969"/>
                <a:ext cx="62595" cy="62574"/>
              </a:xfrm>
              <a:custGeom>
                <a:avLst/>
                <a:gdLst/>
                <a:ahLst/>
                <a:cxnLst/>
                <a:rect l="l" t="t" r="r" b="b"/>
                <a:pathLst>
                  <a:path w="3036" h="3035" fill="none" extrusionOk="0">
                    <a:moveTo>
                      <a:pt x="1" y="1517"/>
                    </a:moveTo>
                    <a:lnTo>
                      <a:pt x="1" y="1517"/>
                    </a:lnTo>
                    <a:lnTo>
                      <a:pt x="1" y="1368"/>
                    </a:lnTo>
                    <a:lnTo>
                      <a:pt x="26" y="1219"/>
                    </a:lnTo>
                    <a:lnTo>
                      <a:pt x="50" y="1070"/>
                    </a:lnTo>
                    <a:lnTo>
                      <a:pt x="100" y="920"/>
                    </a:lnTo>
                    <a:lnTo>
                      <a:pt x="249" y="672"/>
                    </a:lnTo>
                    <a:lnTo>
                      <a:pt x="448" y="448"/>
                    </a:lnTo>
                    <a:lnTo>
                      <a:pt x="672" y="249"/>
                    </a:lnTo>
                    <a:lnTo>
                      <a:pt x="921" y="100"/>
                    </a:lnTo>
                    <a:lnTo>
                      <a:pt x="1070" y="50"/>
                    </a:lnTo>
                    <a:lnTo>
                      <a:pt x="1219" y="25"/>
                    </a:lnTo>
                    <a:lnTo>
                      <a:pt x="1369" y="0"/>
                    </a:lnTo>
                    <a:lnTo>
                      <a:pt x="1518" y="0"/>
                    </a:lnTo>
                    <a:lnTo>
                      <a:pt x="1518" y="0"/>
                    </a:lnTo>
                    <a:lnTo>
                      <a:pt x="1667" y="0"/>
                    </a:lnTo>
                    <a:lnTo>
                      <a:pt x="1816" y="25"/>
                    </a:lnTo>
                    <a:lnTo>
                      <a:pt x="1966" y="50"/>
                    </a:lnTo>
                    <a:lnTo>
                      <a:pt x="2115" y="100"/>
                    </a:lnTo>
                    <a:lnTo>
                      <a:pt x="2364" y="249"/>
                    </a:lnTo>
                    <a:lnTo>
                      <a:pt x="2587" y="448"/>
                    </a:lnTo>
                    <a:lnTo>
                      <a:pt x="2786" y="672"/>
                    </a:lnTo>
                    <a:lnTo>
                      <a:pt x="2936" y="920"/>
                    </a:lnTo>
                    <a:lnTo>
                      <a:pt x="2985" y="1070"/>
                    </a:lnTo>
                    <a:lnTo>
                      <a:pt x="3010" y="1219"/>
                    </a:lnTo>
                    <a:lnTo>
                      <a:pt x="3035" y="1368"/>
                    </a:lnTo>
                    <a:lnTo>
                      <a:pt x="3035" y="1517"/>
                    </a:lnTo>
                    <a:lnTo>
                      <a:pt x="3035" y="1517"/>
                    </a:lnTo>
                    <a:lnTo>
                      <a:pt x="3035" y="1667"/>
                    </a:lnTo>
                    <a:lnTo>
                      <a:pt x="3010" y="1816"/>
                    </a:lnTo>
                    <a:lnTo>
                      <a:pt x="2985" y="1965"/>
                    </a:lnTo>
                    <a:lnTo>
                      <a:pt x="2936" y="2114"/>
                    </a:lnTo>
                    <a:lnTo>
                      <a:pt x="2786" y="2363"/>
                    </a:lnTo>
                    <a:lnTo>
                      <a:pt x="2587" y="2587"/>
                    </a:lnTo>
                    <a:lnTo>
                      <a:pt x="2364" y="2786"/>
                    </a:lnTo>
                    <a:lnTo>
                      <a:pt x="2115" y="2910"/>
                    </a:lnTo>
                    <a:lnTo>
                      <a:pt x="1966" y="2985"/>
                    </a:lnTo>
                    <a:lnTo>
                      <a:pt x="1816" y="3010"/>
                    </a:lnTo>
                    <a:lnTo>
                      <a:pt x="1667" y="3035"/>
                    </a:lnTo>
                    <a:lnTo>
                      <a:pt x="1518" y="3035"/>
                    </a:lnTo>
                    <a:lnTo>
                      <a:pt x="1518" y="3035"/>
                    </a:lnTo>
                    <a:lnTo>
                      <a:pt x="1369" y="3035"/>
                    </a:lnTo>
                    <a:lnTo>
                      <a:pt x="1219" y="3010"/>
                    </a:lnTo>
                    <a:lnTo>
                      <a:pt x="1070" y="2985"/>
                    </a:lnTo>
                    <a:lnTo>
                      <a:pt x="921" y="2910"/>
                    </a:lnTo>
                    <a:lnTo>
                      <a:pt x="672" y="2786"/>
                    </a:lnTo>
                    <a:lnTo>
                      <a:pt x="448" y="2587"/>
                    </a:lnTo>
                    <a:lnTo>
                      <a:pt x="249" y="2363"/>
                    </a:lnTo>
                    <a:lnTo>
                      <a:pt x="100" y="2114"/>
                    </a:lnTo>
                    <a:lnTo>
                      <a:pt x="50" y="1965"/>
                    </a:lnTo>
                    <a:lnTo>
                      <a:pt x="26" y="1816"/>
                    </a:lnTo>
                    <a:lnTo>
                      <a:pt x="1" y="1667"/>
                    </a:lnTo>
                    <a:lnTo>
                      <a:pt x="1" y="1517"/>
                    </a:lnTo>
                    <a:lnTo>
                      <a:pt x="1" y="1517"/>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5"/>
              <p:cNvSpPr/>
              <p:nvPr/>
            </p:nvSpPr>
            <p:spPr>
              <a:xfrm>
                <a:off x="1411015" y="2328341"/>
                <a:ext cx="126674" cy="405649"/>
              </a:xfrm>
              <a:custGeom>
                <a:avLst/>
                <a:gdLst/>
                <a:ahLst/>
                <a:cxnLst/>
                <a:rect l="l" t="t" r="r" b="b"/>
                <a:pathLst>
                  <a:path w="6144" h="19675" fill="none" extrusionOk="0">
                    <a:moveTo>
                      <a:pt x="0" y="0"/>
                    </a:moveTo>
                    <a:lnTo>
                      <a:pt x="0" y="8482"/>
                    </a:lnTo>
                    <a:lnTo>
                      <a:pt x="6144" y="11615"/>
                    </a:lnTo>
                    <a:lnTo>
                      <a:pt x="6144" y="1967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5"/>
              <p:cNvSpPr/>
              <p:nvPr/>
            </p:nvSpPr>
            <p:spPr>
              <a:xfrm>
                <a:off x="1466909" y="2287827"/>
                <a:ext cx="46183" cy="387691"/>
              </a:xfrm>
              <a:custGeom>
                <a:avLst/>
                <a:gdLst/>
                <a:ahLst/>
                <a:cxnLst/>
                <a:rect l="l" t="t" r="r" b="b"/>
                <a:pathLst>
                  <a:path w="2240" h="18804" fill="none" extrusionOk="0">
                    <a:moveTo>
                      <a:pt x="1" y="18804"/>
                    </a:moveTo>
                    <a:lnTo>
                      <a:pt x="1" y="8929"/>
                    </a:lnTo>
                    <a:lnTo>
                      <a:pt x="2239" y="7512"/>
                    </a:lnTo>
                    <a:lnTo>
                      <a:pt x="2239"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5"/>
              <p:cNvSpPr/>
              <p:nvPr/>
            </p:nvSpPr>
            <p:spPr>
              <a:xfrm>
                <a:off x="1466909" y="2749350"/>
                <a:ext cx="21" cy="157456"/>
              </a:xfrm>
              <a:custGeom>
                <a:avLst/>
                <a:gdLst/>
                <a:ahLst/>
                <a:cxnLst/>
                <a:rect l="l" t="t" r="r" b="b"/>
                <a:pathLst>
                  <a:path w="1" h="7637" fill="none" extrusionOk="0">
                    <a:moveTo>
                      <a:pt x="1" y="0"/>
                    </a:moveTo>
                    <a:lnTo>
                      <a:pt x="1" y="7636"/>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5"/>
              <p:cNvSpPr/>
              <p:nvPr/>
            </p:nvSpPr>
            <p:spPr>
              <a:xfrm>
                <a:off x="1466909" y="2983689"/>
                <a:ext cx="21" cy="54904"/>
              </a:xfrm>
              <a:custGeom>
                <a:avLst/>
                <a:gdLst/>
                <a:ahLst/>
                <a:cxnLst/>
                <a:rect l="l" t="t" r="r" b="b"/>
                <a:pathLst>
                  <a:path w="1" h="2663" fill="none" extrusionOk="0">
                    <a:moveTo>
                      <a:pt x="1" y="1"/>
                    </a:moveTo>
                    <a:lnTo>
                      <a:pt x="1" y="2662"/>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15"/>
            <p:cNvSpPr/>
            <p:nvPr/>
          </p:nvSpPr>
          <p:spPr>
            <a:xfrm>
              <a:off x="2897110" y="1017082"/>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5"/>
            <p:cNvSpPr/>
            <p:nvPr/>
          </p:nvSpPr>
          <p:spPr>
            <a:xfrm>
              <a:off x="1125181" y="1473122"/>
              <a:ext cx="90300" cy="90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5"/>
            <p:cNvSpPr/>
            <p:nvPr/>
          </p:nvSpPr>
          <p:spPr>
            <a:xfrm>
              <a:off x="790781" y="3096605"/>
              <a:ext cx="90300" cy="90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5"/>
            <p:cNvSpPr/>
            <p:nvPr/>
          </p:nvSpPr>
          <p:spPr>
            <a:xfrm>
              <a:off x="4107158" y="1563464"/>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5"/>
            <p:cNvSpPr/>
            <p:nvPr/>
          </p:nvSpPr>
          <p:spPr>
            <a:xfrm>
              <a:off x="4739527" y="2628883"/>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5"/>
            <p:cNvSpPr/>
            <p:nvPr/>
          </p:nvSpPr>
          <p:spPr>
            <a:xfrm>
              <a:off x="3998124" y="4018260"/>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55"/>
        <p:cNvGrpSpPr/>
        <p:nvPr/>
      </p:nvGrpSpPr>
      <p:grpSpPr>
        <a:xfrm>
          <a:off x="0" y="0"/>
          <a:ext cx="0" cy="0"/>
          <a:chOff x="0" y="0"/>
          <a:chExt cx="0" cy="0"/>
        </a:xfrm>
      </p:grpSpPr>
      <p:sp>
        <p:nvSpPr>
          <p:cNvPr id="2457" name="Google Shape;2457;p46"/>
          <p:cNvSpPr/>
          <p:nvPr/>
        </p:nvSpPr>
        <p:spPr>
          <a:xfrm>
            <a:off x="457200" y="2493575"/>
            <a:ext cx="1676400" cy="838200"/>
          </a:xfrm>
          <a:prstGeom prst="roundRect">
            <a:avLst>
              <a:gd name="adj" fmla="val 16667"/>
            </a:avLst>
          </a:prstGeom>
          <a:solidFill>
            <a:srgbClr val="E4EA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46"/>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Result Comparison</a:t>
            </a:r>
            <a:endParaRPr dirty="0"/>
          </a:p>
        </p:txBody>
      </p:sp>
      <p:grpSp>
        <p:nvGrpSpPr>
          <p:cNvPr id="2461" name="Google Shape;2461;p46"/>
          <p:cNvGrpSpPr/>
          <p:nvPr/>
        </p:nvGrpSpPr>
        <p:grpSpPr>
          <a:xfrm>
            <a:off x="695825" y="1139863"/>
            <a:ext cx="1199150" cy="1301625"/>
            <a:chOff x="1183750" y="1120025"/>
            <a:chExt cx="1199150" cy="1301625"/>
          </a:xfrm>
        </p:grpSpPr>
        <p:sp>
          <p:nvSpPr>
            <p:cNvPr id="2462" name="Google Shape;2462;p46"/>
            <p:cNvSpPr/>
            <p:nvPr/>
          </p:nvSpPr>
          <p:spPr>
            <a:xfrm>
              <a:off x="1803325" y="1134425"/>
              <a:ext cx="36200" cy="296200"/>
            </a:xfrm>
            <a:custGeom>
              <a:avLst/>
              <a:gdLst/>
              <a:ahLst/>
              <a:cxnLst/>
              <a:rect l="l" t="t" r="r" b="b"/>
              <a:pathLst>
                <a:path w="1448" h="11848" extrusionOk="0">
                  <a:moveTo>
                    <a:pt x="730" y="0"/>
                  </a:moveTo>
                  <a:lnTo>
                    <a:pt x="577" y="13"/>
                  </a:lnTo>
                  <a:lnTo>
                    <a:pt x="436" y="52"/>
                  </a:lnTo>
                  <a:lnTo>
                    <a:pt x="320" y="116"/>
                  </a:lnTo>
                  <a:lnTo>
                    <a:pt x="205" y="205"/>
                  </a:lnTo>
                  <a:lnTo>
                    <a:pt x="115" y="321"/>
                  </a:lnTo>
                  <a:lnTo>
                    <a:pt x="51" y="436"/>
                  </a:lnTo>
                  <a:lnTo>
                    <a:pt x="13" y="577"/>
                  </a:lnTo>
                  <a:lnTo>
                    <a:pt x="0" y="718"/>
                  </a:lnTo>
                  <a:lnTo>
                    <a:pt x="0" y="11118"/>
                  </a:lnTo>
                  <a:lnTo>
                    <a:pt x="13" y="11271"/>
                  </a:lnTo>
                  <a:lnTo>
                    <a:pt x="51" y="11399"/>
                  </a:lnTo>
                  <a:lnTo>
                    <a:pt x="115" y="11527"/>
                  </a:lnTo>
                  <a:lnTo>
                    <a:pt x="205" y="11630"/>
                  </a:lnTo>
                  <a:lnTo>
                    <a:pt x="320" y="11720"/>
                  </a:lnTo>
                  <a:lnTo>
                    <a:pt x="436" y="11796"/>
                  </a:lnTo>
                  <a:lnTo>
                    <a:pt x="577" y="11835"/>
                  </a:lnTo>
                  <a:lnTo>
                    <a:pt x="730" y="11848"/>
                  </a:lnTo>
                  <a:lnTo>
                    <a:pt x="871" y="11835"/>
                  </a:lnTo>
                  <a:lnTo>
                    <a:pt x="1012" y="11796"/>
                  </a:lnTo>
                  <a:lnTo>
                    <a:pt x="1127" y="11720"/>
                  </a:lnTo>
                  <a:lnTo>
                    <a:pt x="1243" y="11630"/>
                  </a:lnTo>
                  <a:lnTo>
                    <a:pt x="1332" y="11527"/>
                  </a:lnTo>
                  <a:lnTo>
                    <a:pt x="1396" y="11399"/>
                  </a:lnTo>
                  <a:lnTo>
                    <a:pt x="1435" y="11271"/>
                  </a:lnTo>
                  <a:lnTo>
                    <a:pt x="1447" y="11118"/>
                  </a:lnTo>
                  <a:lnTo>
                    <a:pt x="1447" y="718"/>
                  </a:lnTo>
                  <a:lnTo>
                    <a:pt x="1435" y="577"/>
                  </a:lnTo>
                  <a:lnTo>
                    <a:pt x="1396" y="436"/>
                  </a:lnTo>
                  <a:lnTo>
                    <a:pt x="1332" y="321"/>
                  </a:lnTo>
                  <a:lnTo>
                    <a:pt x="1243" y="205"/>
                  </a:lnTo>
                  <a:lnTo>
                    <a:pt x="1127" y="116"/>
                  </a:lnTo>
                  <a:lnTo>
                    <a:pt x="1012" y="52"/>
                  </a:lnTo>
                  <a:lnTo>
                    <a:pt x="871" y="13"/>
                  </a:lnTo>
                  <a:lnTo>
                    <a:pt x="7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46"/>
            <p:cNvSpPr/>
            <p:nvPr/>
          </p:nvSpPr>
          <p:spPr>
            <a:xfrm>
              <a:off x="2014325" y="1218325"/>
              <a:ext cx="222875" cy="296525"/>
            </a:xfrm>
            <a:custGeom>
              <a:avLst/>
              <a:gdLst/>
              <a:ahLst/>
              <a:cxnLst/>
              <a:rect l="l" t="t" r="r" b="b"/>
              <a:pathLst>
                <a:path w="8915" h="11861" extrusionOk="0">
                  <a:moveTo>
                    <a:pt x="4535" y="0"/>
                  </a:moveTo>
                  <a:lnTo>
                    <a:pt x="4381" y="13"/>
                  </a:lnTo>
                  <a:lnTo>
                    <a:pt x="4253" y="51"/>
                  </a:lnTo>
                  <a:lnTo>
                    <a:pt x="4125" y="128"/>
                  </a:lnTo>
                  <a:lnTo>
                    <a:pt x="4022" y="218"/>
                  </a:lnTo>
                  <a:lnTo>
                    <a:pt x="3933" y="320"/>
                  </a:lnTo>
                  <a:lnTo>
                    <a:pt x="3869" y="448"/>
                  </a:lnTo>
                  <a:lnTo>
                    <a:pt x="3817" y="576"/>
                  </a:lnTo>
                  <a:lnTo>
                    <a:pt x="3805" y="730"/>
                  </a:lnTo>
                  <a:lnTo>
                    <a:pt x="3805" y="6647"/>
                  </a:lnTo>
                  <a:lnTo>
                    <a:pt x="193" y="10643"/>
                  </a:lnTo>
                  <a:lnTo>
                    <a:pt x="103" y="10759"/>
                  </a:lnTo>
                  <a:lnTo>
                    <a:pt x="39" y="10887"/>
                  </a:lnTo>
                  <a:lnTo>
                    <a:pt x="1" y="11028"/>
                  </a:lnTo>
                  <a:lnTo>
                    <a:pt x="1" y="11169"/>
                  </a:lnTo>
                  <a:lnTo>
                    <a:pt x="13" y="11309"/>
                  </a:lnTo>
                  <a:lnTo>
                    <a:pt x="65" y="11438"/>
                  </a:lnTo>
                  <a:lnTo>
                    <a:pt x="141" y="11566"/>
                  </a:lnTo>
                  <a:lnTo>
                    <a:pt x="244" y="11668"/>
                  </a:lnTo>
                  <a:lnTo>
                    <a:pt x="346" y="11758"/>
                  </a:lnTo>
                  <a:lnTo>
                    <a:pt x="474" y="11809"/>
                  </a:lnTo>
                  <a:lnTo>
                    <a:pt x="590" y="11847"/>
                  </a:lnTo>
                  <a:lnTo>
                    <a:pt x="731" y="11860"/>
                  </a:lnTo>
                  <a:lnTo>
                    <a:pt x="872" y="11847"/>
                  </a:lnTo>
                  <a:lnTo>
                    <a:pt x="948" y="11822"/>
                  </a:lnTo>
                  <a:lnTo>
                    <a:pt x="1012" y="11796"/>
                  </a:lnTo>
                  <a:lnTo>
                    <a:pt x="1089" y="11771"/>
                  </a:lnTo>
                  <a:lnTo>
                    <a:pt x="1153" y="11719"/>
                  </a:lnTo>
                  <a:lnTo>
                    <a:pt x="1205" y="11681"/>
                  </a:lnTo>
                  <a:lnTo>
                    <a:pt x="1269" y="11617"/>
                  </a:lnTo>
                  <a:lnTo>
                    <a:pt x="5072" y="7416"/>
                  </a:lnTo>
                  <a:lnTo>
                    <a:pt x="5149" y="7301"/>
                  </a:lnTo>
                  <a:lnTo>
                    <a:pt x="5213" y="7185"/>
                  </a:lnTo>
                  <a:lnTo>
                    <a:pt x="5252" y="7057"/>
                  </a:lnTo>
                  <a:lnTo>
                    <a:pt x="5265" y="6929"/>
                  </a:lnTo>
                  <a:lnTo>
                    <a:pt x="5265" y="1460"/>
                  </a:lnTo>
                  <a:lnTo>
                    <a:pt x="8185" y="1460"/>
                  </a:lnTo>
                  <a:lnTo>
                    <a:pt x="8338" y="1447"/>
                  </a:lnTo>
                  <a:lnTo>
                    <a:pt x="8479" y="1396"/>
                  </a:lnTo>
                  <a:lnTo>
                    <a:pt x="8595" y="1332"/>
                  </a:lnTo>
                  <a:lnTo>
                    <a:pt x="8710" y="1242"/>
                  </a:lnTo>
                  <a:lnTo>
                    <a:pt x="8800" y="1140"/>
                  </a:lnTo>
                  <a:lnTo>
                    <a:pt x="8864" y="1012"/>
                  </a:lnTo>
                  <a:lnTo>
                    <a:pt x="8902" y="871"/>
                  </a:lnTo>
                  <a:lnTo>
                    <a:pt x="8915" y="730"/>
                  </a:lnTo>
                  <a:lnTo>
                    <a:pt x="8902" y="576"/>
                  </a:lnTo>
                  <a:lnTo>
                    <a:pt x="8864" y="448"/>
                  </a:lnTo>
                  <a:lnTo>
                    <a:pt x="8800" y="320"/>
                  </a:lnTo>
                  <a:lnTo>
                    <a:pt x="8710" y="218"/>
                  </a:lnTo>
                  <a:lnTo>
                    <a:pt x="8595" y="128"/>
                  </a:lnTo>
                  <a:lnTo>
                    <a:pt x="8479" y="51"/>
                  </a:lnTo>
                  <a:lnTo>
                    <a:pt x="8338" y="13"/>
                  </a:lnTo>
                  <a:lnTo>
                    <a:pt x="818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46"/>
            <p:cNvSpPr/>
            <p:nvPr/>
          </p:nvSpPr>
          <p:spPr>
            <a:xfrm>
              <a:off x="2109425" y="1690925"/>
              <a:ext cx="259075" cy="36200"/>
            </a:xfrm>
            <a:custGeom>
              <a:avLst/>
              <a:gdLst/>
              <a:ahLst/>
              <a:cxnLst/>
              <a:rect l="l" t="t" r="r" b="b"/>
              <a:pathLst>
                <a:path w="10363" h="1448" extrusionOk="0">
                  <a:moveTo>
                    <a:pt x="731" y="1"/>
                  </a:moveTo>
                  <a:lnTo>
                    <a:pt x="577" y="13"/>
                  </a:lnTo>
                  <a:lnTo>
                    <a:pt x="449" y="52"/>
                  </a:lnTo>
                  <a:lnTo>
                    <a:pt x="321" y="116"/>
                  </a:lnTo>
                  <a:lnTo>
                    <a:pt x="218" y="205"/>
                  </a:lnTo>
                  <a:lnTo>
                    <a:pt x="129" y="321"/>
                  </a:lnTo>
                  <a:lnTo>
                    <a:pt x="65" y="436"/>
                  </a:lnTo>
                  <a:lnTo>
                    <a:pt x="13" y="577"/>
                  </a:lnTo>
                  <a:lnTo>
                    <a:pt x="1" y="731"/>
                  </a:lnTo>
                  <a:lnTo>
                    <a:pt x="13" y="871"/>
                  </a:lnTo>
                  <a:lnTo>
                    <a:pt x="65" y="1012"/>
                  </a:lnTo>
                  <a:lnTo>
                    <a:pt x="129" y="1128"/>
                  </a:lnTo>
                  <a:lnTo>
                    <a:pt x="218" y="1243"/>
                  </a:lnTo>
                  <a:lnTo>
                    <a:pt x="321" y="1333"/>
                  </a:lnTo>
                  <a:lnTo>
                    <a:pt x="449" y="1397"/>
                  </a:lnTo>
                  <a:lnTo>
                    <a:pt x="577" y="1435"/>
                  </a:lnTo>
                  <a:lnTo>
                    <a:pt x="731" y="1448"/>
                  </a:lnTo>
                  <a:lnTo>
                    <a:pt x="9632" y="1448"/>
                  </a:lnTo>
                  <a:lnTo>
                    <a:pt x="9786" y="1435"/>
                  </a:lnTo>
                  <a:lnTo>
                    <a:pt x="9914" y="1397"/>
                  </a:lnTo>
                  <a:lnTo>
                    <a:pt x="10042" y="1333"/>
                  </a:lnTo>
                  <a:lnTo>
                    <a:pt x="10157" y="1243"/>
                  </a:lnTo>
                  <a:lnTo>
                    <a:pt x="10234" y="1128"/>
                  </a:lnTo>
                  <a:lnTo>
                    <a:pt x="10311" y="1012"/>
                  </a:lnTo>
                  <a:lnTo>
                    <a:pt x="10349" y="871"/>
                  </a:lnTo>
                  <a:lnTo>
                    <a:pt x="10362" y="731"/>
                  </a:lnTo>
                  <a:lnTo>
                    <a:pt x="10349" y="577"/>
                  </a:lnTo>
                  <a:lnTo>
                    <a:pt x="10311" y="436"/>
                  </a:lnTo>
                  <a:lnTo>
                    <a:pt x="10234" y="321"/>
                  </a:lnTo>
                  <a:lnTo>
                    <a:pt x="10157" y="205"/>
                  </a:lnTo>
                  <a:lnTo>
                    <a:pt x="10042" y="116"/>
                  </a:lnTo>
                  <a:lnTo>
                    <a:pt x="9914" y="52"/>
                  </a:lnTo>
                  <a:lnTo>
                    <a:pt x="9786" y="13"/>
                  </a:lnTo>
                  <a:lnTo>
                    <a:pt x="96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46"/>
            <p:cNvSpPr/>
            <p:nvPr/>
          </p:nvSpPr>
          <p:spPr>
            <a:xfrm>
              <a:off x="2035775" y="1900975"/>
              <a:ext cx="285650" cy="191175"/>
            </a:xfrm>
            <a:custGeom>
              <a:avLst/>
              <a:gdLst/>
              <a:ahLst/>
              <a:cxnLst/>
              <a:rect l="l" t="t" r="r" b="b"/>
              <a:pathLst>
                <a:path w="11426" h="7647" extrusionOk="0">
                  <a:moveTo>
                    <a:pt x="731" y="0"/>
                  </a:moveTo>
                  <a:lnTo>
                    <a:pt x="590" y="13"/>
                  </a:lnTo>
                  <a:lnTo>
                    <a:pt x="449" y="52"/>
                  </a:lnTo>
                  <a:lnTo>
                    <a:pt x="321" y="116"/>
                  </a:lnTo>
                  <a:lnTo>
                    <a:pt x="218" y="205"/>
                  </a:lnTo>
                  <a:lnTo>
                    <a:pt x="129" y="321"/>
                  </a:lnTo>
                  <a:lnTo>
                    <a:pt x="65" y="436"/>
                  </a:lnTo>
                  <a:lnTo>
                    <a:pt x="14" y="577"/>
                  </a:lnTo>
                  <a:lnTo>
                    <a:pt x="1" y="718"/>
                  </a:lnTo>
                  <a:lnTo>
                    <a:pt x="14" y="871"/>
                  </a:lnTo>
                  <a:lnTo>
                    <a:pt x="65" y="1012"/>
                  </a:lnTo>
                  <a:lnTo>
                    <a:pt x="129" y="1128"/>
                  </a:lnTo>
                  <a:lnTo>
                    <a:pt x="218" y="1243"/>
                  </a:lnTo>
                  <a:lnTo>
                    <a:pt x="321" y="1333"/>
                  </a:lnTo>
                  <a:lnTo>
                    <a:pt x="449" y="1397"/>
                  </a:lnTo>
                  <a:lnTo>
                    <a:pt x="590" y="1435"/>
                  </a:lnTo>
                  <a:lnTo>
                    <a:pt x="731" y="1448"/>
                  </a:lnTo>
                  <a:lnTo>
                    <a:pt x="7647" y="1448"/>
                  </a:lnTo>
                  <a:lnTo>
                    <a:pt x="10016" y="7199"/>
                  </a:lnTo>
                  <a:lnTo>
                    <a:pt x="10068" y="7301"/>
                  </a:lnTo>
                  <a:lnTo>
                    <a:pt x="10132" y="7391"/>
                  </a:lnTo>
                  <a:lnTo>
                    <a:pt x="10209" y="7467"/>
                  </a:lnTo>
                  <a:lnTo>
                    <a:pt x="10285" y="7532"/>
                  </a:lnTo>
                  <a:lnTo>
                    <a:pt x="10388" y="7583"/>
                  </a:lnTo>
                  <a:lnTo>
                    <a:pt x="10478" y="7621"/>
                  </a:lnTo>
                  <a:lnTo>
                    <a:pt x="10580" y="7634"/>
                  </a:lnTo>
                  <a:lnTo>
                    <a:pt x="10695" y="7647"/>
                  </a:lnTo>
                  <a:lnTo>
                    <a:pt x="10836" y="7634"/>
                  </a:lnTo>
                  <a:lnTo>
                    <a:pt x="10964" y="7596"/>
                  </a:lnTo>
                  <a:lnTo>
                    <a:pt x="11105" y="7519"/>
                  </a:lnTo>
                  <a:lnTo>
                    <a:pt x="11208" y="7429"/>
                  </a:lnTo>
                  <a:lnTo>
                    <a:pt x="11297" y="7327"/>
                  </a:lnTo>
                  <a:lnTo>
                    <a:pt x="11361" y="7199"/>
                  </a:lnTo>
                  <a:lnTo>
                    <a:pt x="11400" y="7070"/>
                  </a:lnTo>
                  <a:lnTo>
                    <a:pt x="11425" y="6930"/>
                  </a:lnTo>
                  <a:lnTo>
                    <a:pt x="11412" y="6776"/>
                  </a:lnTo>
                  <a:lnTo>
                    <a:pt x="11361" y="6635"/>
                  </a:lnTo>
                  <a:lnTo>
                    <a:pt x="8800" y="449"/>
                  </a:lnTo>
                  <a:lnTo>
                    <a:pt x="8748" y="346"/>
                  </a:lnTo>
                  <a:lnTo>
                    <a:pt x="8684" y="257"/>
                  </a:lnTo>
                  <a:lnTo>
                    <a:pt x="8620" y="180"/>
                  </a:lnTo>
                  <a:lnTo>
                    <a:pt x="8531" y="116"/>
                  </a:lnTo>
                  <a:lnTo>
                    <a:pt x="8441" y="65"/>
                  </a:lnTo>
                  <a:lnTo>
                    <a:pt x="8339" y="26"/>
                  </a:lnTo>
                  <a:lnTo>
                    <a:pt x="8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46"/>
            <p:cNvSpPr/>
            <p:nvPr/>
          </p:nvSpPr>
          <p:spPr>
            <a:xfrm>
              <a:off x="1997350" y="1939075"/>
              <a:ext cx="148600" cy="292375"/>
            </a:xfrm>
            <a:custGeom>
              <a:avLst/>
              <a:gdLst/>
              <a:ahLst/>
              <a:cxnLst/>
              <a:rect l="l" t="t" r="r" b="b"/>
              <a:pathLst>
                <a:path w="5944" h="11695" extrusionOk="0">
                  <a:moveTo>
                    <a:pt x="731" y="1"/>
                  </a:moveTo>
                  <a:lnTo>
                    <a:pt x="590" y="13"/>
                  </a:lnTo>
                  <a:lnTo>
                    <a:pt x="449" y="65"/>
                  </a:lnTo>
                  <a:lnTo>
                    <a:pt x="334" y="129"/>
                  </a:lnTo>
                  <a:lnTo>
                    <a:pt x="218" y="218"/>
                  </a:lnTo>
                  <a:lnTo>
                    <a:pt x="129" y="321"/>
                  </a:lnTo>
                  <a:lnTo>
                    <a:pt x="65" y="449"/>
                  </a:lnTo>
                  <a:lnTo>
                    <a:pt x="26" y="590"/>
                  </a:lnTo>
                  <a:lnTo>
                    <a:pt x="1" y="731"/>
                  </a:lnTo>
                  <a:lnTo>
                    <a:pt x="1" y="5393"/>
                  </a:lnTo>
                  <a:lnTo>
                    <a:pt x="26" y="5546"/>
                  </a:lnTo>
                  <a:lnTo>
                    <a:pt x="65" y="5675"/>
                  </a:lnTo>
                  <a:lnTo>
                    <a:pt x="129" y="5803"/>
                  </a:lnTo>
                  <a:lnTo>
                    <a:pt x="218" y="5905"/>
                  </a:lnTo>
                  <a:lnTo>
                    <a:pt x="334" y="5995"/>
                  </a:lnTo>
                  <a:lnTo>
                    <a:pt x="449" y="6072"/>
                  </a:lnTo>
                  <a:lnTo>
                    <a:pt x="590" y="6110"/>
                  </a:lnTo>
                  <a:lnTo>
                    <a:pt x="731" y="6123"/>
                  </a:lnTo>
                  <a:lnTo>
                    <a:pt x="4484" y="6123"/>
                  </a:lnTo>
                  <a:lnTo>
                    <a:pt x="4484" y="10964"/>
                  </a:lnTo>
                  <a:lnTo>
                    <a:pt x="4496" y="11105"/>
                  </a:lnTo>
                  <a:lnTo>
                    <a:pt x="4548" y="11246"/>
                  </a:lnTo>
                  <a:lnTo>
                    <a:pt x="4612" y="11361"/>
                  </a:lnTo>
                  <a:lnTo>
                    <a:pt x="4701" y="11477"/>
                  </a:lnTo>
                  <a:lnTo>
                    <a:pt x="4804" y="11566"/>
                  </a:lnTo>
                  <a:lnTo>
                    <a:pt x="4932" y="11630"/>
                  </a:lnTo>
                  <a:lnTo>
                    <a:pt x="5060" y="11669"/>
                  </a:lnTo>
                  <a:lnTo>
                    <a:pt x="5214" y="11694"/>
                  </a:lnTo>
                  <a:lnTo>
                    <a:pt x="5354" y="11669"/>
                  </a:lnTo>
                  <a:lnTo>
                    <a:pt x="5495" y="11630"/>
                  </a:lnTo>
                  <a:lnTo>
                    <a:pt x="5623" y="11566"/>
                  </a:lnTo>
                  <a:lnTo>
                    <a:pt x="5726" y="11477"/>
                  </a:lnTo>
                  <a:lnTo>
                    <a:pt x="5816" y="11361"/>
                  </a:lnTo>
                  <a:lnTo>
                    <a:pt x="5880" y="11246"/>
                  </a:lnTo>
                  <a:lnTo>
                    <a:pt x="5931" y="11105"/>
                  </a:lnTo>
                  <a:lnTo>
                    <a:pt x="5944" y="10964"/>
                  </a:lnTo>
                  <a:lnTo>
                    <a:pt x="5944" y="5393"/>
                  </a:lnTo>
                  <a:lnTo>
                    <a:pt x="5931" y="5252"/>
                  </a:lnTo>
                  <a:lnTo>
                    <a:pt x="5880" y="5111"/>
                  </a:lnTo>
                  <a:lnTo>
                    <a:pt x="5816" y="4983"/>
                  </a:lnTo>
                  <a:lnTo>
                    <a:pt x="5726" y="4880"/>
                  </a:lnTo>
                  <a:lnTo>
                    <a:pt x="5623" y="4791"/>
                  </a:lnTo>
                  <a:lnTo>
                    <a:pt x="5495" y="4727"/>
                  </a:lnTo>
                  <a:lnTo>
                    <a:pt x="5354" y="4676"/>
                  </a:lnTo>
                  <a:lnTo>
                    <a:pt x="5214" y="4663"/>
                  </a:lnTo>
                  <a:lnTo>
                    <a:pt x="1461" y="4663"/>
                  </a:lnTo>
                  <a:lnTo>
                    <a:pt x="1461" y="731"/>
                  </a:lnTo>
                  <a:lnTo>
                    <a:pt x="1448" y="590"/>
                  </a:lnTo>
                  <a:lnTo>
                    <a:pt x="1410" y="449"/>
                  </a:lnTo>
                  <a:lnTo>
                    <a:pt x="1333" y="321"/>
                  </a:lnTo>
                  <a:lnTo>
                    <a:pt x="1256" y="218"/>
                  </a:lnTo>
                  <a:lnTo>
                    <a:pt x="1141" y="129"/>
                  </a:lnTo>
                  <a:lnTo>
                    <a:pt x="1013" y="65"/>
                  </a:lnTo>
                  <a:lnTo>
                    <a:pt x="884" y="13"/>
                  </a:lnTo>
                  <a:lnTo>
                    <a:pt x="7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46"/>
            <p:cNvSpPr/>
            <p:nvPr/>
          </p:nvSpPr>
          <p:spPr>
            <a:xfrm>
              <a:off x="1749200" y="2006650"/>
              <a:ext cx="152125" cy="400575"/>
            </a:xfrm>
            <a:custGeom>
              <a:avLst/>
              <a:gdLst/>
              <a:ahLst/>
              <a:cxnLst/>
              <a:rect l="l" t="t" r="r" b="b"/>
              <a:pathLst>
                <a:path w="6085" h="16023" extrusionOk="0">
                  <a:moveTo>
                    <a:pt x="2895" y="0"/>
                  </a:moveTo>
                  <a:lnTo>
                    <a:pt x="2742" y="13"/>
                  </a:lnTo>
                  <a:lnTo>
                    <a:pt x="2601" y="51"/>
                  </a:lnTo>
                  <a:lnTo>
                    <a:pt x="2485" y="128"/>
                  </a:lnTo>
                  <a:lnTo>
                    <a:pt x="2370" y="218"/>
                  </a:lnTo>
                  <a:lnTo>
                    <a:pt x="2280" y="320"/>
                  </a:lnTo>
                  <a:lnTo>
                    <a:pt x="2216" y="448"/>
                  </a:lnTo>
                  <a:lnTo>
                    <a:pt x="2178" y="576"/>
                  </a:lnTo>
                  <a:lnTo>
                    <a:pt x="2165" y="730"/>
                  </a:lnTo>
                  <a:lnTo>
                    <a:pt x="2165" y="4163"/>
                  </a:lnTo>
                  <a:lnTo>
                    <a:pt x="2178" y="4304"/>
                  </a:lnTo>
                  <a:lnTo>
                    <a:pt x="2216" y="4444"/>
                  </a:lnTo>
                  <a:lnTo>
                    <a:pt x="2280" y="4573"/>
                  </a:lnTo>
                  <a:lnTo>
                    <a:pt x="2370" y="4675"/>
                  </a:lnTo>
                  <a:lnTo>
                    <a:pt x="2485" y="4765"/>
                  </a:lnTo>
                  <a:lnTo>
                    <a:pt x="2601" y="4829"/>
                  </a:lnTo>
                  <a:lnTo>
                    <a:pt x="2742" y="4880"/>
                  </a:lnTo>
                  <a:lnTo>
                    <a:pt x="2895" y="4893"/>
                  </a:lnTo>
                  <a:lnTo>
                    <a:pt x="4624" y="4893"/>
                  </a:lnTo>
                  <a:lnTo>
                    <a:pt x="4624" y="10157"/>
                  </a:lnTo>
                  <a:lnTo>
                    <a:pt x="731" y="10157"/>
                  </a:lnTo>
                  <a:lnTo>
                    <a:pt x="590" y="10170"/>
                  </a:lnTo>
                  <a:lnTo>
                    <a:pt x="449" y="10208"/>
                  </a:lnTo>
                  <a:lnTo>
                    <a:pt x="321" y="10285"/>
                  </a:lnTo>
                  <a:lnTo>
                    <a:pt x="218" y="10362"/>
                  </a:lnTo>
                  <a:lnTo>
                    <a:pt x="129" y="10477"/>
                  </a:lnTo>
                  <a:lnTo>
                    <a:pt x="65" y="10605"/>
                  </a:lnTo>
                  <a:lnTo>
                    <a:pt x="26" y="10733"/>
                  </a:lnTo>
                  <a:lnTo>
                    <a:pt x="1" y="10887"/>
                  </a:lnTo>
                  <a:lnTo>
                    <a:pt x="1" y="15293"/>
                  </a:lnTo>
                  <a:lnTo>
                    <a:pt x="26" y="15434"/>
                  </a:lnTo>
                  <a:lnTo>
                    <a:pt x="65" y="15574"/>
                  </a:lnTo>
                  <a:lnTo>
                    <a:pt x="129" y="15703"/>
                  </a:lnTo>
                  <a:lnTo>
                    <a:pt x="218" y="15805"/>
                  </a:lnTo>
                  <a:lnTo>
                    <a:pt x="321" y="15895"/>
                  </a:lnTo>
                  <a:lnTo>
                    <a:pt x="449" y="15959"/>
                  </a:lnTo>
                  <a:lnTo>
                    <a:pt x="590" y="16010"/>
                  </a:lnTo>
                  <a:lnTo>
                    <a:pt x="731" y="16023"/>
                  </a:lnTo>
                  <a:lnTo>
                    <a:pt x="884" y="16010"/>
                  </a:lnTo>
                  <a:lnTo>
                    <a:pt x="1012" y="15959"/>
                  </a:lnTo>
                  <a:lnTo>
                    <a:pt x="1141" y="15895"/>
                  </a:lnTo>
                  <a:lnTo>
                    <a:pt x="1243" y="15805"/>
                  </a:lnTo>
                  <a:lnTo>
                    <a:pt x="1333" y="15703"/>
                  </a:lnTo>
                  <a:lnTo>
                    <a:pt x="1410" y="15574"/>
                  </a:lnTo>
                  <a:lnTo>
                    <a:pt x="1448" y="15434"/>
                  </a:lnTo>
                  <a:lnTo>
                    <a:pt x="1461" y="15293"/>
                  </a:lnTo>
                  <a:lnTo>
                    <a:pt x="1461" y="11617"/>
                  </a:lnTo>
                  <a:lnTo>
                    <a:pt x="5354" y="11617"/>
                  </a:lnTo>
                  <a:lnTo>
                    <a:pt x="5495" y="11591"/>
                  </a:lnTo>
                  <a:lnTo>
                    <a:pt x="5636" y="11553"/>
                  </a:lnTo>
                  <a:lnTo>
                    <a:pt x="5764" y="11489"/>
                  </a:lnTo>
                  <a:lnTo>
                    <a:pt x="5867" y="11399"/>
                  </a:lnTo>
                  <a:lnTo>
                    <a:pt x="5956" y="11284"/>
                  </a:lnTo>
                  <a:lnTo>
                    <a:pt x="6020" y="11169"/>
                  </a:lnTo>
                  <a:lnTo>
                    <a:pt x="6072" y="11028"/>
                  </a:lnTo>
                  <a:lnTo>
                    <a:pt x="6084" y="10887"/>
                  </a:lnTo>
                  <a:lnTo>
                    <a:pt x="6084" y="4163"/>
                  </a:lnTo>
                  <a:lnTo>
                    <a:pt x="6072" y="4009"/>
                  </a:lnTo>
                  <a:lnTo>
                    <a:pt x="6020" y="3881"/>
                  </a:lnTo>
                  <a:lnTo>
                    <a:pt x="5956" y="3753"/>
                  </a:lnTo>
                  <a:lnTo>
                    <a:pt x="5867" y="3650"/>
                  </a:lnTo>
                  <a:lnTo>
                    <a:pt x="5764" y="3561"/>
                  </a:lnTo>
                  <a:lnTo>
                    <a:pt x="5636" y="3497"/>
                  </a:lnTo>
                  <a:lnTo>
                    <a:pt x="5495" y="3445"/>
                  </a:lnTo>
                  <a:lnTo>
                    <a:pt x="5354" y="3433"/>
                  </a:lnTo>
                  <a:lnTo>
                    <a:pt x="3612" y="3433"/>
                  </a:lnTo>
                  <a:lnTo>
                    <a:pt x="3612" y="730"/>
                  </a:lnTo>
                  <a:lnTo>
                    <a:pt x="3600" y="576"/>
                  </a:lnTo>
                  <a:lnTo>
                    <a:pt x="3561" y="448"/>
                  </a:lnTo>
                  <a:lnTo>
                    <a:pt x="3497" y="320"/>
                  </a:lnTo>
                  <a:lnTo>
                    <a:pt x="3408" y="218"/>
                  </a:lnTo>
                  <a:lnTo>
                    <a:pt x="3292" y="128"/>
                  </a:lnTo>
                  <a:lnTo>
                    <a:pt x="3177" y="51"/>
                  </a:lnTo>
                  <a:lnTo>
                    <a:pt x="3036" y="13"/>
                  </a:lnTo>
                  <a:lnTo>
                    <a:pt x="289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46"/>
            <p:cNvSpPr/>
            <p:nvPr/>
          </p:nvSpPr>
          <p:spPr>
            <a:xfrm>
              <a:off x="1496900" y="1950925"/>
              <a:ext cx="160125" cy="256825"/>
            </a:xfrm>
            <a:custGeom>
              <a:avLst/>
              <a:gdLst/>
              <a:ahLst/>
              <a:cxnLst/>
              <a:rect l="l" t="t" r="r" b="b"/>
              <a:pathLst>
                <a:path w="6405" h="10273" extrusionOk="0">
                  <a:moveTo>
                    <a:pt x="5597" y="1"/>
                  </a:moveTo>
                  <a:lnTo>
                    <a:pt x="5469" y="26"/>
                  </a:lnTo>
                  <a:lnTo>
                    <a:pt x="5328" y="77"/>
                  </a:lnTo>
                  <a:lnTo>
                    <a:pt x="5213" y="154"/>
                  </a:lnTo>
                  <a:lnTo>
                    <a:pt x="5110" y="269"/>
                  </a:lnTo>
                  <a:lnTo>
                    <a:pt x="167" y="6353"/>
                  </a:lnTo>
                  <a:lnTo>
                    <a:pt x="90" y="6456"/>
                  </a:lnTo>
                  <a:lnTo>
                    <a:pt x="39" y="6584"/>
                  </a:lnTo>
                  <a:lnTo>
                    <a:pt x="13" y="6699"/>
                  </a:lnTo>
                  <a:lnTo>
                    <a:pt x="0" y="6827"/>
                  </a:lnTo>
                  <a:lnTo>
                    <a:pt x="26" y="6955"/>
                  </a:lnTo>
                  <a:lnTo>
                    <a:pt x="51" y="7083"/>
                  </a:lnTo>
                  <a:lnTo>
                    <a:pt x="115" y="7199"/>
                  </a:lnTo>
                  <a:lnTo>
                    <a:pt x="192" y="7301"/>
                  </a:lnTo>
                  <a:lnTo>
                    <a:pt x="2664" y="10029"/>
                  </a:lnTo>
                  <a:lnTo>
                    <a:pt x="2715" y="10080"/>
                  </a:lnTo>
                  <a:lnTo>
                    <a:pt x="2779" y="10132"/>
                  </a:lnTo>
                  <a:lnTo>
                    <a:pt x="2843" y="10170"/>
                  </a:lnTo>
                  <a:lnTo>
                    <a:pt x="2920" y="10208"/>
                  </a:lnTo>
                  <a:lnTo>
                    <a:pt x="2984" y="10234"/>
                  </a:lnTo>
                  <a:lnTo>
                    <a:pt x="3061" y="10260"/>
                  </a:lnTo>
                  <a:lnTo>
                    <a:pt x="3202" y="10272"/>
                  </a:lnTo>
                  <a:lnTo>
                    <a:pt x="3330" y="10260"/>
                  </a:lnTo>
                  <a:lnTo>
                    <a:pt x="3458" y="10221"/>
                  </a:lnTo>
                  <a:lnTo>
                    <a:pt x="3586" y="10170"/>
                  </a:lnTo>
                  <a:lnTo>
                    <a:pt x="3689" y="10080"/>
                  </a:lnTo>
                  <a:lnTo>
                    <a:pt x="3791" y="9978"/>
                  </a:lnTo>
                  <a:lnTo>
                    <a:pt x="3868" y="9850"/>
                  </a:lnTo>
                  <a:lnTo>
                    <a:pt x="3906" y="9722"/>
                  </a:lnTo>
                  <a:lnTo>
                    <a:pt x="3932" y="9581"/>
                  </a:lnTo>
                  <a:lnTo>
                    <a:pt x="3932" y="9440"/>
                  </a:lnTo>
                  <a:lnTo>
                    <a:pt x="3894" y="9299"/>
                  </a:lnTo>
                  <a:lnTo>
                    <a:pt x="3830" y="9171"/>
                  </a:lnTo>
                  <a:lnTo>
                    <a:pt x="3740" y="9056"/>
                  </a:lnTo>
                  <a:lnTo>
                    <a:pt x="1691" y="6789"/>
                  </a:lnTo>
                  <a:lnTo>
                    <a:pt x="6238" y="1179"/>
                  </a:lnTo>
                  <a:lnTo>
                    <a:pt x="6327" y="1064"/>
                  </a:lnTo>
                  <a:lnTo>
                    <a:pt x="6378" y="923"/>
                  </a:lnTo>
                  <a:lnTo>
                    <a:pt x="6404" y="795"/>
                  </a:lnTo>
                  <a:lnTo>
                    <a:pt x="6404" y="654"/>
                  </a:lnTo>
                  <a:lnTo>
                    <a:pt x="6378" y="513"/>
                  </a:lnTo>
                  <a:lnTo>
                    <a:pt x="6314" y="385"/>
                  </a:lnTo>
                  <a:lnTo>
                    <a:pt x="6238" y="257"/>
                  </a:lnTo>
                  <a:lnTo>
                    <a:pt x="6135" y="154"/>
                  </a:lnTo>
                  <a:lnTo>
                    <a:pt x="6007" y="77"/>
                  </a:lnTo>
                  <a:lnTo>
                    <a:pt x="5879" y="26"/>
                  </a:lnTo>
                  <a:lnTo>
                    <a:pt x="57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46"/>
            <p:cNvSpPr/>
            <p:nvPr/>
          </p:nvSpPr>
          <p:spPr>
            <a:xfrm>
              <a:off x="1203275" y="1889125"/>
              <a:ext cx="391950" cy="276675"/>
            </a:xfrm>
            <a:custGeom>
              <a:avLst/>
              <a:gdLst/>
              <a:ahLst/>
              <a:cxnLst/>
              <a:rect l="l" t="t" r="r" b="b"/>
              <a:pathLst>
                <a:path w="15678" h="11067" extrusionOk="0">
                  <a:moveTo>
                    <a:pt x="14909" y="1"/>
                  </a:moveTo>
                  <a:lnTo>
                    <a:pt x="14768" y="26"/>
                  </a:lnTo>
                  <a:lnTo>
                    <a:pt x="14627" y="65"/>
                  </a:lnTo>
                  <a:lnTo>
                    <a:pt x="14512" y="141"/>
                  </a:lnTo>
                  <a:lnTo>
                    <a:pt x="14396" y="244"/>
                  </a:lnTo>
                  <a:lnTo>
                    <a:pt x="8594" y="6878"/>
                  </a:lnTo>
                  <a:lnTo>
                    <a:pt x="3561" y="6878"/>
                  </a:lnTo>
                  <a:lnTo>
                    <a:pt x="3420" y="6891"/>
                  </a:lnTo>
                  <a:lnTo>
                    <a:pt x="3292" y="6930"/>
                  </a:lnTo>
                  <a:lnTo>
                    <a:pt x="3164" y="6994"/>
                  </a:lnTo>
                  <a:lnTo>
                    <a:pt x="3061" y="7083"/>
                  </a:lnTo>
                  <a:lnTo>
                    <a:pt x="218" y="9811"/>
                  </a:lnTo>
                  <a:lnTo>
                    <a:pt x="128" y="9927"/>
                  </a:lnTo>
                  <a:lnTo>
                    <a:pt x="64" y="10042"/>
                  </a:lnTo>
                  <a:lnTo>
                    <a:pt x="13" y="10183"/>
                  </a:lnTo>
                  <a:lnTo>
                    <a:pt x="0" y="10324"/>
                  </a:lnTo>
                  <a:lnTo>
                    <a:pt x="13" y="10465"/>
                  </a:lnTo>
                  <a:lnTo>
                    <a:pt x="52" y="10593"/>
                  </a:lnTo>
                  <a:lnTo>
                    <a:pt x="116" y="10721"/>
                  </a:lnTo>
                  <a:lnTo>
                    <a:pt x="205" y="10836"/>
                  </a:lnTo>
                  <a:lnTo>
                    <a:pt x="256" y="10887"/>
                  </a:lnTo>
                  <a:lnTo>
                    <a:pt x="320" y="10939"/>
                  </a:lnTo>
                  <a:lnTo>
                    <a:pt x="449" y="11003"/>
                  </a:lnTo>
                  <a:lnTo>
                    <a:pt x="589" y="11054"/>
                  </a:lnTo>
                  <a:lnTo>
                    <a:pt x="730" y="11067"/>
                  </a:lnTo>
                  <a:lnTo>
                    <a:pt x="871" y="11054"/>
                  </a:lnTo>
                  <a:lnTo>
                    <a:pt x="999" y="11015"/>
                  </a:lnTo>
                  <a:lnTo>
                    <a:pt x="1127" y="10951"/>
                  </a:lnTo>
                  <a:lnTo>
                    <a:pt x="1230" y="10862"/>
                  </a:lnTo>
                  <a:lnTo>
                    <a:pt x="3855" y="8339"/>
                  </a:lnTo>
                  <a:lnTo>
                    <a:pt x="8915" y="8339"/>
                  </a:lnTo>
                  <a:lnTo>
                    <a:pt x="9004" y="8326"/>
                  </a:lnTo>
                  <a:lnTo>
                    <a:pt x="9068" y="8313"/>
                  </a:lnTo>
                  <a:lnTo>
                    <a:pt x="9145" y="8300"/>
                  </a:lnTo>
                  <a:lnTo>
                    <a:pt x="9222" y="8274"/>
                  </a:lnTo>
                  <a:lnTo>
                    <a:pt x="9286" y="8236"/>
                  </a:lnTo>
                  <a:lnTo>
                    <a:pt x="9350" y="8185"/>
                  </a:lnTo>
                  <a:lnTo>
                    <a:pt x="9414" y="8146"/>
                  </a:lnTo>
                  <a:lnTo>
                    <a:pt x="9465" y="8082"/>
                  </a:lnTo>
                  <a:lnTo>
                    <a:pt x="15498" y="1205"/>
                  </a:lnTo>
                  <a:lnTo>
                    <a:pt x="15587" y="1089"/>
                  </a:lnTo>
                  <a:lnTo>
                    <a:pt x="15639" y="948"/>
                  </a:lnTo>
                  <a:lnTo>
                    <a:pt x="15677" y="820"/>
                  </a:lnTo>
                  <a:lnTo>
                    <a:pt x="15677" y="679"/>
                  </a:lnTo>
                  <a:lnTo>
                    <a:pt x="15651" y="539"/>
                  </a:lnTo>
                  <a:lnTo>
                    <a:pt x="15600" y="410"/>
                  </a:lnTo>
                  <a:lnTo>
                    <a:pt x="15536" y="282"/>
                  </a:lnTo>
                  <a:lnTo>
                    <a:pt x="15434" y="180"/>
                  </a:lnTo>
                  <a:lnTo>
                    <a:pt x="15306" y="90"/>
                  </a:lnTo>
                  <a:lnTo>
                    <a:pt x="15178" y="39"/>
                  </a:lnTo>
                  <a:lnTo>
                    <a:pt x="150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46"/>
            <p:cNvSpPr/>
            <p:nvPr/>
          </p:nvSpPr>
          <p:spPr>
            <a:xfrm>
              <a:off x="1282050" y="1700525"/>
              <a:ext cx="251375" cy="36225"/>
            </a:xfrm>
            <a:custGeom>
              <a:avLst/>
              <a:gdLst/>
              <a:ahLst/>
              <a:cxnLst/>
              <a:rect l="l" t="t" r="r" b="b"/>
              <a:pathLst>
                <a:path w="10055" h="1449" extrusionOk="0">
                  <a:moveTo>
                    <a:pt x="730" y="1"/>
                  </a:moveTo>
                  <a:lnTo>
                    <a:pt x="576" y="14"/>
                  </a:lnTo>
                  <a:lnTo>
                    <a:pt x="448" y="52"/>
                  </a:lnTo>
                  <a:lnTo>
                    <a:pt x="320" y="116"/>
                  </a:lnTo>
                  <a:lnTo>
                    <a:pt x="218" y="206"/>
                  </a:lnTo>
                  <a:lnTo>
                    <a:pt x="128" y="321"/>
                  </a:lnTo>
                  <a:lnTo>
                    <a:pt x="51" y="436"/>
                  </a:lnTo>
                  <a:lnTo>
                    <a:pt x="13" y="577"/>
                  </a:lnTo>
                  <a:lnTo>
                    <a:pt x="0" y="718"/>
                  </a:lnTo>
                  <a:lnTo>
                    <a:pt x="13" y="872"/>
                  </a:lnTo>
                  <a:lnTo>
                    <a:pt x="51" y="1013"/>
                  </a:lnTo>
                  <a:lnTo>
                    <a:pt x="128" y="1128"/>
                  </a:lnTo>
                  <a:lnTo>
                    <a:pt x="218" y="1243"/>
                  </a:lnTo>
                  <a:lnTo>
                    <a:pt x="320" y="1333"/>
                  </a:lnTo>
                  <a:lnTo>
                    <a:pt x="448" y="1397"/>
                  </a:lnTo>
                  <a:lnTo>
                    <a:pt x="576" y="1435"/>
                  </a:lnTo>
                  <a:lnTo>
                    <a:pt x="730" y="1448"/>
                  </a:lnTo>
                  <a:lnTo>
                    <a:pt x="9324" y="1448"/>
                  </a:lnTo>
                  <a:lnTo>
                    <a:pt x="9478" y="1435"/>
                  </a:lnTo>
                  <a:lnTo>
                    <a:pt x="9606" y="1397"/>
                  </a:lnTo>
                  <a:lnTo>
                    <a:pt x="9734" y="1333"/>
                  </a:lnTo>
                  <a:lnTo>
                    <a:pt x="9849" y="1243"/>
                  </a:lnTo>
                  <a:lnTo>
                    <a:pt x="9926" y="1128"/>
                  </a:lnTo>
                  <a:lnTo>
                    <a:pt x="10003" y="1013"/>
                  </a:lnTo>
                  <a:lnTo>
                    <a:pt x="10041" y="872"/>
                  </a:lnTo>
                  <a:lnTo>
                    <a:pt x="10054" y="718"/>
                  </a:lnTo>
                  <a:lnTo>
                    <a:pt x="10041" y="577"/>
                  </a:lnTo>
                  <a:lnTo>
                    <a:pt x="10003" y="436"/>
                  </a:lnTo>
                  <a:lnTo>
                    <a:pt x="9926" y="321"/>
                  </a:lnTo>
                  <a:lnTo>
                    <a:pt x="9849" y="206"/>
                  </a:lnTo>
                  <a:lnTo>
                    <a:pt x="9734" y="116"/>
                  </a:lnTo>
                  <a:lnTo>
                    <a:pt x="9606" y="52"/>
                  </a:lnTo>
                  <a:lnTo>
                    <a:pt x="9478" y="14"/>
                  </a:lnTo>
                  <a:lnTo>
                    <a:pt x="93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46"/>
            <p:cNvSpPr/>
            <p:nvPr/>
          </p:nvSpPr>
          <p:spPr>
            <a:xfrm>
              <a:off x="1263775" y="1375850"/>
              <a:ext cx="330800" cy="172925"/>
            </a:xfrm>
            <a:custGeom>
              <a:avLst/>
              <a:gdLst/>
              <a:ahLst/>
              <a:cxnLst/>
              <a:rect l="l" t="t" r="r" b="b"/>
              <a:pathLst>
                <a:path w="13232" h="6917" extrusionOk="0">
                  <a:moveTo>
                    <a:pt x="757" y="1"/>
                  </a:moveTo>
                  <a:lnTo>
                    <a:pt x="616" y="13"/>
                  </a:lnTo>
                  <a:lnTo>
                    <a:pt x="475" y="39"/>
                  </a:lnTo>
                  <a:lnTo>
                    <a:pt x="347" y="103"/>
                  </a:lnTo>
                  <a:lnTo>
                    <a:pt x="232" y="193"/>
                  </a:lnTo>
                  <a:lnTo>
                    <a:pt x="129" y="308"/>
                  </a:lnTo>
                  <a:lnTo>
                    <a:pt x="65" y="423"/>
                  </a:lnTo>
                  <a:lnTo>
                    <a:pt x="14" y="564"/>
                  </a:lnTo>
                  <a:lnTo>
                    <a:pt x="1" y="692"/>
                  </a:lnTo>
                  <a:lnTo>
                    <a:pt x="1" y="833"/>
                  </a:lnTo>
                  <a:lnTo>
                    <a:pt x="39" y="974"/>
                  </a:lnTo>
                  <a:lnTo>
                    <a:pt x="103" y="1102"/>
                  </a:lnTo>
                  <a:lnTo>
                    <a:pt x="193" y="1217"/>
                  </a:lnTo>
                  <a:lnTo>
                    <a:pt x="5227" y="6686"/>
                  </a:lnTo>
                  <a:lnTo>
                    <a:pt x="5278" y="6737"/>
                  </a:lnTo>
                  <a:lnTo>
                    <a:pt x="5342" y="6776"/>
                  </a:lnTo>
                  <a:lnTo>
                    <a:pt x="5406" y="6827"/>
                  </a:lnTo>
                  <a:lnTo>
                    <a:pt x="5470" y="6853"/>
                  </a:lnTo>
                  <a:lnTo>
                    <a:pt x="5534" y="6878"/>
                  </a:lnTo>
                  <a:lnTo>
                    <a:pt x="5611" y="6904"/>
                  </a:lnTo>
                  <a:lnTo>
                    <a:pt x="5688" y="6917"/>
                  </a:lnTo>
                  <a:lnTo>
                    <a:pt x="12514" y="6917"/>
                  </a:lnTo>
                  <a:lnTo>
                    <a:pt x="12655" y="6904"/>
                  </a:lnTo>
                  <a:lnTo>
                    <a:pt x="12796" y="6853"/>
                  </a:lnTo>
                  <a:lnTo>
                    <a:pt x="12911" y="6789"/>
                  </a:lnTo>
                  <a:lnTo>
                    <a:pt x="13027" y="6699"/>
                  </a:lnTo>
                  <a:lnTo>
                    <a:pt x="13116" y="6597"/>
                  </a:lnTo>
                  <a:lnTo>
                    <a:pt x="13180" y="6469"/>
                  </a:lnTo>
                  <a:lnTo>
                    <a:pt x="13219" y="6340"/>
                  </a:lnTo>
                  <a:lnTo>
                    <a:pt x="13231" y="6187"/>
                  </a:lnTo>
                  <a:lnTo>
                    <a:pt x="13219" y="6046"/>
                  </a:lnTo>
                  <a:lnTo>
                    <a:pt x="13180" y="5905"/>
                  </a:lnTo>
                  <a:lnTo>
                    <a:pt x="13116" y="5777"/>
                  </a:lnTo>
                  <a:lnTo>
                    <a:pt x="13027" y="5674"/>
                  </a:lnTo>
                  <a:lnTo>
                    <a:pt x="12911" y="5585"/>
                  </a:lnTo>
                  <a:lnTo>
                    <a:pt x="12796" y="5521"/>
                  </a:lnTo>
                  <a:lnTo>
                    <a:pt x="12655" y="5470"/>
                  </a:lnTo>
                  <a:lnTo>
                    <a:pt x="12514" y="5457"/>
                  </a:lnTo>
                  <a:lnTo>
                    <a:pt x="6072" y="5457"/>
                  </a:lnTo>
                  <a:lnTo>
                    <a:pt x="1256" y="231"/>
                  </a:lnTo>
                  <a:lnTo>
                    <a:pt x="1154" y="141"/>
                  </a:lnTo>
                  <a:lnTo>
                    <a:pt x="1026" y="65"/>
                  </a:lnTo>
                  <a:lnTo>
                    <a:pt x="898" y="13"/>
                  </a:lnTo>
                  <a:lnTo>
                    <a:pt x="75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46"/>
            <p:cNvSpPr/>
            <p:nvPr/>
          </p:nvSpPr>
          <p:spPr>
            <a:xfrm>
              <a:off x="1601275" y="1325900"/>
              <a:ext cx="36525" cy="179975"/>
            </a:xfrm>
            <a:custGeom>
              <a:avLst/>
              <a:gdLst/>
              <a:ahLst/>
              <a:cxnLst/>
              <a:rect l="l" t="t" r="r" b="b"/>
              <a:pathLst>
                <a:path w="1461" h="7199" extrusionOk="0">
                  <a:moveTo>
                    <a:pt x="730" y="1"/>
                  </a:moveTo>
                  <a:lnTo>
                    <a:pt x="577" y="13"/>
                  </a:lnTo>
                  <a:lnTo>
                    <a:pt x="449" y="65"/>
                  </a:lnTo>
                  <a:lnTo>
                    <a:pt x="321" y="129"/>
                  </a:lnTo>
                  <a:lnTo>
                    <a:pt x="218" y="218"/>
                  </a:lnTo>
                  <a:lnTo>
                    <a:pt x="129" y="321"/>
                  </a:lnTo>
                  <a:lnTo>
                    <a:pt x="52" y="449"/>
                  </a:lnTo>
                  <a:lnTo>
                    <a:pt x="13" y="590"/>
                  </a:lnTo>
                  <a:lnTo>
                    <a:pt x="0" y="731"/>
                  </a:lnTo>
                  <a:lnTo>
                    <a:pt x="0" y="6468"/>
                  </a:lnTo>
                  <a:lnTo>
                    <a:pt x="13" y="6609"/>
                  </a:lnTo>
                  <a:lnTo>
                    <a:pt x="52" y="6750"/>
                  </a:lnTo>
                  <a:lnTo>
                    <a:pt x="129" y="6878"/>
                  </a:lnTo>
                  <a:lnTo>
                    <a:pt x="218" y="6981"/>
                  </a:lnTo>
                  <a:lnTo>
                    <a:pt x="321" y="7070"/>
                  </a:lnTo>
                  <a:lnTo>
                    <a:pt x="449" y="7135"/>
                  </a:lnTo>
                  <a:lnTo>
                    <a:pt x="577" y="7173"/>
                  </a:lnTo>
                  <a:lnTo>
                    <a:pt x="730" y="7199"/>
                  </a:lnTo>
                  <a:lnTo>
                    <a:pt x="871" y="7173"/>
                  </a:lnTo>
                  <a:lnTo>
                    <a:pt x="1012" y="7135"/>
                  </a:lnTo>
                  <a:lnTo>
                    <a:pt x="1140" y="7070"/>
                  </a:lnTo>
                  <a:lnTo>
                    <a:pt x="1243" y="6981"/>
                  </a:lnTo>
                  <a:lnTo>
                    <a:pt x="1332" y="6878"/>
                  </a:lnTo>
                  <a:lnTo>
                    <a:pt x="1396" y="6750"/>
                  </a:lnTo>
                  <a:lnTo>
                    <a:pt x="1448" y="6609"/>
                  </a:lnTo>
                  <a:lnTo>
                    <a:pt x="1461" y="6468"/>
                  </a:lnTo>
                  <a:lnTo>
                    <a:pt x="1461" y="731"/>
                  </a:lnTo>
                  <a:lnTo>
                    <a:pt x="1448" y="590"/>
                  </a:lnTo>
                  <a:lnTo>
                    <a:pt x="1396" y="449"/>
                  </a:lnTo>
                  <a:lnTo>
                    <a:pt x="1332" y="321"/>
                  </a:lnTo>
                  <a:lnTo>
                    <a:pt x="1243" y="218"/>
                  </a:lnTo>
                  <a:lnTo>
                    <a:pt x="1140" y="129"/>
                  </a:lnTo>
                  <a:lnTo>
                    <a:pt x="1012" y="65"/>
                  </a:lnTo>
                  <a:lnTo>
                    <a:pt x="871" y="13"/>
                  </a:lnTo>
                  <a:lnTo>
                    <a:pt x="73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46"/>
            <p:cNvSpPr/>
            <p:nvPr/>
          </p:nvSpPr>
          <p:spPr>
            <a:xfrm>
              <a:off x="1494325" y="1391550"/>
              <a:ext cx="654200" cy="654175"/>
            </a:xfrm>
            <a:custGeom>
              <a:avLst/>
              <a:gdLst/>
              <a:ahLst/>
              <a:cxnLst/>
              <a:rect l="l" t="t" r="r" b="b"/>
              <a:pathLst>
                <a:path w="26168" h="26167" extrusionOk="0">
                  <a:moveTo>
                    <a:pt x="9952" y="0"/>
                  </a:moveTo>
                  <a:lnTo>
                    <a:pt x="9952" y="2933"/>
                  </a:lnTo>
                  <a:lnTo>
                    <a:pt x="9478" y="3087"/>
                  </a:lnTo>
                  <a:lnTo>
                    <a:pt x="9005" y="3266"/>
                  </a:lnTo>
                  <a:lnTo>
                    <a:pt x="8556" y="3458"/>
                  </a:lnTo>
                  <a:lnTo>
                    <a:pt x="8108" y="3676"/>
                  </a:lnTo>
                  <a:lnTo>
                    <a:pt x="6046" y="1614"/>
                  </a:lnTo>
                  <a:lnTo>
                    <a:pt x="1627" y="6045"/>
                  </a:lnTo>
                  <a:lnTo>
                    <a:pt x="3600" y="8031"/>
                  </a:lnTo>
                  <a:lnTo>
                    <a:pt x="3356" y="8492"/>
                  </a:lnTo>
                  <a:lnTo>
                    <a:pt x="3126" y="8966"/>
                  </a:lnTo>
                  <a:lnTo>
                    <a:pt x="2934" y="9452"/>
                  </a:lnTo>
                  <a:lnTo>
                    <a:pt x="2754" y="9952"/>
                  </a:lnTo>
                  <a:lnTo>
                    <a:pt x="1" y="9952"/>
                  </a:lnTo>
                  <a:lnTo>
                    <a:pt x="1" y="16215"/>
                  </a:lnTo>
                  <a:lnTo>
                    <a:pt x="2588" y="16215"/>
                  </a:lnTo>
                  <a:lnTo>
                    <a:pt x="2754" y="16766"/>
                  </a:lnTo>
                  <a:lnTo>
                    <a:pt x="2946" y="17291"/>
                  </a:lnTo>
                  <a:lnTo>
                    <a:pt x="3164" y="17816"/>
                  </a:lnTo>
                  <a:lnTo>
                    <a:pt x="3420" y="18328"/>
                  </a:lnTo>
                  <a:lnTo>
                    <a:pt x="1627" y="20121"/>
                  </a:lnTo>
                  <a:lnTo>
                    <a:pt x="6046" y="24553"/>
                  </a:lnTo>
                  <a:lnTo>
                    <a:pt x="7762" y="22837"/>
                  </a:lnTo>
                  <a:lnTo>
                    <a:pt x="8018" y="22977"/>
                  </a:lnTo>
                  <a:lnTo>
                    <a:pt x="8287" y="23106"/>
                  </a:lnTo>
                  <a:lnTo>
                    <a:pt x="8556" y="23234"/>
                  </a:lnTo>
                  <a:lnTo>
                    <a:pt x="8825" y="23362"/>
                  </a:lnTo>
                  <a:lnTo>
                    <a:pt x="9107" y="23477"/>
                  </a:lnTo>
                  <a:lnTo>
                    <a:pt x="9389" y="23579"/>
                  </a:lnTo>
                  <a:lnTo>
                    <a:pt x="9671" y="23669"/>
                  </a:lnTo>
                  <a:lnTo>
                    <a:pt x="9952" y="23772"/>
                  </a:lnTo>
                  <a:lnTo>
                    <a:pt x="9952" y="26167"/>
                  </a:lnTo>
                  <a:lnTo>
                    <a:pt x="16215" y="26167"/>
                  </a:lnTo>
                  <a:lnTo>
                    <a:pt x="16215" y="23772"/>
                  </a:lnTo>
                  <a:lnTo>
                    <a:pt x="16497" y="23669"/>
                  </a:lnTo>
                  <a:lnTo>
                    <a:pt x="16792" y="23579"/>
                  </a:lnTo>
                  <a:lnTo>
                    <a:pt x="17061" y="23477"/>
                  </a:lnTo>
                  <a:lnTo>
                    <a:pt x="17342" y="23362"/>
                  </a:lnTo>
                  <a:lnTo>
                    <a:pt x="17611" y="23234"/>
                  </a:lnTo>
                  <a:lnTo>
                    <a:pt x="17880" y="23106"/>
                  </a:lnTo>
                  <a:lnTo>
                    <a:pt x="18149" y="22977"/>
                  </a:lnTo>
                  <a:lnTo>
                    <a:pt x="18406" y="22837"/>
                  </a:lnTo>
                  <a:lnTo>
                    <a:pt x="20122" y="24553"/>
                  </a:lnTo>
                  <a:lnTo>
                    <a:pt x="24553" y="20121"/>
                  </a:lnTo>
                  <a:lnTo>
                    <a:pt x="22760" y="18328"/>
                  </a:lnTo>
                  <a:lnTo>
                    <a:pt x="23004" y="17816"/>
                  </a:lnTo>
                  <a:lnTo>
                    <a:pt x="23221" y="17291"/>
                  </a:lnTo>
                  <a:lnTo>
                    <a:pt x="23413" y="16766"/>
                  </a:lnTo>
                  <a:lnTo>
                    <a:pt x="23580" y="16215"/>
                  </a:lnTo>
                  <a:lnTo>
                    <a:pt x="26167" y="16215"/>
                  </a:lnTo>
                  <a:lnTo>
                    <a:pt x="26167" y="9952"/>
                  </a:lnTo>
                  <a:lnTo>
                    <a:pt x="23426" y="9952"/>
                  </a:lnTo>
                  <a:lnTo>
                    <a:pt x="23247" y="9452"/>
                  </a:lnTo>
                  <a:lnTo>
                    <a:pt x="23042" y="8966"/>
                  </a:lnTo>
                  <a:lnTo>
                    <a:pt x="22811" y="8492"/>
                  </a:lnTo>
                  <a:lnTo>
                    <a:pt x="22568" y="8031"/>
                  </a:lnTo>
                  <a:lnTo>
                    <a:pt x="24553" y="6045"/>
                  </a:lnTo>
                  <a:lnTo>
                    <a:pt x="20122" y="1614"/>
                  </a:lnTo>
                  <a:lnTo>
                    <a:pt x="18060" y="3676"/>
                  </a:lnTo>
                  <a:lnTo>
                    <a:pt x="17624" y="3458"/>
                  </a:lnTo>
                  <a:lnTo>
                    <a:pt x="17163" y="3266"/>
                  </a:lnTo>
                  <a:lnTo>
                    <a:pt x="16689" y="3087"/>
                  </a:lnTo>
                  <a:lnTo>
                    <a:pt x="16215" y="2933"/>
                  </a:lnTo>
                  <a:lnTo>
                    <a:pt x="1621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46"/>
            <p:cNvSpPr/>
            <p:nvPr/>
          </p:nvSpPr>
          <p:spPr>
            <a:xfrm>
              <a:off x="1579175" y="1483125"/>
              <a:ext cx="484475" cy="484150"/>
            </a:xfrm>
            <a:custGeom>
              <a:avLst/>
              <a:gdLst/>
              <a:ahLst/>
              <a:cxnLst/>
              <a:rect l="l" t="t" r="r" b="b"/>
              <a:pathLst>
                <a:path w="19379" h="19366" extrusionOk="0">
                  <a:moveTo>
                    <a:pt x="9696" y="0"/>
                  </a:moveTo>
                  <a:lnTo>
                    <a:pt x="9197" y="13"/>
                  </a:lnTo>
                  <a:lnTo>
                    <a:pt x="8697" y="51"/>
                  </a:lnTo>
                  <a:lnTo>
                    <a:pt x="8211" y="115"/>
                  </a:lnTo>
                  <a:lnTo>
                    <a:pt x="7737" y="192"/>
                  </a:lnTo>
                  <a:lnTo>
                    <a:pt x="7276" y="308"/>
                  </a:lnTo>
                  <a:lnTo>
                    <a:pt x="6814" y="436"/>
                  </a:lnTo>
                  <a:lnTo>
                    <a:pt x="6366" y="589"/>
                  </a:lnTo>
                  <a:lnTo>
                    <a:pt x="5918" y="756"/>
                  </a:lnTo>
                  <a:lnTo>
                    <a:pt x="5495" y="948"/>
                  </a:lnTo>
                  <a:lnTo>
                    <a:pt x="5073" y="1166"/>
                  </a:lnTo>
                  <a:lnTo>
                    <a:pt x="4676" y="1396"/>
                  </a:lnTo>
                  <a:lnTo>
                    <a:pt x="4279" y="1652"/>
                  </a:lnTo>
                  <a:lnTo>
                    <a:pt x="3894" y="1921"/>
                  </a:lnTo>
                  <a:lnTo>
                    <a:pt x="3536" y="2216"/>
                  </a:lnTo>
                  <a:lnTo>
                    <a:pt x="3177" y="2511"/>
                  </a:lnTo>
                  <a:lnTo>
                    <a:pt x="2844" y="2831"/>
                  </a:lnTo>
                  <a:lnTo>
                    <a:pt x="2524" y="3177"/>
                  </a:lnTo>
                  <a:lnTo>
                    <a:pt x="2216" y="3522"/>
                  </a:lnTo>
                  <a:lnTo>
                    <a:pt x="1935" y="3894"/>
                  </a:lnTo>
                  <a:lnTo>
                    <a:pt x="1666" y="4265"/>
                  </a:lnTo>
                  <a:lnTo>
                    <a:pt x="1410" y="4662"/>
                  </a:lnTo>
                  <a:lnTo>
                    <a:pt x="1179" y="5072"/>
                  </a:lnTo>
                  <a:lnTo>
                    <a:pt x="961" y="5482"/>
                  </a:lnTo>
                  <a:lnTo>
                    <a:pt x="769" y="5917"/>
                  </a:lnTo>
                  <a:lnTo>
                    <a:pt x="590" y="6353"/>
                  </a:lnTo>
                  <a:lnTo>
                    <a:pt x="436" y="6801"/>
                  </a:lnTo>
                  <a:lnTo>
                    <a:pt x="308" y="7262"/>
                  </a:lnTo>
                  <a:lnTo>
                    <a:pt x="206" y="7736"/>
                  </a:lnTo>
                  <a:lnTo>
                    <a:pt x="116" y="8210"/>
                  </a:lnTo>
                  <a:lnTo>
                    <a:pt x="52" y="8697"/>
                  </a:lnTo>
                  <a:lnTo>
                    <a:pt x="14" y="9183"/>
                  </a:lnTo>
                  <a:lnTo>
                    <a:pt x="1" y="9683"/>
                  </a:lnTo>
                  <a:lnTo>
                    <a:pt x="14" y="10182"/>
                  </a:lnTo>
                  <a:lnTo>
                    <a:pt x="52" y="10669"/>
                  </a:lnTo>
                  <a:lnTo>
                    <a:pt x="116" y="11156"/>
                  </a:lnTo>
                  <a:lnTo>
                    <a:pt x="206" y="11630"/>
                  </a:lnTo>
                  <a:lnTo>
                    <a:pt x="308" y="12104"/>
                  </a:lnTo>
                  <a:lnTo>
                    <a:pt x="436" y="12565"/>
                  </a:lnTo>
                  <a:lnTo>
                    <a:pt x="590" y="13013"/>
                  </a:lnTo>
                  <a:lnTo>
                    <a:pt x="769" y="13448"/>
                  </a:lnTo>
                  <a:lnTo>
                    <a:pt x="961" y="13884"/>
                  </a:lnTo>
                  <a:lnTo>
                    <a:pt x="1179" y="14307"/>
                  </a:lnTo>
                  <a:lnTo>
                    <a:pt x="1410" y="14704"/>
                  </a:lnTo>
                  <a:lnTo>
                    <a:pt x="1666" y="15101"/>
                  </a:lnTo>
                  <a:lnTo>
                    <a:pt x="1935" y="15485"/>
                  </a:lnTo>
                  <a:lnTo>
                    <a:pt x="2216" y="15844"/>
                  </a:lnTo>
                  <a:lnTo>
                    <a:pt x="2524" y="16202"/>
                  </a:lnTo>
                  <a:lnTo>
                    <a:pt x="2844" y="16535"/>
                  </a:lnTo>
                  <a:lnTo>
                    <a:pt x="3177" y="16855"/>
                  </a:lnTo>
                  <a:lnTo>
                    <a:pt x="3536" y="17163"/>
                  </a:lnTo>
                  <a:lnTo>
                    <a:pt x="3894" y="17445"/>
                  </a:lnTo>
                  <a:lnTo>
                    <a:pt x="4279" y="17714"/>
                  </a:lnTo>
                  <a:lnTo>
                    <a:pt x="4676" y="17970"/>
                  </a:lnTo>
                  <a:lnTo>
                    <a:pt x="5073" y="18200"/>
                  </a:lnTo>
                  <a:lnTo>
                    <a:pt x="5495" y="18418"/>
                  </a:lnTo>
                  <a:lnTo>
                    <a:pt x="5918" y="18610"/>
                  </a:lnTo>
                  <a:lnTo>
                    <a:pt x="6366" y="18777"/>
                  </a:lnTo>
                  <a:lnTo>
                    <a:pt x="6814" y="18930"/>
                  </a:lnTo>
                  <a:lnTo>
                    <a:pt x="7276" y="19058"/>
                  </a:lnTo>
                  <a:lnTo>
                    <a:pt x="7737" y="19174"/>
                  </a:lnTo>
                  <a:lnTo>
                    <a:pt x="8211" y="19263"/>
                  </a:lnTo>
                  <a:lnTo>
                    <a:pt x="8697" y="19314"/>
                  </a:lnTo>
                  <a:lnTo>
                    <a:pt x="9197" y="19353"/>
                  </a:lnTo>
                  <a:lnTo>
                    <a:pt x="9696" y="19366"/>
                  </a:lnTo>
                  <a:lnTo>
                    <a:pt x="10196" y="19353"/>
                  </a:lnTo>
                  <a:lnTo>
                    <a:pt x="10682" y="19314"/>
                  </a:lnTo>
                  <a:lnTo>
                    <a:pt x="11169" y="19263"/>
                  </a:lnTo>
                  <a:lnTo>
                    <a:pt x="11643" y="19174"/>
                  </a:lnTo>
                  <a:lnTo>
                    <a:pt x="12117" y="19058"/>
                  </a:lnTo>
                  <a:lnTo>
                    <a:pt x="12565" y="18930"/>
                  </a:lnTo>
                  <a:lnTo>
                    <a:pt x="13026" y="18777"/>
                  </a:lnTo>
                  <a:lnTo>
                    <a:pt x="13462" y="18610"/>
                  </a:lnTo>
                  <a:lnTo>
                    <a:pt x="13884" y="18418"/>
                  </a:lnTo>
                  <a:lnTo>
                    <a:pt x="14307" y="18200"/>
                  </a:lnTo>
                  <a:lnTo>
                    <a:pt x="14717" y="17970"/>
                  </a:lnTo>
                  <a:lnTo>
                    <a:pt x="15101" y="17714"/>
                  </a:lnTo>
                  <a:lnTo>
                    <a:pt x="15485" y="17445"/>
                  </a:lnTo>
                  <a:lnTo>
                    <a:pt x="15857" y="17163"/>
                  </a:lnTo>
                  <a:lnTo>
                    <a:pt x="16203" y="16855"/>
                  </a:lnTo>
                  <a:lnTo>
                    <a:pt x="16536" y="16535"/>
                  </a:lnTo>
                  <a:lnTo>
                    <a:pt x="16856" y="16202"/>
                  </a:lnTo>
                  <a:lnTo>
                    <a:pt x="17163" y="15844"/>
                  </a:lnTo>
                  <a:lnTo>
                    <a:pt x="17458" y="15485"/>
                  </a:lnTo>
                  <a:lnTo>
                    <a:pt x="17727" y="15101"/>
                  </a:lnTo>
                  <a:lnTo>
                    <a:pt x="17970" y="14704"/>
                  </a:lnTo>
                  <a:lnTo>
                    <a:pt x="18201" y="14307"/>
                  </a:lnTo>
                  <a:lnTo>
                    <a:pt x="18418" y="13884"/>
                  </a:lnTo>
                  <a:lnTo>
                    <a:pt x="18611" y="13448"/>
                  </a:lnTo>
                  <a:lnTo>
                    <a:pt x="18790" y="13013"/>
                  </a:lnTo>
                  <a:lnTo>
                    <a:pt x="18944" y="12565"/>
                  </a:lnTo>
                  <a:lnTo>
                    <a:pt x="19072" y="12104"/>
                  </a:lnTo>
                  <a:lnTo>
                    <a:pt x="19174" y="11630"/>
                  </a:lnTo>
                  <a:lnTo>
                    <a:pt x="19264" y="11156"/>
                  </a:lnTo>
                  <a:lnTo>
                    <a:pt x="19328" y="10669"/>
                  </a:lnTo>
                  <a:lnTo>
                    <a:pt x="19366" y="10182"/>
                  </a:lnTo>
                  <a:lnTo>
                    <a:pt x="19379" y="9683"/>
                  </a:lnTo>
                  <a:lnTo>
                    <a:pt x="19366" y="9183"/>
                  </a:lnTo>
                  <a:lnTo>
                    <a:pt x="19328" y="8697"/>
                  </a:lnTo>
                  <a:lnTo>
                    <a:pt x="19264" y="8210"/>
                  </a:lnTo>
                  <a:lnTo>
                    <a:pt x="19174" y="7736"/>
                  </a:lnTo>
                  <a:lnTo>
                    <a:pt x="19072" y="7262"/>
                  </a:lnTo>
                  <a:lnTo>
                    <a:pt x="18944" y="6801"/>
                  </a:lnTo>
                  <a:lnTo>
                    <a:pt x="18790" y="6353"/>
                  </a:lnTo>
                  <a:lnTo>
                    <a:pt x="18611" y="5917"/>
                  </a:lnTo>
                  <a:lnTo>
                    <a:pt x="18418" y="5482"/>
                  </a:lnTo>
                  <a:lnTo>
                    <a:pt x="18201" y="5072"/>
                  </a:lnTo>
                  <a:lnTo>
                    <a:pt x="17970" y="4662"/>
                  </a:lnTo>
                  <a:lnTo>
                    <a:pt x="17727" y="4265"/>
                  </a:lnTo>
                  <a:lnTo>
                    <a:pt x="17458" y="3894"/>
                  </a:lnTo>
                  <a:lnTo>
                    <a:pt x="17163" y="3522"/>
                  </a:lnTo>
                  <a:lnTo>
                    <a:pt x="16856" y="3177"/>
                  </a:lnTo>
                  <a:lnTo>
                    <a:pt x="16536" y="2831"/>
                  </a:lnTo>
                  <a:lnTo>
                    <a:pt x="16203" y="2511"/>
                  </a:lnTo>
                  <a:lnTo>
                    <a:pt x="15857" y="2216"/>
                  </a:lnTo>
                  <a:lnTo>
                    <a:pt x="15485" y="1921"/>
                  </a:lnTo>
                  <a:lnTo>
                    <a:pt x="15101" y="1652"/>
                  </a:lnTo>
                  <a:lnTo>
                    <a:pt x="14717" y="1396"/>
                  </a:lnTo>
                  <a:lnTo>
                    <a:pt x="14307" y="1166"/>
                  </a:lnTo>
                  <a:lnTo>
                    <a:pt x="13884" y="948"/>
                  </a:lnTo>
                  <a:lnTo>
                    <a:pt x="13462" y="756"/>
                  </a:lnTo>
                  <a:lnTo>
                    <a:pt x="13026" y="589"/>
                  </a:lnTo>
                  <a:lnTo>
                    <a:pt x="12565" y="436"/>
                  </a:lnTo>
                  <a:lnTo>
                    <a:pt x="12117" y="308"/>
                  </a:lnTo>
                  <a:lnTo>
                    <a:pt x="11643" y="192"/>
                  </a:lnTo>
                  <a:lnTo>
                    <a:pt x="11169" y="115"/>
                  </a:lnTo>
                  <a:lnTo>
                    <a:pt x="10682" y="51"/>
                  </a:lnTo>
                  <a:lnTo>
                    <a:pt x="10196" y="13"/>
                  </a:lnTo>
                  <a:lnTo>
                    <a:pt x="96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46"/>
            <p:cNvSpPr/>
            <p:nvPr/>
          </p:nvSpPr>
          <p:spPr>
            <a:xfrm>
              <a:off x="1612150" y="1515775"/>
              <a:ext cx="418525" cy="418850"/>
            </a:xfrm>
            <a:custGeom>
              <a:avLst/>
              <a:gdLst/>
              <a:ahLst/>
              <a:cxnLst/>
              <a:rect l="l" t="t" r="r" b="b"/>
              <a:pathLst>
                <a:path w="16741" h="16754" extrusionOk="0">
                  <a:moveTo>
                    <a:pt x="8377" y="1"/>
                  </a:moveTo>
                  <a:lnTo>
                    <a:pt x="7942" y="13"/>
                  </a:lnTo>
                  <a:lnTo>
                    <a:pt x="7519" y="52"/>
                  </a:lnTo>
                  <a:lnTo>
                    <a:pt x="7096" y="103"/>
                  </a:lnTo>
                  <a:lnTo>
                    <a:pt x="6687" y="180"/>
                  </a:lnTo>
                  <a:lnTo>
                    <a:pt x="6277" y="270"/>
                  </a:lnTo>
                  <a:lnTo>
                    <a:pt x="5880" y="385"/>
                  </a:lnTo>
                  <a:lnTo>
                    <a:pt x="5495" y="513"/>
                  </a:lnTo>
                  <a:lnTo>
                    <a:pt x="5111" y="667"/>
                  </a:lnTo>
                  <a:lnTo>
                    <a:pt x="4740" y="833"/>
                  </a:lnTo>
                  <a:lnTo>
                    <a:pt x="4381" y="1012"/>
                  </a:lnTo>
                  <a:lnTo>
                    <a:pt x="4035" y="1217"/>
                  </a:lnTo>
                  <a:lnTo>
                    <a:pt x="3690" y="1435"/>
                  </a:lnTo>
                  <a:lnTo>
                    <a:pt x="3357" y="1666"/>
                  </a:lnTo>
                  <a:lnTo>
                    <a:pt x="3049" y="1922"/>
                  </a:lnTo>
                  <a:lnTo>
                    <a:pt x="2742" y="2178"/>
                  </a:lnTo>
                  <a:lnTo>
                    <a:pt x="2447" y="2460"/>
                  </a:lnTo>
                  <a:lnTo>
                    <a:pt x="2178" y="2754"/>
                  </a:lnTo>
                  <a:lnTo>
                    <a:pt x="1909" y="3049"/>
                  </a:lnTo>
                  <a:lnTo>
                    <a:pt x="1666" y="3369"/>
                  </a:lnTo>
                  <a:lnTo>
                    <a:pt x="1423" y="3702"/>
                  </a:lnTo>
                  <a:lnTo>
                    <a:pt x="1205" y="4035"/>
                  </a:lnTo>
                  <a:lnTo>
                    <a:pt x="1013" y="4381"/>
                  </a:lnTo>
                  <a:lnTo>
                    <a:pt x="821" y="4752"/>
                  </a:lnTo>
                  <a:lnTo>
                    <a:pt x="654" y="5124"/>
                  </a:lnTo>
                  <a:lnTo>
                    <a:pt x="513" y="5495"/>
                  </a:lnTo>
                  <a:lnTo>
                    <a:pt x="372" y="5892"/>
                  </a:lnTo>
                  <a:lnTo>
                    <a:pt x="257" y="6289"/>
                  </a:lnTo>
                  <a:lnTo>
                    <a:pt x="167" y="6686"/>
                  </a:lnTo>
                  <a:lnTo>
                    <a:pt x="91" y="7109"/>
                  </a:lnTo>
                  <a:lnTo>
                    <a:pt x="39" y="7519"/>
                  </a:lnTo>
                  <a:lnTo>
                    <a:pt x="14" y="7941"/>
                  </a:lnTo>
                  <a:lnTo>
                    <a:pt x="1" y="8377"/>
                  </a:lnTo>
                  <a:lnTo>
                    <a:pt x="14" y="8812"/>
                  </a:lnTo>
                  <a:lnTo>
                    <a:pt x="39" y="9235"/>
                  </a:lnTo>
                  <a:lnTo>
                    <a:pt x="91" y="9658"/>
                  </a:lnTo>
                  <a:lnTo>
                    <a:pt x="167" y="10068"/>
                  </a:lnTo>
                  <a:lnTo>
                    <a:pt x="257" y="10465"/>
                  </a:lnTo>
                  <a:lnTo>
                    <a:pt x="372" y="10862"/>
                  </a:lnTo>
                  <a:lnTo>
                    <a:pt x="513" y="11259"/>
                  </a:lnTo>
                  <a:lnTo>
                    <a:pt x="654" y="11643"/>
                  </a:lnTo>
                  <a:lnTo>
                    <a:pt x="821" y="12014"/>
                  </a:lnTo>
                  <a:lnTo>
                    <a:pt x="1013" y="12373"/>
                  </a:lnTo>
                  <a:lnTo>
                    <a:pt x="1205" y="12719"/>
                  </a:lnTo>
                  <a:lnTo>
                    <a:pt x="1423" y="13065"/>
                  </a:lnTo>
                  <a:lnTo>
                    <a:pt x="1666" y="13385"/>
                  </a:lnTo>
                  <a:lnTo>
                    <a:pt x="1909" y="13705"/>
                  </a:lnTo>
                  <a:lnTo>
                    <a:pt x="2178" y="14012"/>
                  </a:lnTo>
                  <a:lnTo>
                    <a:pt x="2447" y="14294"/>
                  </a:lnTo>
                  <a:lnTo>
                    <a:pt x="2742" y="14576"/>
                  </a:lnTo>
                  <a:lnTo>
                    <a:pt x="3049" y="14845"/>
                  </a:lnTo>
                  <a:lnTo>
                    <a:pt x="3357" y="15088"/>
                  </a:lnTo>
                  <a:lnTo>
                    <a:pt x="3690" y="15319"/>
                  </a:lnTo>
                  <a:lnTo>
                    <a:pt x="4035" y="15537"/>
                  </a:lnTo>
                  <a:lnTo>
                    <a:pt x="4381" y="15741"/>
                  </a:lnTo>
                  <a:lnTo>
                    <a:pt x="4740" y="15921"/>
                  </a:lnTo>
                  <a:lnTo>
                    <a:pt x="5111" y="16087"/>
                  </a:lnTo>
                  <a:lnTo>
                    <a:pt x="5495" y="16241"/>
                  </a:lnTo>
                  <a:lnTo>
                    <a:pt x="5880" y="16369"/>
                  </a:lnTo>
                  <a:lnTo>
                    <a:pt x="6277" y="16484"/>
                  </a:lnTo>
                  <a:lnTo>
                    <a:pt x="6687" y="16587"/>
                  </a:lnTo>
                  <a:lnTo>
                    <a:pt x="7096" y="16651"/>
                  </a:lnTo>
                  <a:lnTo>
                    <a:pt x="7519" y="16702"/>
                  </a:lnTo>
                  <a:lnTo>
                    <a:pt x="7942" y="16741"/>
                  </a:lnTo>
                  <a:lnTo>
                    <a:pt x="8377" y="16753"/>
                  </a:lnTo>
                  <a:lnTo>
                    <a:pt x="8800" y="16741"/>
                  </a:lnTo>
                  <a:lnTo>
                    <a:pt x="9223" y="16702"/>
                  </a:lnTo>
                  <a:lnTo>
                    <a:pt x="9645" y="16651"/>
                  </a:lnTo>
                  <a:lnTo>
                    <a:pt x="10055" y="16587"/>
                  </a:lnTo>
                  <a:lnTo>
                    <a:pt x="10465" y="16484"/>
                  </a:lnTo>
                  <a:lnTo>
                    <a:pt x="10862" y="16369"/>
                  </a:lnTo>
                  <a:lnTo>
                    <a:pt x="11246" y="16241"/>
                  </a:lnTo>
                  <a:lnTo>
                    <a:pt x="11630" y="16087"/>
                  </a:lnTo>
                  <a:lnTo>
                    <a:pt x="12002" y="15921"/>
                  </a:lnTo>
                  <a:lnTo>
                    <a:pt x="12360" y="15741"/>
                  </a:lnTo>
                  <a:lnTo>
                    <a:pt x="12719" y="15537"/>
                  </a:lnTo>
                  <a:lnTo>
                    <a:pt x="13052" y="15319"/>
                  </a:lnTo>
                  <a:lnTo>
                    <a:pt x="13385" y="15088"/>
                  </a:lnTo>
                  <a:lnTo>
                    <a:pt x="13693" y="14845"/>
                  </a:lnTo>
                  <a:lnTo>
                    <a:pt x="14000" y="14576"/>
                  </a:lnTo>
                  <a:lnTo>
                    <a:pt x="14294" y="14294"/>
                  </a:lnTo>
                  <a:lnTo>
                    <a:pt x="14576" y="14012"/>
                  </a:lnTo>
                  <a:lnTo>
                    <a:pt x="14832" y="13705"/>
                  </a:lnTo>
                  <a:lnTo>
                    <a:pt x="15076" y="13385"/>
                  </a:lnTo>
                  <a:lnTo>
                    <a:pt x="15319" y="13065"/>
                  </a:lnTo>
                  <a:lnTo>
                    <a:pt x="15537" y="12719"/>
                  </a:lnTo>
                  <a:lnTo>
                    <a:pt x="15729" y="12373"/>
                  </a:lnTo>
                  <a:lnTo>
                    <a:pt x="15921" y="12014"/>
                  </a:lnTo>
                  <a:lnTo>
                    <a:pt x="16088" y="11643"/>
                  </a:lnTo>
                  <a:lnTo>
                    <a:pt x="16241" y="11259"/>
                  </a:lnTo>
                  <a:lnTo>
                    <a:pt x="16369" y="10862"/>
                  </a:lnTo>
                  <a:lnTo>
                    <a:pt x="16485" y="10465"/>
                  </a:lnTo>
                  <a:lnTo>
                    <a:pt x="16574" y="10068"/>
                  </a:lnTo>
                  <a:lnTo>
                    <a:pt x="16651" y="9658"/>
                  </a:lnTo>
                  <a:lnTo>
                    <a:pt x="16702" y="9235"/>
                  </a:lnTo>
                  <a:lnTo>
                    <a:pt x="16741" y="8812"/>
                  </a:lnTo>
                  <a:lnTo>
                    <a:pt x="16741" y="8377"/>
                  </a:lnTo>
                  <a:lnTo>
                    <a:pt x="16741" y="7941"/>
                  </a:lnTo>
                  <a:lnTo>
                    <a:pt x="16702" y="7519"/>
                  </a:lnTo>
                  <a:lnTo>
                    <a:pt x="16651" y="7109"/>
                  </a:lnTo>
                  <a:lnTo>
                    <a:pt x="16574" y="6686"/>
                  </a:lnTo>
                  <a:lnTo>
                    <a:pt x="16485" y="6289"/>
                  </a:lnTo>
                  <a:lnTo>
                    <a:pt x="16369" y="5892"/>
                  </a:lnTo>
                  <a:lnTo>
                    <a:pt x="16241" y="5495"/>
                  </a:lnTo>
                  <a:lnTo>
                    <a:pt x="16088" y="5124"/>
                  </a:lnTo>
                  <a:lnTo>
                    <a:pt x="15921" y="4752"/>
                  </a:lnTo>
                  <a:lnTo>
                    <a:pt x="15729" y="4381"/>
                  </a:lnTo>
                  <a:lnTo>
                    <a:pt x="15537" y="4035"/>
                  </a:lnTo>
                  <a:lnTo>
                    <a:pt x="15319" y="3702"/>
                  </a:lnTo>
                  <a:lnTo>
                    <a:pt x="15076" y="3369"/>
                  </a:lnTo>
                  <a:lnTo>
                    <a:pt x="14832" y="3049"/>
                  </a:lnTo>
                  <a:lnTo>
                    <a:pt x="14576" y="2754"/>
                  </a:lnTo>
                  <a:lnTo>
                    <a:pt x="14294" y="2460"/>
                  </a:lnTo>
                  <a:lnTo>
                    <a:pt x="14000" y="2178"/>
                  </a:lnTo>
                  <a:lnTo>
                    <a:pt x="13693" y="1922"/>
                  </a:lnTo>
                  <a:lnTo>
                    <a:pt x="13385" y="1666"/>
                  </a:lnTo>
                  <a:lnTo>
                    <a:pt x="13052" y="1435"/>
                  </a:lnTo>
                  <a:lnTo>
                    <a:pt x="12719" y="1217"/>
                  </a:lnTo>
                  <a:lnTo>
                    <a:pt x="12360" y="1012"/>
                  </a:lnTo>
                  <a:lnTo>
                    <a:pt x="12002" y="833"/>
                  </a:lnTo>
                  <a:lnTo>
                    <a:pt x="11630" y="667"/>
                  </a:lnTo>
                  <a:lnTo>
                    <a:pt x="11246" y="513"/>
                  </a:lnTo>
                  <a:lnTo>
                    <a:pt x="10862" y="385"/>
                  </a:lnTo>
                  <a:lnTo>
                    <a:pt x="10465" y="270"/>
                  </a:lnTo>
                  <a:lnTo>
                    <a:pt x="10055" y="180"/>
                  </a:lnTo>
                  <a:lnTo>
                    <a:pt x="9645" y="103"/>
                  </a:lnTo>
                  <a:lnTo>
                    <a:pt x="9223" y="52"/>
                  </a:lnTo>
                  <a:lnTo>
                    <a:pt x="8800" y="13"/>
                  </a:lnTo>
                  <a:lnTo>
                    <a:pt x="83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46"/>
            <p:cNvSpPr/>
            <p:nvPr/>
          </p:nvSpPr>
          <p:spPr>
            <a:xfrm>
              <a:off x="1690600" y="1594550"/>
              <a:ext cx="261625" cy="261300"/>
            </a:xfrm>
            <a:custGeom>
              <a:avLst/>
              <a:gdLst/>
              <a:ahLst/>
              <a:cxnLst/>
              <a:rect l="l" t="t" r="r" b="b"/>
              <a:pathLst>
                <a:path w="10465" h="10452" extrusionOk="0">
                  <a:moveTo>
                    <a:pt x="4970" y="0"/>
                  </a:moveTo>
                  <a:lnTo>
                    <a:pt x="4701" y="26"/>
                  </a:lnTo>
                  <a:lnTo>
                    <a:pt x="4432" y="52"/>
                  </a:lnTo>
                  <a:lnTo>
                    <a:pt x="4176" y="103"/>
                  </a:lnTo>
                  <a:lnTo>
                    <a:pt x="3933" y="167"/>
                  </a:lnTo>
                  <a:lnTo>
                    <a:pt x="3677" y="231"/>
                  </a:lnTo>
                  <a:lnTo>
                    <a:pt x="3433" y="321"/>
                  </a:lnTo>
                  <a:lnTo>
                    <a:pt x="3203" y="410"/>
                  </a:lnTo>
                  <a:lnTo>
                    <a:pt x="2972" y="513"/>
                  </a:lnTo>
                  <a:lnTo>
                    <a:pt x="2742" y="628"/>
                  </a:lnTo>
                  <a:lnTo>
                    <a:pt x="2524" y="756"/>
                  </a:lnTo>
                  <a:lnTo>
                    <a:pt x="2306" y="884"/>
                  </a:lnTo>
                  <a:lnTo>
                    <a:pt x="2101" y="1038"/>
                  </a:lnTo>
                  <a:lnTo>
                    <a:pt x="1909" y="1191"/>
                  </a:lnTo>
                  <a:lnTo>
                    <a:pt x="1717" y="1358"/>
                  </a:lnTo>
                  <a:lnTo>
                    <a:pt x="1538" y="1524"/>
                  </a:lnTo>
                  <a:lnTo>
                    <a:pt x="1358" y="1717"/>
                  </a:lnTo>
                  <a:lnTo>
                    <a:pt x="1205" y="1896"/>
                  </a:lnTo>
                  <a:lnTo>
                    <a:pt x="1038" y="2101"/>
                  </a:lnTo>
                  <a:lnTo>
                    <a:pt x="897" y="2306"/>
                  </a:lnTo>
                  <a:lnTo>
                    <a:pt x="756" y="2511"/>
                  </a:lnTo>
                  <a:lnTo>
                    <a:pt x="641" y="2728"/>
                  </a:lnTo>
                  <a:lnTo>
                    <a:pt x="526" y="2959"/>
                  </a:lnTo>
                  <a:lnTo>
                    <a:pt x="411" y="3189"/>
                  </a:lnTo>
                  <a:lnTo>
                    <a:pt x="321" y="3433"/>
                  </a:lnTo>
                  <a:lnTo>
                    <a:pt x="244" y="3676"/>
                  </a:lnTo>
                  <a:lnTo>
                    <a:pt x="167" y="3920"/>
                  </a:lnTo>
                  <a:lnTo>
                    <a:pt x="116" y="4176"/>
                  </a:lnTo>
                  <a:lnTo>
                    <a:pt x="65" y="4432"/>
                  </a:lnTo>
                  <a:lnTo>
                    <a:pt x="26" y="4688"/>
                  </a:lnTo>
                  <a:lnTo>
                    <a:pt x="14" y="4957"/>
                  </a:lnTo>
                  <a:lnTo>
                    <a:pt x="1" y="5226"/>
                  </a:lnTo>
                  <a:lnTo>
                    <a:pt x="14" y="5495"/>
                  </a:lnTo>
                  <a:lnTo>
                    <a:pt x="26" y="5764"/>
                  </a:lnTo>
                  <a:lnTo>
                    <a:pt x="65" y="6020"/>
                  </a:lnTo>
                  <a:lnTo>
                    <a:pt x="116" y="6276"/>
                  </a:lnTo>
                  <a:lnTo>
                    <a:pt x="167" y="6532"/>
                  </a:lnTo>
                  <a:lnTo>
                    <a:pt x="244" y="6789"/>
                  </a:lnTo>
                  <a:lnTo>
                    <a:pt x="321" y="7019"/>
                  </a:lnTo>
                  <a:lnTo>
                    <a:pt x="411" y="7262"/>
                  </a:lnTo>
                  <a:lnTo>
                    <a:pt x="526" y="7493"/>
                  </a:lnTo>
                  <a:lnTo>
                    <a:pt x="641" y="7723"/>
                  </a:lnTo>
                  <a:lnTo>
                    <a:pt x="756" y="7941"/>
                  </a:lnTo>
                  <a:lnTo>
                    <a:pt x="897" y="8146"/>
                  </a:lnTo>
                  <a:lnTo>
                    <a:pt x="1038" y="8351"/>
                  </a:lnTo>
                  <a:lnTo>
                    <a:pt x="1205" y="8556"/>
                  </a:lnTo>
                  <a:lnTo>
                    <a:pt x="1358" y="8748"/>
                  </a:lnTo>
                  <a:lnTo>
                    <a:pt x="1538" y="8927"/>
                  </a:lnTo>
                  <a:lnTo>
                    <a:pt x="1717" y="9094"/>
                  </a:lnTo>
                  <a:lnTo>
                    <a:pt x="1909" y="9260"/>
                  </a:lnTo>
                  <a:lnTo>
                    <a:pt x="2101" y="9414"/>
                  </a:lnTo>
                  <a:lnTo>
                    <a:pt x="2306" y="9568"/>
                  </a:lnTo>
                  <a:lnTo>
                    <a:pt x="2524" y="9696"/>
                  </a:lnTo>
                  <a:lnTo>
                    <a:pt x="2742" y="9824"/>
                  </a:lnTo>
                  <a:lnTo>
                    <a:pt x="2972" y="9939"/>
                  </a:lnTo>
                  <a:lnTo>
                    <a:pt x="3203" y="10042"/>
                  </a:lnTo>
                  <a:lnTo>
                    <a:pt x="3433" y="10144"/>
                  </a:lnTo>
                  <a:lnTo>
                    <a:pt x="3677" y="10221"/>
                  </a:lnTo>
                  <a:lnTo>
                    <a:pt x="3933" y="10298"/>
                  </a:lnTo>
                  <a:lnTo>
                    <a:pt x="4176" y="10349"/>
                  </a:lnTo>
                  <a:lnTo>
                    <a:pt x="4432" y="10400"/>
                  </a:lnTo>
                  <a:lnTo>
                    <a:pt x="4701" y="10426"/>
                  </a:lnTo>
                  <a:lnTo>
                    <a:pt x="4970" y="10452"/>
                  </a:lnTo>
                  <a:lnTo>
                    <a:pt x="5508" y="10452"/>
                  </a:lnTo>
                  <a:lnTo>
                    <a:pt x="5764" y="10426"/>
                  </a:lnTo>
                  <a:lnTo>
                    <a:pt x="6033" y="10400"/>
                  </a:lnTo>
                  <a:lnTo>
                    <a:pt x="6289" y="10349"/>
                  </a:lnTo>
                  <a:lnTo>
                    <a:pt x="6546" y="10298"/>
                  </a:lnTo>
                  <a:lnTo>
                    <a:pt x="6789" y="10221"/>
                  </a:lnTo>
                  <a:lnTo>
                    <a:pt x="7032" y="10144"/>
                  </a:lnTo>
                  <a:lnTo>
                    <a:pt x="7276" y="10042"/>
                  </a:lnTo>
                  <a:lnTo>
                    <a:pt x="7506" y="9939"/>
                  </a:lnTo>
                  <a:lnTo>
                    <a:pt x="7724" y="9824"/>
                  </a:lnTo>
                  <a:lnTo>
                    <a:pt x="7942" y="9696"/>
                  </a:lnTo>
                  <a:lnTo>
                    <a:pt x="8159" y="9568"/>
                  </a:lnTo>
                  <a:lnTo>
                    <a:pt x="8364" y="9414"/>
                  </a:lnTo>
                  <a:lnTo>
                    <a:pt x="8556" y="9260"/>
                  </a:lnTo>
                  <a:lnTo>
                    <a:pt x="8749" y="9094"/>
                  </a:lnTo>
                  <a:lnTo>
                    <a:pt x="8928" y="8927"/>
                  </a:lnTo>
                  <a:lnTo>
                    <a:pt x="9107" y="8748"/>
                  </a:lnTo>
                  <a:lnTo>
                    <a:pt x="9274" y="8556"/>
                  </a:lnTo>
                  <a:lnTo>
                    <a:pt x="9427" y="8351"/>
                  </a:lnTo>
                  <a:lnTo>
                    <a:pt x="9568" y="8146"/>
                  </a:lnTo>
                  <a:lnTo>
                    <a:pt x="9709" y="7941"/>
                  </a:lnTo>
                  <a:lnTo>
                    <a:pt x="9837" y="7723"/>
                  </a:lnTo>
                  <a:lnTo>
                    <a:pt x="9953" y="7493"/>
                  </a:lnTo>
                  <a:lnTo>
                    <a:pt x="10055" y="7262"/>
                  </a:lnTo>
                  <a:lnTo>
                    <a:pt x="10145" y="7019"/>
                  </a:lnTo>
                  <a:lnTo>
                    <a:pt x="10234" y="6789"/>
                  </a:lnTo>
                  <a:lnTo>
                    <a:pt x="10298" y="6532"/>
                  </a:lnTo>
                  <a:lnTo>
                    <a:pt x="10362" y="6276"/>
                  </a:lnTo>
                  <a:lnTo>
                    <a:pt x="10401" y="6020"/>
                  </a:lnTo>
                  <a:lnTo>
                    <a:pt x="10439" y="5764"/>
                  </a:lnTo>
                  <a:lnTo>
                    <a:pt x="10452" y="5495"/>
                  </a:lnTo>
                  <a:lnTo>
                    <a:pt x="10465" y="5226"/>
                  </a:lnTo>
                  <a:lnTo>
                    <a:pt x="10452" y="4957"/>
                  </a:lnTo>
                  <a:lnTo>
                    <a:pt x="10439" y="4688"/>
                  </a:lnTo>
                  <a:lnTo>
                    <a:pt x="10401" y="4432"/>
                  </a:lnTo>
                  <a:lnTo>
                    <a:pt x="10362" y="4176"/>
                  </a:lnTo>
                  <a:lnTo>
                    <a:pt x="10298" y="3920"/>
                  </a:lnTo>
                  <a:lnTo>
                    <a:pt x="10234" y="3676"/>
                  </a:lnTo>
                  <a:lnTo>
                    <a:pt x="10145" y="3433"/>
                  </a:lnTo>
                  <a:lnTo>
                    <a:pt x="10055" y="3189"/>
                  </a:lnTo>
                  <a:lnTo>
                    <a:pt x="9953" y="2959"/>
                  </a:lnTo>
                  <a:lnTo>
                    <a:pt x="9837" y="2728"/>
                  </a:lnTo>
                  <a:lnTo>
                    <a:pt x="9709" y="2511"/>
                  </a:lnTo>
                  <a:lnTo>
                    <a:pt x="9568" y="2306"/>
                  </a:lnTo>
                  <a:lnTo>
                    <a:pt x="9427" y="2101"/>
                  </a:lnTo>
                  <a:lnTo>
                    <a:pt x="9274" y="1896"/>
                  </a:lnTo>
                  <a:lnTo>
                    <a:pt x="9107" y="1717"/>
                  </a:lnTo>
                  <a:lnTo>
                    <a:pt x="8928" y="1524"/>
                  </a:lnTo>
                  <a:lnTo>
                    <a:pt x="8749" y="1358"/>
                  </a:lnTo>
                  <a:lnTo>
                    <a:pt x="8556" y="1191"/>
                  </a:lnTo>
                  <a:lnTo>
                    <a:pt x="8364" y="1038"/>
                  </a:lnTo>
                  <a:lnTo>
                    <a:pt x="8159" y="884"/>
                  </a:lnTo>
                  <a:lnTo>
                    <a:pt x="7942" y="756"/>
                  </a:lnTo>
                  <a:lnTo>
                    <a:pt x="7724" y="628"/>
                  </a:lnTo>
                  <a:lnTo>
                    <a:pt x="7506" y="513"/>
                  </a:lnTo>
                  <a:lnTo>
                    <a:pt x="7276" y="410"/>
                  </a:lnTo>
                  <a:lnTo>
                    <a:pt x="7032" y="321"/>
                  </a:lnTo>
                  <a:lnTo>
                    <a:pt x="6789" y="231"/>
                  </a:lnTo>
                  <a:lnTo>
                    <a:pt x="6546" y="167"/>
                  </a:lnTo>
                  <a:lnTo>
                    <a:pt x="6289" y="103"/>
                  </a:lnTo>
                  <a:lnTo>
                    <a:pt x="6033" y="52"/>
                  </a:lnTo>
                  <a:lnTo>
                    <a:pt x="5764" y="26"/>
                  </a:lnTo>
                  <a:lnTo>
                    <a:pt x="55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46"/>
            <p:cNvSpPr/>
            <p:nvPr/>
          </p:nvSpPr>
          <p:spPr>
            <a:xfrm>
              <a:off x="1721025" y="1624650"/>
              <a:ext cx="200800" cy="201100"/>
            </a:xfrm>
            <a:custGeom>
              <a:avLst/>
              <a:gdLst/>
              <a:ahLst/>
              <a:cxnLst/>
              <a:rect l="l" t="t" r="r" b="b"/>
              <a:pathLst>
                <a:path w="8032" h="8044" extrusionOk="0">
                  <a:moveTo>
                    <a:pt x="4022" y="0"/>
                  </a:moveTo>
                  <a:lnTo>
                    <a:pt x="3805" y="13"/>
                  </a:lnTo>
                  <a:lnTo>
                    <a:pt x="3612" y="26"/>
                  </a:lnTo>
                  <a:lnTo>
                    <a:pt x="3407" y="52"/>
                  </a:lnTo>
                  <a:lnTo>
                    <a:pt x="3203" y="90"/>
                  </a:lnTo>
                  <a:lnTo>
                    <a:pt x="3010" y="128"/>
                  </a:lnTo>
                  <a:lnTo>
                    <a:pt x="2818" y="180"/>
                  </a:lnTo>
                  <a:lnTo>
                    <a:pt x="2639" y="244"/>
                  </a:lnTo>
                  <a:lnTo>
                    <a:pt x="2447" y="320"/>
                  </a:lnTo>
                  <a:lnTo>
                    <a:pt x="2280" y="397"/>
                  </a:lnTo>
                  <a:lnTo>
                    <a:pt x="2101" y="487"/>
                  </a:lnTo>
                  <a:lnTo>
                    <a:pt x="1935" y="589"/>
                  </a:lnTo>
                  <a:lnTo>
                    <a:pt x="1768" y="692"/>
                  </a:lnTo>
                  <a:lnTo>
                    <a:pt x="1614" y="807"/>
                  </a:lnTo>
                  <a:lnTo>
                    <a:pt x="1461" y="922"/>
                  </a:lnTo>
                  <a:lnTo>
                    <a:pt x="1320" y="1051"/>
                  </a:lnTo>
                  <a:lnTo>
                    <a:pt x="1179" y="1179"/>
                  </a:lnTo>
                  <a:lnTo>
                    <a:pt x="1038" y="1319"/>
                  </a:lnTo>
                  <a:lnTo>
                    <a:pt x="910" y="1460"/>
                  </a:lnTo>
                  <a:lnTo>
                    <a:pt x="795" y="1614"/>
                  </a:lnTo>
                  <a:lnTo>
                    <a:pt x="679" y="1781"/>
                  </a:lnTo>
                  <a:lnTo>
                    <a:pt x="577" y="1934"/>
                  </a:lnTo>
                  <a:lnTo>
                    <a:pt x="487" y="2101"/>
                  </a:lnTo>
                  <a:lnTo>
                    <a:pt x="398" y="2280"/>
                  </a:lnTo>
                  <a:lnTo>
                    <a:pt x="308" y="2459"/>
                  </a:lnTo>
                  <a:lnTo>
                    <a:pt x="244" y="2639"/>
                  </a:lnTo>
                  <a:lnTo>
                    <a:pt x="180" y="2831"/>
                  </a:lnTo>
                  <a:lnTo>
                    <a:pt x="129" y="3023"/>
                  </a:lnTo>
                  <a:lnTo>
                    <a:pt x="77" y="3215"/>
                  </a:lnTo>
                  <a:lnTo>
                    <a:pt x="39" y="3407"/>
                  </a:lnTo>
                  <a:lnTo>
                    <a:pt x="13" y="3612"/>
                  </a:lnTo>
                  <a:lnTo>
                    <a:pt x="1" y="3817"/>
                  </a:lnTo>
                  <a:lnTo>
                    <a:pt x="1" y="4022"/>
                  </a:lnTo>
                  <a:lnTo>
                    <a:pt x="1" y="4227"/>
                  </a:lnTo>
                  <a:lnTo>
                    <a:pt x="13" y="4432"/>
                  </a:lnTo>
                  <a:lnTo>
                    <a:pt x="39" y="4637"/>
                  </a:lnTo>
                  <a:lnTo>
                    <a:pt x="77" y="4829"/>
                  </a:lnTo>
                  <a:lnTo>
                    <a:pt x="129" y="5034"/>
                  </a:lnTo>
                  <a:lnTo>
                    <a:pt x="180" y="5213"/>
                  </a:lnTo>
                  <a:lnTo>
                    <a:pt x="244" y="5405"/>
                  </a:lnTo>
                  <a:lnTo>
                    <a:pt x="308" y="5585"/>
                  </a:lnTo>
                  <a:lnTo>
                    <a:pt x="398" y="5764"/>
                  </a:lnTo>
                  <a:lnTo>
                    <a:pt x="487" y="5943"/>
                  </a:lnTo>
                  <a:lnTo>
                    <a:pt x="577" y="6110"/>
                  </a:lnTo>
                  <a:lnTo>
                    <a:pt x="679" y="6276"/>
                  </a:lnTo>
                  <a:lnTo>
                    <a:pt x="795" y="6430"/>
                  </a:lnTo>
                  <a:lnTo>
                    <a:pt x="910" y="6584"/>
                  </a:lnTo>
                  <a:lnTo>
                    <a:pt x="1038" y="6724"/>
                  </a:lnTo>
                  <a:lnTo>
                    <a:pt x="1179" y="6865"/>
                  </a:lnTo>
                  <a:lnTo>
                    <a:pt x="1320" y="6993"/>
                  </a:lnTo>
                  <a:lnTo>
                    <a:pt x="1461" y="7121"/>
                  </a:lnTo>
                  <a:lnTo>
                    <a:pt x="1614" y="7250"/>
                  </a:lnTo>
                  <a:lnTo>
                    <a:pt x="1768" y="7352"/>
                  </a:lnTo>
                  <a:lnTo>
                    <a:pt x="1935" y="7467"/>
                  </a:lnTo>
                  <a:lnTo>
                    <a:pt x="2101" y="7557"/>
                  </a:lnTo>
                  <a:lnTo>
                    <a:pt x="2280" y="7647"/>
                  </a:lnTo>
                  <a:lnTo>
                    <a:pt x="2447" y="7723"/>
                  </a:lnTo>
                  <a:lnTo>
                    <a:pt x="2639" y="7800"/>
                  </a:lnTo>
                  <a:lnTo>
                    <a:pt x="2818" y="7864"/>
                  </a:lnTo>
                  <a:lnTo>
                    <a:pt x="3010" y="7916"/>
                  </a:lnTo>
                  <a:lnTo>
                    <a:pt x="3203" y="7967"/>
                  </a:lnTo>
                  <a:lnTo>
                    <a:pt x="3407" y="7992"/>
                  </a:lnTo>
                  <a:lnTo>
                    <a:pt x="3612" y="8018"/>
                  </a:lnTo>
                  <a:lnTo>
                    <a:pt x="3805" y="8044"/>
                  </a:lnTo>
                  <a:lnTo>
                    <a:pt x="4227" y="8044"/>
                  </a:lnTo>
                  <a:lnTo>
                    <a:pt x="4432" y="8018"/>
                  </a:lnTo>
                  <a:lnTo>
                    <a:pt x="4624" y="7992"/>
                  </a:lnTo>
                  <a:lnTo>
                    <a:pt x="4829" y="7967"/>
                  </a:lnTo>
                  <a:lnTo>
                    <a:pt x="5021" y="7916"/>
                  </a:lnTo>
                  <a:lnTo>
                    <a:pt x="5213" y="7864"/>
                  </a:lnTo>
                  <a:lnTo>
                    <a:pt x="5405" y="7800"/>
                  </a:lnTo>
                  <a:lnTo>
                    <a:pt x="5585" y="7723"/>
                  </a:lnTo>
                  <a:lnTo>
                    <a:pt x="5764" y="7647"/>
                  </a:lnTo>
                  <a:lnTo>
                    <a:pt x="5931" y="7557"/>
                  </a:lnTo>
                  <a:lnTo>
                    <a:pt x="6097" y="7467"/>
                  </a:lnTo>
                  <a:lnTo>
                    <a:pt x="6264" y="7352"/>
                  </a:lnTo>
                  <a:lnTo>
                    <a:pt x="6417" y="7250"/>
                  </a:lnTo>
                  <a:lnTo>
                    <a:pt x="6571" y="7121"/>
                  </a:lnTo>
                  <a:lnTo>
                    <a:pt x="6725" y="6993"/>
                  </a:lnTo>
                  <a:lnTo>
                    <a:pt x="6866" y="6865"/>
                  </a:lnTo>
                  <a:lnTo>
                    <a:pt x="6994" y="6724"/>
                  </a:lnTo>
                  <a:lnTo>
                    <a:pt x="7122" y="6584"/>
                  </a:lnTo>
                  <a:lnTo>
                    <a:pt x="7237" y="6430"/>
                  </a:lnTo>
                  <a:lnTo>
                    <a:pt x="7352" y="6276"/>
                  </a:lnTo>
                  <a:lnTo>
                    <a:pt x="7455" y="6110"/>
                  </a:lnTo>
                  <a:lnTo>
                    <a:pt x="7557" y="5943"/>
                  </a:lnTo>
                  <a:lnTo>
                    <a:pt x="7647" y="5764"/>
                  </a:lnTo>
                  <a:lnTo>
                    <a:pt x="7724" y="5585"/>
                  </a:lnTo>
                  <a:lnTo>
                    <a:pt x="7788" y="5405"/>
                  </a:lnTo>
                  <a:lnTo>
                    <a:pt x="7852" y="5213"/>
                  </a:lnTo>
                  <a:lnTo>
                    <a:pt x="7916" y="5034"/>
                  </a:lnTo>
                  <a:lnTo>
                    <a:pt x="7954" y="4829"/>
                  </a:lnTo>
                  <a:lnTo>
                    <a:pt x="7993" y="4637"/>
                  </a:lnTo>
                  <a:lnTo>
                    <a:pt x="8018" y="4432"/>
                  </a:lnTo>
                  <a:lnTo>
                    <a:pt x="8031" y="4227"/>
                  </a:lnTo>
                  <a:lnTo>
                    <a:pt x="8031" y="4022"/>
                  </a:lnTo>
                  <a:lnTo>
                    <a:pt x="8031" y="3817"/>
                  </a:lnTo>
                  <a:lnTo>
                    <a:pt x="8018" y="3612"/>
                  </a:lnTo>
                  <a:lnTo>
                    <a:pt x="7993" y="3407"/>
                  </a:lnTo>
                  <a:lnTo>
                    <a:pt x="7954" y="3215"/>
                  </a:lnTo>
                  <a:lnTo>
                    <a:pt x="7916" y="3023"/>
                  </a:lnTo>
                  <a:lnTo>
                    <a:pt x="7852" y="2831"/>
                  </a:lnTo>
                  <a:lnTo>
                    <a:pt x="7788" y="2639"/>
                  </a:lnTo>
                  <a:lnTo>
                    <a:pt x="7724" y="2459"/>
                  </a:lnTo>
                  <a:lnTo>
                    <a:pt x="7647" y="2280"/>
                  </a:lnTo>
                  <a:lnTo>
                    <a:pt x="7557" y="2101"/>
                  </a:lnTo>
                  <a:lnTo>
                    <a:pt x="7455" y="1934"/>
                  </a:lnTo>
                  <a:lnTo>
                    <a:pt x="7352" y="1781"/>
                  </a:lnTo>
                  <a:lnTo>
                    <a:pt x="7237" y="1614"/>
                  </a:lnTo>
                  <a:lnTo>
                    <a:pt x="7122" y="1460"/>
                  </a:lnTo>
                  <a:lnTo>
                    <a:pt x="6994" y="1319"/>
                  </a:lnTo>
                  <a:lnTo>
                    <a:pt x="6866" y="1179"/>
                  </a:lnTo>
                  <a:lnTo>
                    <a:pt x="6725" y="1051"/>
                  </a:lnTo>
                  <a:lnTo>
                    <a:pt x="6571" y="922"/>
                  </a:lnTo>
                  <a:lnTo>
                    <a:pt x="6417" y="807"/>
                  </a:lnTo>
                  <a:lnTo>
                    <a:pt x="6264" y="692"/>
                  </a:lnTo>
                  <a:lnTo>
                    <a:pt x="6097" y="589"/>
                  </a:lnTo>
                  <a:lnTo>
                    <a:pt x="5931" y="487"/>
                  </a:lnTo>
                  <a:lnTo>
                    <a:pt x="5764" y="397"/>
                  </a:lnTo>
                  <a:lnTo>
                    <a:pt x="5585" y="320"/>
                  </a:lnTo>
                  <a:lnTo>
                    <a:pt x="5405" y="244"/>
                  </a:lnTo>
                  <a:lnTo>
                    <a:pt x="5213" y="180"/>
                  </a:lnTo>
                  <a:lnTo>
                    <a:pt x="5021" y="128"/>
                  </a:lnTo>
                  <a:lnTo>
                    <a:pt x="4829" y="90"/>
                  </a:lnTo>
                  <a:lnTo>
                    <a:pt x="4624" y="52"/>
                  </a:lnTo>
                  <a:lnTo>
                    <a:pt x="4432" y="26"/>
                  </a:lnTo>
                  <a:lnTo>
                    <a:pt x="4227" y="13"/>
                  </a:lnTo>
                  <a:lnTo>
                    <a:pt x="40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46"/>
            <p:cNvSpPr/>
            <p:nvPr/>
          </p:nvSpPr>
          <p:spPr>
            <a:xfrm>
              <a:off x="1788900" y="1120025"/>
              <a:ext cx="65025" cy="65025"/>
            </a:xfrm>
            <a:custGeom>
              <a:avLst/>
              <a:gdLst/>
              <a:ahLst/>
              <a:cxnLst/>
              <a:rect l="l" t="t" r="r" b="b"/>
              <a:pathLst>
                <a:path w="2601" h="2601" extrusionOk="0">
                  <a:moveTo>
                    <a:pt x="1166" y="0"/>
                  </a:moveTo>
                  <a:lnTo>
                    <a:pt x="1038" y="26"/>
                  </a:lnTo>
                  <a:lnTo>
                    <a:pt x="910" y="51"/>
                  </a:lnTo>
                  <a:lnTo>
                    <a:pt x="795" y="102"/>
                  </a:lnTo>
                  <a:lnTo>
                    <a:pt x="680" y="154"/>
                  </a:lnTo>
                  <a:lnTo>
                    <a:pt x="577" y="218"/>
                  </a:lnTo>
                  <a:lnTo>
                    <a:pt x="475" y="295"/>
                  </a:lnTo>
                  <a:lnTo>
                    <a:pt x="385" y="384"/>
                  </a:lnTo>
                  <a:lnTo>
                    <a:pt x="295" y="474"/>
                  </a:lnTo>
                  <a:lnTo>
                    <a:pt x="219" y="576"/>
                  </a:lnTo>
                  <a:lnTo>
                    <a:pt x="155" y="679"/>
                  </a:lnTo>
                  <a:lnTo>
                    <a:pt x="103" y="794"/>
                  </a:lnTo>
                  <a:lnTo>
                    <a:pt x="65" y="909"/>
                  </a:lnTo>
                  <a:lnTo>
                    <a:pt x="26" y="1037"/>
                  </a:lnTo>
                  <a:lnTo>
                    <a:pt x="14" y="1166"/>
                  </a:lnTo>
                  <a:lnTo>
                    <a:pt x="1" y="1294"/>
                  </a:lnTo>
                  <a:lnTo>
                    <a:pt x="14" y="1435"/>
                  </a:lnTo>
                  <a:lnTo>
                    <a:pt x="26" y="1563"/>
                  </a:lnTo>
                  <a:lnTo>
                    <a:pt x="65" y="1691"/>
                  </a:lnTo>
                  <a:lnTo>
                    <a:pt x="103" y="1806"/>
                  </a:lnTo>
                  <a:lnTo>
                    <a:pt x="155" y="1921"/>
                  </a:lnTo>
                  <a:lnTo>
                    <a:pt x="219" y="2024"/>
                  </a:lnTo>
                  <a:lnTo>
                    <a:pt x="295" y="2126"/>
                  </a:lnTo>
                  <a:lnTo>
                    <a:pt x="385" y="2216"/>
                  </a:lnTo>
                  <a:lnTo>
                    <a:pt x="475" y="2305"/>
                  </a:lnTo>
                  <a:lnTo>
                    <a:pt x="577" y="2382"/>
                  </a:lnTo>
                  <a:lnTo>
                    <a:pt x="680" y="2446"/>
                  </a:lnTo>
                  <a:lnTo>
                    <a:pt x="795" y="2498"/>
                  </a:lnTo>
                  <a:lnTo>
                    <a:pt x="910" y="2536"/>
                  </a:lnTo>
                  <a:lnTo>
                    <a:pt x="1038" y="2574"/>
                  </a:lnTo>
                  <a:lnTo>
                    <a:pt x="1166" y="2600"/>
                  </a:lnTo>
                  <a:lnTo>
                    <a:pt x="1435" y="2600"/>
                  </a:lnTo>
                  <a:lnTo>
                    <a:pt x="1563" y="2574"/>
                  </a:lnTo>
                  <a:lnTo>
                    <a:pt x="1691" y="2536"/>
                  </a:lnTo>
                  <a:lnTo>
                    <a:pt x="1807" y="2498"/>
                  </a:lnTo>
                  <a:lnTo>
                    <a:pt x="1922" y="2446"/>
                  </a:lnTo>
                  <a:lnTo>
                    <a:pt x="2024" y="2382"/>
                  </a:lnTo>
                  <a:lnTo>
                    <a:pt x="2127" y="2305"/>
                  </a:lnTo>
                  <a:lnTo>
                    <a:pt x="2217" y="2216"/>
                  </a:lnTo>
                  <a:lnTo>
                    <a:pt x="2306" y="2126"/>
                  </a:lnTo>
                  <a:lnTo>
                    <a:pt x="2383" y="2024"/>
                  </a:lnTo>
                  <a:lnTo>
                    <a:pt x="2447" y="1921"/>
                  </a:lnTo>
                  <a:lnTo>
                    <a:pt x="2498" y="1806"/>
                  </a:lnTo>
                  <a:lnTo>
                    <a:pt x="2550" y="1691"/>
                  </a:lnTo>
                  <a:lnTo>
                    <a:pt x="2575" y="1563"/>
                  </a:lnTo>
                  <a:lnTo>
                    <a:pt x="2601" y="1435"/>
                  </a:lnTo>
                  <a:lnTo>
                    <a:pt x="2601" y="1294"/>
                  </a:lnTo>
                  <a:lnTo>
                    <a:pt x="2601" y="1166"/>
                  </a:lnTo>
                  <a:lnTo>
                    <a:pt x="2575" y="1037"/>
                  </a:lnTo>
                  <a:lnTo>
                    <a:pt x="2550" y="909"/>
                  </a:lnTo>
                  <a:lnTo>
                    <a:pt x="2498" y="794"/>
                  </a:lnTo>
                  <a:lnTo>
                    <a:pt x="2447" y="679"/>
                  </a:lnTo>
                  <a:lnTo>
                    <a:pt x="2383" y="576"/>
                  </a:lnTo>
                  <a:lnTo>
                    <a:pt x="2306" y="474"/>
                  </a:lnTo>
                  <a:lnTo>
                    <a:pt x="2217" y="384"/>
                  </a:lnTo>
                  <a:lnTo>
                    <a:pt x="2127" y="295"/>
                  </a:lnTo>
                  <a:lnTo>
                    <a:pt x="2024" y="218"/>
                  </a:lnTo>
                  <a:lnTo>
                    <a:pt x="1922" y="154"/>
                  </a:lnTo>
                  <a:lnTo>
                    <a:pt x="1807" y="102"/>
                  </a:lnTo>
                  <a:lnTo>
                    <a:pt x="1691" y="51"/>
                  </a:lnTo>
                  <a:lnTo>
                    <a:pt x="1563" y="26"/>
                  </a:lnTo>
                  <a:lnTo>
                    <a:pt x="14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46"/>
            <p:cNvSpPr/>
            <p:nvPr/>
          </p:nvSpPr>
          <p:spPr>
            <a:xfrm>
              <a:off x="2186600" y="1203900"/>
              <a:ext cx="65025" cy="65025"/>
            </a:xfrm>
            <a:custGeom>
              <a:avLst/>
              <a:gdLst/>
              <a:ahLst/>
              <a:cxnLst/>
              <a:rect l="l" t="t" r="r" b="b"/>
              <a:pathLst>
                <a:path w="2601" h="2601" extrusionOk="0">
                  <a:moveTo>
                    <a:pt x="1294" y="1"/>
                  </a:moveTo>
                  <a:lnTo>
                    <a:pt x="1166" y="14"/>
                  </a:lnTo>
                  <a:lnTo>
                    <a:pt x="1038" y="26"/>
                  </a:lnTo>
                  <a:lnTo>
                    <a:pt x="910" y="65"/>
                  </a:lnTo>
                  <a:lnTo>
                    <a:pt x="794" y="103"/>
                  </a:lnTo>
                  <a:lnTo>
                    <a:pt x="679" y="167"/>
                  </a:lnTo>
                  <a:lnTo>
                    <a:pt x="577" y="231"/>
                  </a:lnTo>
                  <a:lnTo>
                    <a:pt x="474" y="295"/>
                  </a:lnTo>
                  <a:lnTo>
                    <a:pt x="384" y="385"/>
                  </a:lnTo>
                  <a:lnTo>
                    <a:pt x="295" y="475"/>
                  </a:lnTo>
                  <a:lnTo>
                    <a:pt x="218" y="577"/>
                  </a:lnTo>
                  <a:lnTo>
                    <a:pt x="154" y="680"/>
                  </a:lnTo>
                  <a:lnTo>
                    <a:pt x="103" y="795"/>
                  </a:lnTo>
                  <a:lnTo>
                    <a:pt x="51" y="923"/>
                  </a:lnTo>
                  <a:lnTo>
                    <a:pt x="26" y="1038"/>
                  </a:lnTo>
                  <a:lnTo>
                    <a:pt x="0" y="1166"/>
                  </a:lnTo>
                  <a:lnTo>
                    <a:pt x="0" y="1307"/>
                  </a:lnTo>
                  <a:lnTo>
                    <a:pt x="0" y="1435"/>
                  </a:lnTo>
                  <a:lnTo>
                    <a:pt x="26" y="1563"/>
                  </a:lnTo>
                  <a:lnTo>
                    <a:pt x="51" y="1691"/>
                  </a:lnTo>
                  <a:lnTo>
                    <a:pt x="103" y="1807"/>
                  </a:lnTo>
                  <a:lnTo>
                    <a:pt x="154" y="1922"/>
                  </a:lnTo>
                  <a:lnTo>
                    <a:pt x="218" y="2037"/>
                  </a:lnTo>
                  <a:lnTo>
                    <a:pt x="295" y="2127"/>
                  </a:lnTo>
                  <a:lnTo>
                    <a:pt x="384" y="2229"/>
                  </a:lnTo>
                  <a:lnTo>
                    <a:pt x="474" y="2306"/>
                  </a:lnTo>
                  <a:lnTo>
                    <a:pt x="577" y="2383"/>
                  </a:lnTo>
                  <a:lnTo>
                    <a:pt x="679" y="2447"/>
                  </a:lnTo>
                  <a:lnTo>
                    <a:pt x="794" y="2498"/>
                  </a:lnTo>
                  <a:lnTo>
                    <a:pt x="910" y="2549"/>
                  </a:lnTo>
                  <a:lnTo>
                    <a:pt x="1038" y="2575"/>
                  </a:lnTo>
                  <a:lnTo>
                    <a:pt x="1166" y="2601"/>
                  </a:lnTo>
                  <a:lnTo>
                    <a:pt x="1435" y="2601"/>
                  </a:lnTo>
                  <a:lnTo>
                    <a:pt x="1563" y="2575"/>
                  </a:lnTo>
                  <a:lnTo>
                    <a:pt x="1691" y="2549"/>
                  </a:lnTo>
                  <a:lnTo>
                    <a:pt x="1806" y="2498"/>
                  </a:lnTo>
                  <a:lnTo>
                    <a:pt x="1921" y="2447"/>
                  </a:lnTo>
                  <a:lnTo>
                    <a:pt x="2024" y="2383"/>
                  </a:lnTo>
                  <a:lnTo>
                    <a:pt x="2126" y="2306"/>
                  </a:lnTo>
                  <a:lnTo>
                    <a:pt x="2216" y="2229"/>
                  </a:lnTo>
                  <a:lnTo>
                    <a:pt x="2306" y="2127"/>
                  </a:lnTo>
                  <a:lnTo>
                    <a:pt x="2382" y="2037"/>
                  </a:lnTo>
                  <a:lnTo>
                    <a:pt x="2446" y="1922"/>
                  </a:lnTo>
                  <a:lnTo>
                    <a:pt x="2498" y="1807"/>
                  </a:lnTo>
                  <a:lnTo>
                    <a:pt x="2536" y="1691"/>
                  </a:lnTo>
                  <a:lnTo>
                    <a:pt x="2575" y="1563"/>
                  </a:lnTo>
                  <a:lnTo>
                    <a:pt x="2587" y="1435"/>
                  </a:lnTo>
                  <a:lnTo>
                    <a:pt x="2600" y="1307"/>
                  </a:lnTo>
                  <a:lnTo>
                    <a:pt x="2587" y="1166"/>
                  </a:lnTo>
                  <a:lnTo>
                    <a:pt x="2575" y="1038"/>
                  </a:lnTo>
                  <a:lnTo>
                    <a:pt x="2536" y="923"/>
                  </a:lnTo>
                  <a:lnTo>
                    <a:pt x="2498" y="795"/>
                  </a:lnTo>
                  <a:lnTo>
                    <a:pt x="2446" y="680"/>
                  </a:lnTo>
                  <a:lnTo>
                    <a:pt x="2382" y="577"/>
                  </a:lnTo>
                  <a:lnTo>
                    <a:pt x="2306" y="475"/>
                  </a:lnTo>
                  <a:lnTo>
                    <a:pt x="2216" y="385"/>
                  </a:lnTo>
                  <a:lnTo>
                    <a:pt x="2126" y="295"/>
                  </a:lnTo>
                  <a:lnTo>
                    <a:pt x="2024" y="231"/>
                  </a:lnTo>
                  <a:lnTo>
                    <a:pt x="1921" y="167"/>
                  </a:lnTo>
                  <a:lnTo>
                    <a:pt x="1806" y="103"/>
                  </a:lnTo>
                  <a:lnTo>
                    <a:pt x="1691" y="65"/>
                  </a:lnTo>
                  <a:lnTo>
                    <a:pt x="1563" y="26"/>
                  </a:lnTo>
                  <a:lnTo>
                    <a:pt x="1435" y="14"/>
                  </a:lnTo>
                  <a:lnTo>
                    <a:pt x="129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46"/>
            <p:cNvSpPr/>
            <p:nvPr/>
          </p:nvSpPr>
          <p:spPr>
            <a:xfrm>
              <a:off x="1267625" y="1686125"/>
              <a:ext cx="65025" cy="65025"/>
            </a:xfrm>
            <a:custGeom>
              <a:avLst/>
              <a:gdLst/>
              <a:ahLst/>
              <a:cxnLst/>
              <a:rect l="l" t="t" r="r" b="b"/>
              <a:pathLst>
                <a:path w="2601" h="2601" extrusionOk="0">
                  <a:moveTo>
                    <a:pt x="1166" y="0"/>
                  </a:moveTo>
                  <a:lnTo>
                    <a:pt x="1038" y="26"/>
                  </a:lnTo>
                  <a:lnTo>
                    <a:pt x="923" y="52"/>
                  </a:lnTo>
                  <a:lnTo>
                    <a:pt x="795" y="103"/>
                  </a:lnTo>
                  <a:lnTo>
                    <a:pt x="679" y="154"/>
                  </a:lnTo>
                  <a:lnTo>
                    <a:pt x="577" y="218"/>
                  </a:lnTo>
                  <a:lnTo>
                    <a:pt x="475" y="295"/>
                  </a:lnTo>
                  <a:lnTo>
                    <a:pt x="385" y="385"/>
                  </a:lnTo>
                  <a:lnTo>
                    <a:pt x="295" y="474"/>
                  </a:lnTo>
                  <a:lnTo>
                    <a:pt x="231" y="577"/>
                  </a:lnTo>
                  <a:lnTo>
                    <a:pt x="167" y="679"/>
                  </a:lnTo>
                  <a:lnTo>
                    <a:pt x="103" y="794"/>
                  </a:lnTo>
                  <a:lnTo>
                    <a:pt x="65" y="910"/>
                  </a:lnTo>
                  <a:lnTo>
                    <a:pt x="26" y="1038"/>
                  </a:lnTo>
                  <a:lnTo>
                    <a:pt x="13" y="1166"/>
                  </a:lnTo>
                  <a:lnTo>
                    <a:pt x="1" y="1294"/>
                  </a:lnTo>
                  <a:lnTo>
                    <a:pt x="13" y="1435"/>
                  </a:lnTo>
                  <a:lnTo>
                    <a:pt x="26" y="1563"/>
                  </a:lnTo>
                  <a:lnTo>
                    <a:pt x="65" y="1691"/>
                  </a:lnTo>
                  <a:lnTo>
                    <a:pt x="103" y="1806"/>
                  </a:lnTo>
                  <a:lnTo>
                    <a:pt x="167" y="1922"/>
                  </a:lnTo>
                  <a:lnTo>
                    <a:pt x="231" y="2024"/>
                  </a:lnTo>
                  <a:lnTo>
                    <a:pt x="295" y="2126"/>
                  </a:lnTo>
                  <a:lnTo>
                    <a:pt x="385" y="2216"/>
                  </a:lnTo>
                  <a:lnTo>
                    <a:pt x="475" y="2306"/>
                  </a:lnTo>
                  <a:lnTo>
                    <a:pt x="577" y="2383"/>
                  </a:lnTo>
                  <a:lnTo>
                    <a:pt x="679" y="2447"/>
                  </a:lnTo>
                  <a:lnTo>
                    <a:pt x="795" y="2498"/>
                  </a:lnTo>
                  <a:lnTo>
                    <a:pt x="923" y="2536"/>
                  </a:lnTo>
                  <a:lnTo>
                    <a:pt x="1038" y="2575"/>
                  </a:lnTo>
                  <a:lnTo>
                    <a:pt x="1166" y="2600"/>
                  </a:lnTo>
                  <a:lnTo>
                    <a:pt x="1435" y="2600"/>
                  </a:lnTo>
                  <a:lnTo>
                    <a:pt x="1563" y="2575"/>
                  </a:lnTo>
                  <a:lnTo>
                    <a:pt x="1691" y="2536"/>
                  </a:lnTo>
                  <a:lnTo>
                    <a:pt x="1807" y="2498"/>
                  </a:lnTo>
                  <a:lnTo>
                    <a:pt x="1922" y="2447"/>
                  </a:lnTo>
                  <a:lnTo>
                    <a:pt x="2037" y="2383"/>
                  </a:lnTo>
                  <a:lnTo>
                    <a:pt x="2127" y="2306"/>
                  </a:lnTo>
                  <a:lnTo>
                    <a:pt x="2229" y="2216"/>
                  </a:lnTo>
                  <a:lnTo>
                    <a:pt x="2306" y="2126"/>
                  </a:lnTo>
                  <a:lnTo>
                    <a:pt x="2383" y="2024"/>
                  </a:lnTo>
                  <a:lnTo>
                    <a:pt x="2447" y="1922"/>
                  </a:lnTo>
                  <a:lnTo>
                    <a:pt x="2498" y="1806"/>
                  </a:lnTo>
                  <a:lnTo>
                    <a:pt x="2549" y="1691"/>
                  </a:lnTo>
                  <a:lnTo>
                    <a:pt x="2575" y="1563"/>
                  </a:lnTo>
                  <a:lnTo>
                    <a:pt x="2601" y="1435"/>
                  </a:lnTo>
                  <a:lnTo>
                    <a:pt x="2601" y="1294"/>
                  </a:lnTo>
                  <a:lnTo>
                    <a:pt x="2601" y="1166"/>
                  </a:lnTo>
                  <a:lnTo>
                    <a:pt x="2575" y="1038"/>
                  </a:lnTo>
                  <a:lnTo>
                    <a:pt x="2549" y="910"/>
                  </a:lnTo>
                  <a:lnTo>
                    <a:pt x="2498" y="794"/>
                  </a:lnTo>
                  <a:lnTo>
                    <a:pt x="2447" y="679"/>
                  </a:lnTo>
                  <a:lnTo>
                    <a:pt x="2383" y="577"/>
                  </a:lnTo>
                  <a:lnTo>
                    <a:pt x="2306" y="474"/>
                  </a:lnTo>
                  <a:lnTo>
                    <a:pt x="2229" y="385"/>
                  </a:lnTo>
                  <a:lnTo>
                    <a:pt x="2127" y="295"/>
                  </a:lnTo>
                  <a:lnTo>
                    <a:pt x="2037" y="218"/>
                  </a:lnTo>
                  <a:lnTo>
                    <a:pt x="1922" y="154"/>
                  </a:lnTo>
                  <a:lnTo>
                    <a:pt x="1807" y="103"/>
                  </a:lnTo>
                  <a:lnTo>
                    <a:pt x="1691" y="52"/>
                  </a:lnTo>
                  <a:lnTo>
                    <a:pt x="1563" y="26"/>
                  </a:lnTo>
                  <a:lnTo>
                    <a:pt x="14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46"/>
            <p:cNvSpPr/>
            <p:nvPr/>
          </p:nvSpPr>
          <p:spPr>
            <a:xfrm>
              <a:off x="1183750" y="2118075"/>
              <a:ext cx="65000" cy="65025"/>
            </a:xfrm>
            <a:custGeom>
              <a:avLst/>
              <a:gdLst/>
              <a:ahLst/>
              <a:cxnLst/>
              <a:rect l="l" t="t" r="r" b="b"/>
              <a:pathLst>
                <a:path w="2600" h="2601" extrusionOk="0">
                  <a:moveTo>
                    <a:pt x="1166" y="0"/>
                  </a:moveTo>
                  <a:lnTo>
                    <a:pt x="1037" y="26"/>
                  </a:lnTo>
                  <a:lnTo>
                    <a:pt x="909" y="51"/>
                  </a:lnTo>
                  <a:lnTo>
                    <a:pt x="794" y="103"/>
                  </a:lnTo>
                  <a:lnTo>
                    <a:pt x="679" y="154"/>
                  </a:lnTo>
                  <a:lnTo>
                    <a:pt x="576" y="218"/>
                  </a:lnTo>
                  <a:lnTo>
                    <a:pt x="474" y="295"/>
                  </a:lnTo>
                  <a:lnTo>
                    <a:pt x="384" y="372"/>
                  </a:lnTo>
                  <a:lnTo>
                    <a:pt x="295" y="474"/>
                  </a:lnTo>
                  <a:lnTo>
                    <a:pt x="218" y="564"/>
                  </a:lnTo>
                  <a:lnTo>
                    <a:pt x="154" y="679"/>
                  </a:lnTo>
                  <a:lnTo>
                    <a:pt x="102" y="794"/>
                  </a:lnTo>
                  <a:lnTo>
                    <a:pt x="51" y="910"/>
                  </a:lnTo>
                  <a:lnTo>
                    <a:pt x="26" y="1038"/>
                  </a:lnTo>
                  <a:lnTo>
                    <a:pt x="0" y="1166"/>
                  </a:lnTo>
                  <a:lnTo>
                    <a:pt x="0" y="1294"/>
                  </a:lnTo>
                  <a:lnTo>
                    <a:pt x="0" y="1435"/>
                  </a:lnTo>
                  <a:lnTo>
                    <a:pt x="26" y="1563"/>
                  </a:lnTo>
                  <a:lnTo>
                    <a:pt x="51" y="1678"/>
                  </a:lnTo>
                  <a:lnTo>
                    <a:pt x="102" y="1806"/>
                  </a:lnTo>
                  <a:lnTo>
                    <a:pt x="154" y="1921"/>
                  </a:lnTo>
                  <a:lnTo>
                    <a:pt x="218" y="2024"/>
                  </a:lnTo>
                  <a:lnTo>
                    <a:pt x="295" y="2126"/>
                  </a:lnTo>
                  <a:lnTo>
                    <a:pt x="384" y="2216"/>
                  </a:lnTo>
                  <a:lnTo>
                    <a:pt x="474" y="2306"/>
                  </a:lnTo>
                  <a:lnTo>
                    <a:pt x="576" y="2370"/>
                  </a:lnTo>
                  <a:lnTo>
                    <a:pt x="679" y="2447"/>
                  </a:lnTo>
                  <a:lnTo>
                    <a:pt x="794" y="2498"/>
                  </a:lnTo>
                  <a:lnTo>
                    <a:pt x="909" y="2536"/>
                  </a:lnTo>
                  <a:lnTo>
                    <a:pt x="1037" y="2575"/>
                  </a:lnTo>
                  <a:lnTo>
                    <a:pt x="1166" y="2587"/>
                  </a:lnTo>
                  <a:lnTo>
                    <a:pt x="1306" y="2600"/>
                  </a:lnTo>
                  <a:lnTo>
                    <a:pt x="1434" y="2587"/>
                  </a:lnTo>
                  <a:lnTo>
                    <a:pt x="1563" y="2575"/>
                  </a:lnTo>
                  <a:lnTo>
                    <a:pt x="1691" y="2536"/>
                  </a:lnTo>
                  <a:lnTo>
                    <a:pt x="1806" y="2498"/>
                  </a:lnTo>
                  <a:lnTo>
                    <a:pt x="1921" y="2447"/>
                  </a:lnTo>
                  <a:lnTo>
                    <a:pt x="2024" y="2370"/>
                  </a:lnTo>
                  <a:lnTo>
                    <a:pt x="2126" y="2306"/>
                  </a:lnTo>
                  <a:lnTo>
                    <a:pt x="2216" y="2216"/>
                  </a:lnTo>
                  <a:lnTo>
                    <a:pt x="2305" y="2126"/>
                  </a:lnTo>
                  <a:lnTo>
                    <a:pt x="2382" y="2024"/>
                  </a:lnTo>
                  <a:lnTo>
                    <a:pt x="2446" y="1921"/>
                  </a:lnTo>
                  <a:lnTo>
                    <a:pt x="2498" y="1806"/>
                  </a:lnTo>
                  <a:lnTo>
                    <a:pt x="2549" y="1678"/>
                  </a:lnTo>
                  <a:lnTo>
                    <a:pt x="2574" y="1563"/>
                  </a:lnTo>
                  <a:lnTo>
                    <a:pt x="2600" y="1435"/>
                  </a:lnTo>
                  <a:lnTo>
                    <a:pt x="2600" y="1294"/>
                  </a:lnTo>
                  <a:lnTo>
                    <a:pt x="2600" y="1166"/>
                  </a:lnTo>
                  <a:lnTo>
                    <a:pt x="2574" y="1038"/>
                  </a:lnTo>
                  <a:lnTo>
                    <a:pt x="2549" y="910"/>
                  </a:lnTo>
                  <a:lnTo>
                    <a:pt x="2498" y="794"/>
                  </a:lnTo>
                  <a:lnTo>
                    <a:pt x="2446" y="679"/>
                  </a:lnTo>
                  <a:lnTo>
                    <a:pt x="2382" y="564"/>
                  </a:lnTo>
                  <a:lnTo>
                    <a:pt x="2305" y="474"/>
                  </a:lnTo>
                  <a:lnTo>
                    <a:pt x="2216" y="372"/>
                  </a:lnTo>
                  <a:lnTo>
                    <a:pt x="2126" y="295"/>
                  </a:lnTo>
                  <a:lnTo>
                    <a:pt x="2024" y="218"/>
                  </a:lnTo>
                  <a:lnTo>
                    <a:pt x="1921" y="154"/>
                  </a:lnTo>
                  <a:lnTo>
                    <a:pt x="1806" y="103"/>
                  </a:lnTo>
                  <a:lnTo>
                    <a:pt x="1691" y="51"/>
                  </a:lnTo>
                  <a:lnTo>
                    <a:pt x="1563" y="26"/>
                  </a:lnTo>
                  <a:lnTo>
                    <a:pt x="14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46"/>
            <p:cNvSpPr/>
            <p:nvPr/>
          </p:nvSpPr>
          <p:spPr>
            <a:xfrm>
              <a:off x="1544600" y="2156800"/>
              <a:ext cx="65025" cy="65350"/>
            </a:xfrm>
            <a:custGeom>
              <a:avLst/>
              <a:gdLst/>
              <a:ahLst/>
              <a:cxnLst/>
              <a:rect l="l" t="t" r="r" b="b"/>
              <a:pathLst>
                <a:path w="2601" h="2614" extrusionOk="0">
                  <a:moveTo>
                    <a:pt x="1294" y="1"/>
                  </a:moveTo>
                  <a:lnTo>
                    <a:pt x="1166" y="14"/>
                  </a:lnTo>
                  <a:lnTo>
                    <a:pt x="1038" y="27"/>
                  </a:lnTo>
                  <a:lnTo>
                    <a:pt x="910" y="65"/>
                  </a:lnTo>
                  <a:lnTo>
                    <a:pt x="795" y="103"/>
                  </a:lnTo>
                  <a:lnTo>
                    <a:pt x="679" y="167"/>
                  </a:lnTo>
                  <a:lnTo>
                    <a:pt x="564" y="232"/>
                  </a:lnTo>
                  <a:lnTo>
                    <a:pt x="474" y="308"/>
                  </a:lnTo>
                  <a:lnTo>
                    <a:pt x="372" y="385"/>
                  </a:lnTo>
                  <a:lnTo>
                    <a:pt x="295" y="475"/>
                  </a:lnTo>
                  <a:lnTo>
                    <a:pt x="218" y="577"/>
                  </a:lnTo>
                  <a:lnTo>
                    <a:pt x="154" y="693"/>
                  </a:lnTo>
                  <a:lnTo>
                    <a:pt x="103" y="795"/>
                  </a:lnTo>
                  <a:lnTo>
                    <a:pt x="52" y="923"/>
                  </a:lnTo>
                  <a:lnTo>
                    <a:pt x="26" y="1038"/>
                  </a:lnTo>
                  <a:lnTo>
                    <a:pt x="0" y="1179"/>
                  </a:lnTo>
                  <a:lnTo>
                    <a:pt x="0" y="1307"/>
                  </a:lnTo>
                  <a:lnTo>
                    <a:pt x="0" y="1435"/>
                  </a:lnTo>
                  <a:lnTo>
                    <a:pt x="26" y="1564"/>
                  </a:lnTo>
                  <a:lnTo>
                    <a:pt x="52" y="1692"/>
                  </a:lnTo>
                  <a:lnTo>
                    <a:pt x="103" y="1807"/>
                  </a:lnTo>
                  <a:lnTo>
                    <a:pt x="154" y="1922"/>
                  </a:lnTo>
                  <a:lnTo>
                    <a:pt x="218" y="2037"/>
                  </a:lnTo>
                  <a:lnTo>
                    <a:pt x="295" y="2140"/>
                  </a:lnTo>
                  <a:lnTo>
                    <a:pt x="372" y="2230"/>
                  </a:lnTo>
                  <a:lnTo>
                    <a:pt x="474" y="2306"/>
                  </a:lnTo>
                  <a:lnTo>
                    <a:pt x="564" y="2383"/>
                  </a:lnTo>
                  <a:lnTo>
                    <a:pt x="679" y="2447"/>
                  </a:lnTo>
                  <a:lnTo>
                    <a:pt x="795" y="2511"/>
                  </a:lnTo>
                  <a:lnTo>
                    <a:pt x="910" y="2550"/>
                  </a:lnTo>
                  <a:lnTo>
                    <a:pt x="1038" y="2575"/>
                  </a:lnTo>
                  <a:lnTo>
                    <a:pt x="1166" y="2601"/>
                  </a:lnTo>
                  <a:lnTo>
                    <a:pt x="1294" y="2614"/>
                  </a:lnTo>
                  <a:lnTo>
                    <a:pt x="1435" y="2601"/>
                  </a:lnTo>
                  <a:lnTo>
                    <a:pt x="1563" y="2575"/>
                  </a:lnTo>
                  <a:lnTo>
                    <a:pt x="1678" y="2550"/>
                  </a:lnTo>
                  <a:lnTo>
                    <a:pt x="1806" y="2511"/>
                  </a:lnTo>
                  <a:lnTo>
                    <a:pt x="1922" y="2447"/>
                  </a:lnTo>
                  <a:lnTo>
                    <a:pt x="2024" y="2383"/>
                  </a:lnTo>
                  <a:lnTo>
                    <a:pt x="2127" y="2306"/>
                  </a:lnTo>
                  <a:lnTo>
                    <a:pt x="2216" y="2230"/>
                  </a:lnTo>
                  <a:lnTo>
                    <a:pt x="2306" y="2140"/>
                  </a:lnTo>
                  <a:lnTo>
                    <a:pt x="2370" y="2037"/>
                  </a:lnTo>
                  <a:lnTo>
                    <a:pt x="2447" y="1922"/>
                  </a:lnTo>
                  <a:lnTo>
                    <a:pt x="2498" y="1807"/>
                  </a:lnTo>
                  <a:lnTo>
                    <a:pt x="2536" y="1692"/>
                  </a:lnTo>
                  <a:lnTo>
                    <a:pt x="2575" y="1564"/>
                  </a:lnTo>
                  <a:lnTo>
                    <a:pt x="2588" y="1435"/>
                  </a:lnTo>
                  <a:lnTo>
                    <a:pt x="2600" y="1307"/>
                  </a:lnTo>
                  <a:lnTo>
                    <a:pt x="2588" y="1179"/>
                  </a:lnTo>
                  <a:lnTo>
                    <a:pt x="2575" y="1038"/>
                  </a:lnTo>
                  <a:lnTo>
                    <a:pt x="2536" y="923"/>
                  </a:lnTo>
                  <a:lnTo>
                    <a:pt x="2498" y="795"/>
                  </a:lnTo>
                  <a:lnTo>
                    <a:pt x="2447" y="693"/>
                  </a:lnTo>
                  <a:lnTo>
                    <a:pt x="2370" y="577"/>
                  </a:lnTo>
                  <a:lnTo>
                    <a:pt x="2306" y="475"/>
                  </a:lnTo>
                  <a:lnTo>
                    <a:pt x="2216" y="385"/>
                  </a:lnTo>
                  <a:lnTo>
                    <a:pt x="2127" y="308"/>
                  </a:lnTo>
                  <a:lnTo>
                    <a:pt x="2024" y="232"/>
                  </a:lnTo>
                  <a:lnTo>
                    <a:pt x="1922" y="167"/>
                  </a:lnTo>
                  <a:lnTo>
                    <a:pt x="1806" y="103"/>
                  </a:lnTo>
                  <a:lnTo>
                    <a:pt x="1678" y="65"/>
                  </a:lnTo>
                  <a:lnTo>
                    <a:pt x="1563" y="27"/>
                  </a:lnTo>
                  <a:lnTo>
                    <a:pt x="1435" y="14"/>
                  </a:lnTo>
                  <a:lnTo>
                    <a:pt x="129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46"/>
            <p:cNvSpPr/>
            <p:nvPr/>
          </p:nvSpPr>
          <p:spPr>
            <a:xfrm>
              <a:off x="1735125" y="2356300"/>
              <a:ext cx="65025" cy="65350"/>
            </a:xfrm>
            <a:custGeom>
              <a:avLst/>
              <a:gdLst/>
              <a:ahLst/>
              <a:cxnLst/>
              <a:rect l="l" t="t" r="r" b="b"/>
              <a:pathLst>
                <a:path w="2601" h="2614" extrusionOk="0">
                  <a:moveTo>
                    <a:pt x="1294" y="0"/>
                  </a:moveTo>
                  <a:lnTo>
                    <a:pt x="1166" y="13"/>
                  </a:lnTo>
                  <a:lnTo>
                    <a:pt x="1038" y="26"/>
                  </a:lnTo>
                  <a:lnTo>
                    <a:pt x="909" y="64"/>
                  </a:lnTo>
                  <a:lnTo>
                    <a:pt x="794" y="103"/>
                  </a:lnTo>
                  <a:lnTo>
                    <a:pt x="679" y="167"/>
                  </a:lnTo>
                  <a:lnTo>
                    <a:pt x="564" y="231"/>
                  </a:lnTo>
                  <a:lnTo>
                    <a:pt x="474" y="308"/>
                  </a:lnTo>
                  <a:lnTo>
                    <a:pt x="372" y="385"/>
                  </a:lnTo>
                  <a:lnTo>
                    <a:pt x="295" y="474"/>
                  </a:lnTo>
                  <a:lnTo>
                    <a:pt x="218" y="577"/>
                  </a:lnTo>
                  <a:lnTo>
                    <a:pt x="154" y="692"/>
                  </a:lnTo>
                  <a:lnTo>
                    <a:pt x="103" y="794"/>
                  </a:lnTo>
                  <a:lnTo>
                    <a:pt x="51" y="922"/>
                  </a:lnTo>
                  <a:lnTo>
                    <a:pt x="26" y="1051"/>
                  </a:lnTo>
                  <a:lnTo>
                    <a:pt x="0" y="1179"/>
                  </a:lnTo>
                  <a:lnTo>
                    <a:pt x="0" y="1307"/>
                  </a:lnTo>
                  <a:lnTo>
                    <a:pt x="0" y="1435"/>
                  </a:lnTo>
                  <a:lnTo>
                    <a:pt x="26" y="1563"/>
                  </a:lnTo>
                  <a:lnTo>
                    <a:pt x="51" y="1691"/>
                  </a:lnTo>
                  <a:lnTo>
                    <a:pt x="103" y="1819"/>
                  </a:lnTo>
                  <a:lnTo>
                    <a:pt x="154" y="1921"/>
                  </a:lnTo>
                  <a:lnTo>
                    <a:pt x="218" y="2037"/>
                  </a:lnTo>
                  <a:lnTo>
                    <a:pt x="295" y="2139"/>
                  </a:lnTo>
                  <a:lnTo>
                    <a:pt x="372" y="2229"/>
                  </a:lnTo>
                  <a:lnTo>
                    <a:pt x="474" y="2306"/>
                  </a:lnTo>
                  <a:lnTo>
                    <a:pt x="564" y="2383"/>
                  </a:lnTo>
                  <a:lnTo>
                    <a:pt x="679" y="2447"/>
                  </a:lnTo>
                  <a:lnTo>
                    <a:pt x="794" y="2511"/>
                  </a:lnTo>
                  <a:lnTo>
                    <a:pt x="909" y="2549"/>
                  </a:lnTo>
                  <a:lnTo>
                    <a:pt x="1038" y="2588"/>
                  </a:lnTo>
                  <a:lnTo>
                    <a:pt x="1166" y="2600"/>
                  </a:lnTo>
                  <a:lnTo>
                    <a:pt x="1294" y="2613"/>
                  </a:lnTo>
                  <a:lnTo>
                    <a:pt x="1435" y="2600"/>
                  </a:lnTo>
                  <a:lnTo>
                    <a:pt x="1563" y="2588"/>
                  </a:lnTo>
                  <a:lnTo>
                    <a:pt x="1678" y="2549"/>
                  </a:lnTo>
                  <a:lnTo>
                    <a:pt x="1806" y="2511"/>
                  </a:lnTo>
                  <a:lnTo>
                    <a:pt x="1921" y="2447"/>
                  </a:lnTo>
                  <a:lnTo>
                    <a:pt x="2024" y="2383"/>
                  </a:lnTo>
                  <a:lnTo>
                    <a:pt x="2126" y="2306"/>
                  </a:lnTo>
                  <a:lnTo>
                    <a:pt x="2216" y="2229"/>
                  </a:lnTo>
                  <a:lnTo>
                    <a:pt x="2306" y="2139"/>
                  </a:lnTo>
                  <a:lnTo>
                    <a:pt x="2370" y="2037"/>
                  </a:lnTo>
                  <a:lnTo>
                    <a:pt x="2446" y="1921"/>
                  </a:lnTo>
                  <a:lnTo>
                    <a:pt x="2498" y="1819"/>
                  </a:lnTo>
                  <a:lnTo>
                    <a:pt x="2536" y="1691"/>
                  </a:lnTo>
                  <a:lnTo>
                    <a:pt x="2575" y="1563"/>
                  </a:lnTo>
                  <a:lnTo>
                    <a:pt x="2587" y="1435"/>
                  </a:lnTo>
                  <a:lnTo>
                    <a:pt x="2600" y="1307"/>
                  </a:lnTo>
                  <a:lnTo>
                    <a:pt x="2587" y="1179"/>
                  </a:lnTo>
                  <a:lnTo>
                    <a:pt x="2575" y="1051"/>
                  </a:lnTo>
                  <a:lnTo>
                    <a:pt x="2536" y="922"/>
                  </a:lnTo>
                  <a:lnTo>
                    <a:pt x="2498" y="794"/>
                  </a:lnTo>
                  <a:lnTo>
                    <a:pt x="2446" y="692"/>
                  </a:lnTo>
                  <a:lnTo>
                    <a:pt x="2370" y="577"/>
                  </a:lnTo>
                  <a:lnTo>
                    <a:pt x="2306" y="474"/>
                  </a:lnTo>
                  <a:lnTo>
                    <a:pt x="2216" y="385"/>
                  </a:lnTo>
                  <a:lnTo>
                    <a:pt x="2126" y="308"/>
                  </a:lnTo>
                  <a:lnTo>
                    <a:pt x="2024" y="231"/>
                  </a:lnTo>
                  <a:lnTo>
                    <a:pt x="1921" y="167"/>
                  </a:lnTo>
                  <a:lnTo>
                    <a:pt x="1806" y="103"/>
                  </a:lnTo>
                  <a:lnTo>
                    <a:pt x="1678" y="64"/>
                  </a:lnTo>
                  <a:lnTo>
                    <a:pt x="1563" y="26"/>
                  </a:lnTo>
                  <a:lnTo>
                    <a:pt x="1435" y="13"/>
                  </a:lnTo>
                  <a:lnTo>
                    <a:pt x="129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46"/>
            <p:cNvSpPr/>
            <p:nvPr/>
          </p:nvSpPr>
          <p:spPr>
            <a:xfrm>
              <a:off x="2095025" y="2180500"/>
              <a:ext cx="65325" cy="65025"/>
            </a:xfrm>
            <a:custGeom>
              <a:avLst/>
              <a:gdLst/>
              <a:ahLst/>
              <a:cxnLst/>
              <a:rect l="l" t="t" r="r" b="b"/>
              <a:pathLst>
                <a:path w="2613" h="2601" extrusionOk="0">
                  <a:moveTo>
                    <a:pt x="1307" y="1"/>
                  </a:moveTo>
                  <a:lnTo>
                    <a:pt x="1178" y="14"/>
                  </a:lnTo>
                  <a:lnTo>
                    <a:pt x="1038" y="26"/>
                  </a:lnTo>
                  <a:lnTo>
                    <a:pt x="922" y="65"/>
                  </a:lnTo>
                  <a:lnTo>
                    <a:pt x="794" y="103"/>
                  </a:lnTo>
                  <a:lnTo>
                    <a:pt x="692" y="154"/>
                  </a:lnTo>
                  <a:lnTo>
                    <a:pt x="577" y="219"/>
                  </a:lnTo>
                  <a:lnTo>
                    <a:pt x="474" y="295"/>
                  </a:lnTo>
                  <a:lnTo>
                    <a:pt x="384" y="385"/>
                  </a:lnTo>
                  <a:lnTo>
                    <a:pt x="308" y="475"/>
                  </a:lnTo>
                  <a:lnTo>
                    <a:pt x="231" y="577"/>
                  </a:lnTo>
                  <a:lnTo>
                    <a:pt x="167" y="680"/>
                  </a:lnTo>
                  <a:lnTo>
                    <a:pt x="103" y="795"/>
                  </a:lnTo>
                  <a:lnTo>
                    <a:pt x="64" y="923"/>
                  </a:lnTo>
                  <a:lnTo>
                    <a:pt x="26" y="1038"/>
                  </a:lnTo>
                  <a:lnTo>
                    <a:pt x="13" y="1166"/>
                  </a:lnTo>
                  <a:lnTo>
                    <a:pt x="0" y="1307"/>
                  </a:lnTo>
                  <a:lnTo>
                    <a:pt x="13" y="1435"/>
                  </a:lnTo>
                  <a:lnTo>
                    <a:pt x="26" y="1563"/>
                  </a:lnTo>
                  <a:lnTo>
                    <a:pt x="64" y="1691"/>
                  </a:lnTo>
                  <a:lnTo>
                    <a:pt x="103" y="1807"/>
                  </a:lnTo>
                  <a:lnTo>
                    <a:pt x="167" y="1922"/>
                  </a:lnTo>
                  <a:lnTo>
                    <a:pt x="231" y="2037"/>
                  </a:lnTo>
                  <a:lnTo>
                    <a:pt x="308" y="2127"/>
                  </a:lnTo>
                  <a:lnTo>
                    <a:pt x="384" y="2229"/>
                  </a:lnTo>
                  <a:lnTo>
                    <a:pt x="474" y="2306"/>
                  </a:lnTo>
                  <a:lnTo>
                    <a:pt x="577" y="2383"/>
                  </a:lnTo>
                  <a:lnTo>
                    <a:pt x="692" y="2447"/>
                  </a:lnTo>
                  <a:lnTo>
                    <a:pt x="794" y="2498"/>
                  </a:lnTo>
                  <a:lnTo>
                    <a:pt x="922" y="2550"/>
                  </a:lnTo>
                  <a:lnTo>
                    <a:pt x="1038" y="2575"/>
                  </a:lnTo>
                  <a:lnTo>
                    <a:pt x="1178" y="2601"/>
                  </a:lnTo>
                  <a:lnTo>
                    <a:pt x="1435" y="2601"/>
                  </a:lnTo>
                  <a:lnTo>
                    <a:pt x="1563" y="2575"/>
                  </a:lnTo>
                  <a:lnTo>
                    <a:pt x="1691" y="2550"/>
                  </a:lnTo>
                  <a:lnTo>
                    <a:pt x="1806" y="2498"/>
                  </a:lnTo>
                  <a:lnTo>
                    <a:pt x="1921" y="2447"/>
                  </a:lnTo>
                  <a:lnTo>
                    <a:pt x="2037" y="2383"/>
                  </a:lnTo>
                  <a:lnTo>
                    <a:pt x="2139" y="2306"/>
                  </a:lnTo>
                  <a:lnTo>
                    <a:pt x="2229" y="2229"/>
                  </a:lnTo>
                  <a:lnTo>
                    <a:pt x="2306" y="2127"/>
                  </a:lnTo>
                  <a:lnTo>
                    <a:pt x="2382" y="2037"/>
                  </a:lnTo>
                  <a:lnTo>
                    <a:pt x="2446" y="1922"/>
                  </a:lnTo>
                  <a:lnTo>
                    <a:pt x="2510" y="1807"/>
                  </a:lnTo>
                  <a:lnTo>
                    <a:pt x="2549" y="1691"/>
                  </a:lnTo>
                  <a:lnTo>
                    <a:pt x="2575" y="1563"/>
                  </a:lnTo>
                  <a:lnTo>
                    <a:pt x="2600" y="1435"/>
                  </a:lnTo>
                  <a:lnTo>
                    <a:pt x="2613" y="1307"/>
                  </a:lnTo>
                  <a:lnTo>
                    <a:pt x="2600" y="1166"/>
                  </a:lnTo>
                  <a:lnTo>
                    <a:pt x="2575" y="1038"/>
                  </a:lnTo>
                  <a:lnTo>
                    <a:pt x="2549" y="923"/>
                  </a:lnTo>
                  <a:lnTo>
                    <a:pt x="2510" y="795"/>
                  </a:lnTo>
                  <a:lnTo>
                    <a:pt x="2446" y="680"/>
                  </a:lnTo>
                  <a:lnTo>
                    <a:pt x="2382" y="577"/>
                  </a:lnTo>
                  <a:lnTo>
                    <a:pt x="2306" y="475"/>
                  </a:lnTo>
                  <a:lnTo>
                    <a:pt x="2229" y="385"/>
                  </a:lnTo>
                  <a:lnTo>
                    <a:pt x="2139" y="295"/>
                  </a:lnTo>
                  <a:lnTo>
                    <a:pt x="2037" y="219"/>
                  </a:lnTo>
                  <a:lnTo>
                    <a:pt x="1921" y="154"/>
                  </a:lnTo>
                  <a:lnTo>
                    <a:pt x="1806" y="103"/>
                  </a:lnTo>
                  <a:lnTo>
                    <a:pt x="1691" y="65"/>
                  </a:lnTo>
                  <a:lnTo>
                    <a:pt x="1563" y="26"/>
                  </a:lnTo>
                  <a:lnTo>
                    <a:pt x="1435" y="14"/>
                  </a:lnTo>
                  <a:lnTo>
                    <a:pt x="13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46"/>
            <p:cNvSpPr/>
            <p:nvPr/>
          </p:nvSpPr>
          <p:spPr>
            <a:xfrm>
              <a:off x="2270475" y="2041550"/>
              <a:ext cx="65025" cy="65025"/>
            </a:xfrm>
            <a:custGeom>
              <a:avLst/>
              <a:gdLst/>
              <a:ahLst/>
              <a:cxnLst/>
              <a:rect l="l" t="t" r="r" b="b"/>
              <a:pathLst>
                <a:path w="2601" h="2601" extrusionOk="0">
                  <a:moveTo>
                    <a:pt x="1166" y="0"/>
                  </a:moveTo>
                  <a:lnTo>
                    <a:pt x="1038" y="26"/>
                  </a:lnTo>
                  <a:lnTo>
                    <a:pt x="923" y="51"/>
                  </a:lnTo>
                  <a:lnTo>
                    <a:pt x="795" y="103"/>
                  </a:lnTo>
                  <a:lnTo>
                    <a:pt x="680" y="154"/>
                  </a:lnTo>
                  <a:lnTo>
                    <a:pt x="577" y="218"/>
                  </a:lnTo>
                  <a:lnTo>
                    <a:pt x="475" y="295"/>
                  </a:lnTo>
                  <a:lnTo>
                    <a:pt x="385" y="372"/>
                  </a:lnTo>
                  <a:lnTo>
                    <a:pt x="295" y="474"/>
                  </a:lnTo>
                  <a:lnTo>
                    <a:pt x="219" y="564"/>
                  </a:lnTo>
                  <a:lnTo>
                    <a:pt x="155" y="679"/>
                  </a:lnTo>
                  <a:lnTo>
                    <a:pt x="103" y="794"/>
                  </a:lnTo>
                  <a:lnTo>
                    <a:pt x="65" y="910"/>
                  </a:lnTo>
                  <a:lnTo>
                    <a:pt x="26" y="1038"/>
                  </a:lnTo>
                  <a:lnTo>
                    <a:pt x="14" y="1166"/>
                  </a:lnTo>
                  <a:lnTo>
                    <a:pt x="1" y="1294"/>
                  </a:lnTo>
                  <a:lnTo>
                    <a:pt x="14" y="1435"/>
                  </a:lnTo>
                  <a:lnTo>
                    <a:pt x="26" y="1563"/>
                  </a:lnTo>
                  <a:lnTo>
                    <a:pt x="65" y="1678"/>
                  </a:lnTo>
                  <a:lnTo>
                    <a:pt x="103" y="1806"/>
                  </a:lnTo>
                  <a:lnTo>
                    <a:pt x="155" y="1921"/>
                  </a:lnTo>
                  <a:lnTo>
                    <a:pt x="219" y="2024"/>
                  </a:lnTo>
                  <a:lnTo>
                    <a:pt x="295" y="2126"/>
                  </a:lnTo>
                  <a:lnTo>
                    <a:pt x="385" y="2216"/>
                  </a:lnTo>
                  <a:lnTo>
                    <a:pt x="475" y="2306"/>
                  </a:lnTo>
                  <a:lnTo>
                    <a:pt x="577" y="2370"/>
                  </a:lnTo>
                  <a:lnTo>
                    <a:pt x="680" y="2446"/>
                  </a:lnTo>
                  <a:lnTo>
                    <a:pt x="795" y="2498"/>
                  </a:lnTo>
                  <a:lnTo>
                    <a:pt x="923" y="2536"/>
                  </a:lnTo>
                  <a:lnTo>
                    <a:pt x="1038" y="2575"/>
                  </a:lnTo>
                  <a:lnTo>
                    <a:pt x="1166" y="2587"/>
                  </a:lnTo>
                  <a:lnTo>
                    <a:pt x="1307" y="2600"/>
                  </a:lnTo>
                  <a:lnTo>
                    <a:pt x="1435" y="2587"/>
                  </a:lnTo>
                  <a:lnTo>
                    <a:pt x="1563" y="2575"/>
                  </a:lnTo>
                  <a:lnTo>
                    <a:pt x="1691" y="2536"/>
                  </a:lnTo>
                  <a:lnTo>
                    <a:pt x="1807" y="2498"/>
                  </a:lnTo>
                  <a:lnTo>
                    <a:pt x="1922" y="2446"/>
                  </a:lnTo>
                  <a:lnTo>
                    <a:pt x="2037" y="2370"/>
                  </a:lnTo>
                  <a:lnTo>
                    <a:pt x="2127" y="2306"/>
                  </a:lnTo>
                  <a:lnTo>
                    <a:pt x="2229" y="2216"/>
                  </a:lnTo>
                  <a:lnTo>
                    <a:pt x="2306" y="2126"/>
                  </a:lnTo>
                  <a:lnTo>
                    <a:pt x="2383" y="2024"/>
                  </a:lnTo>
                  <a:lnTo>
                    <a:pt x="2447" y="1921"/>
                  </a:lnTo>
                  <a:lnTo>
                    <a:pt x="2498" y="1806"/>
                  </a:lnTo>
                  <a:lnTo>
                    <a:pt x="2550" y="1678"/>
                  </a:lnTo>
                  <a:lnTo>
                    <a:pt x="2575" y="1563"/>
                  </a:lnTo>
                  <a:lnTo>
                    <a:pt x="2601" y="1435"/>
                  </a:lnTo>
                  <a:lnTo>
                    <a:pt x="2601" y="1294"/>
                  </a:lnTo>
                  <a:lnTo>
                    <a:pt x="2601" y="1166"/>
                  </a:lnTo>
                  <a:lnTo>
                    <a:pt x="2575" y="1038"/>
                  </a:lnTo>
                  <a:lnTo>
                    <a:pt x="2550" y="910"/>
                  </a:lnTo>
                  <a:lnTo>
                    <a:pt x="2498" y="794"/>
                  </a:lnTo>
                  <a:lnTo>
                    <a:pt x="2447" y="679"/>
                  </a:lnTo>
                  <a:lnTo>
                    <a:pt x="2383" y="564"/>
                  </a:lnTo>
                  <a:lnTo>
                    <a:pt x="2306" y="474"/>
                  </a:lnTo>
                  <a:lnTo>
                    <a:pt x="2229" y="372"/>
                  </a:lnTo>
                  <a:lnTo>
                    <a:pt x="2127" y="295"/>
                  </a:lnTo>
                  <a:lnTo>
                    <a:pt x="2037" y="218"/>
                  </a:lnTo>
                  <a:lnTo>
                    <a:pt x="1922" y="154"/>
                  </a:lnTo>
                  <a:lnTo>
                    <a:pt x="1807" y="103"/>
                  </a:lnTo>
                  <a:lnTo>
                    <a:pt x="1691" y="51"/>
                  </a:lnTo>
                  <a:lnTo>
                    <a:pt x="1563" y="26"/>
                  </a:lnTo>
                  <a:lnTo>
                    <a:pt x="14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46"/>
            <p:cNvSpPr/>
            <p:nvPr/>
          </p:nvSpPr>
          <p:spPr>
            <a:xfrm>
              <a:off x="2317875" y="1676525"/>
              <a:ext cx="65025" cy="65025"/>
            </a:xfrm>
            <a:custGeom>
              <a:avLst/>
              <a:gdLst/>
              <a:ahLst/>
              <a:cxnLst/>
              <a:rect l="l" t="t" r="r" b="b"/>
              <a:pathLst>
                <a:path w="2601" h="2601" extrusionOk="0">
                  <a:moveTo>
                    <a:pt x="1294" y="0"/>
                  </a:moveTo>
                  <a:lnTo>
                    <a:pt x="1166" y="13"/>
                  </a:lnTo>
                  <a:lnTo>
                    <a:pt x="1038" y="26"/>
                  </a:lnTo>
                  <a:lnTo>
                    <a:pt x="910" y="64"/>
                  </a:lnTo>
                  <a:lnTo>
                    <a:pt x="795" y="103"/>
                  </a:lnTo>
                  <a:lnTo>
                    <a:pt x="679" y="154"/>
                  </a:lnTo>
                  <a:lnTo>
                    <a:pt x="577" y="218"/>
                  </a:lnTo>
                  <a:lnTo>
                    <a:pt x="474" y="295"/>
                  </a:lnTo>
                  <a:lnTo>
                    <a:pt x="372" y="384"/>
                  </a:lnTo>
                  <a:lnTo>
                    <a:pt x="295" y="474"/>
                  </a:lnTo>
                  <a:lnTo>
                    <a:pt x="218" y="577"/>
                  </a:lnTo>
                  <a:lnTo>
                    <a:pt x="154" y="679"/>
                  </a:lnTo>
                  <a:lnTo>
                    <a:pt x="103" y="794"/>
                  </a:lnTo>
                  <a:lnTo>
                    <a:pt x="52" y="910"/>
                  </a:lnTo>
                  <a:lnTo>
                    <a:pt x="26" y="1038"/>
                  </a:lnTo>
                  <a:lnTo>
                    <a:pt x="0" y="1166"/>
                  </a:lnTo>
                  <a:lnTo>
                    <a:pt x="0" y="1307"/>
                  </a:lnTo>
                  <a:lnTo>
                    <a:pt x="0" y="1435"/>
                  </a:lnTo>
                  <a:lnTo>
                    <a:pt x="26" y="1563"/>
                  </a:lnTo>
                  <a:lnTo>
                    <a:pt x="52" y="1691"/>
                  </a:lnTo>
                  <a:lnTo>
                    <a:pt x="103" y="1806"/>
                  </a:lnTo>
                  <a:lnTo>
                    <a:pt x="154" y="1921"/>
                  </a:lnTo>
                  <a:lnTo>
                    <a:pt x="218" y="2024"/>
                  </a:lnTo>
                  <a:lnTo>
                    <a:pt x="295" y="2126"/>
                  </a:lnTo>
                  <a:lnTo>
                    <a:pt x="372" y="2216"/>
                  </a:lnTo>
                  <a:lnTo>
                    <a:pt x="474" y="2306"/>
                  </a:lnTo>
                  <a:lnTo>
                    <a:pt x="577" y="2382"/>
                  </a:lnTo>
                  <a:lnTo>
                    <a:pt x="679" y="2446"/>
                  </a:lnTo>
                  <a:lnTo>
                    <a:pt x="795" y="2498"/>
                  </a:lnTo>
                  <a:lnTo>
                    <a:pt x="910" y="2549"/>
                  </a:lnTo>
                  <a:lnTo>
                    <a:pt x="1038" y="2575"/>
                  </a:lnTo>
                  <a:lnTo>
                    <a:pt x="1166" y="2600"/>
                  </a:lnTo>
                  <a:lnTo>
                    <a:pt x="1435" y="2600"/>
                  </a:lnTo>
                  <a:lnTo>
                    <a:pt x="1563" y="2575"/>
                  </a:lnTo>
                  <a:lnTo>
                    <a:pt x="1691" y="2549"/>
                  </a:lnTo>
                  <a:lnTo>
                    <a:pt x="1806" y="2498"/>
                  </a:lnTo>
                  <a:lnTo>
                    <a:pt x="1922" y="2446"/>
                  </a:lnTo>
                  <a:lnTo>
                    <a:pt x="2024" y="2382"/>
                  </a:lnTo>
                  <a:lnTo>
                    <a:pt x="2127" y="2306"/>
                  </a:lnTo>
                  <a:lnTo>
                    <a:pt x="2216" y="2216"/>
                  </a:lnTo>
                  <a:lnTo>
                    <a:pt x="2306" y="2126"/>
                  </a:lnTo>
                  <a:lnTo>
                    <a:pt x="2383" y="2024"/>
                  </a:lnTo>
                  <a:lnTo>
                    <a:pt x="2447" y="1921"/>
                  </a:lnTo>
                  <a:lnTo>
                    <a:pt x="2498" y="1806"/>
                  </a:lnTo>
                  <a:lnTo>
                    <a:pt x="2536" y="1691"/>
                  </a:lnTo>
                  <a:lnTo>
                    <a:pt x="2575" y="1563"/>
                  </a:lnTo>
                  <a:lnTo>
                    <a:pt x="2588" y="1435"/>
                  </a:lnTo>
                  <a:lnTo>
                    <a:pt x="2600" y="1307"/>
                  </a:lnTo>
                  <a:lnTo>
                    <a:pt x="2588" y="1166"/>
                  </a:lnTo>
                  <a:lnTo>
                    <a:pt x="2575" y="1038"/>
                  </a:lnTo>
                  <a:lnTo>
                    <a:pt x="2536" y="910"/>
                  </a:lnTo>
                  <a:lnTo>
                    <a:pt x="2498" y="794"/>
                  </a:lnTo>
                  <a:lnTo>
                    <a:pt x="2447" y="679"/>
                  </a:lnTo>
                  <a:lnTo>
                    <a:pt x="2383" y="577"/>
                  </a:lnTo>
                  <a:lnTo>
                    <a:pt x="2306" y="474"/>
                  </a:lnTo>
                  <a:lnTo>
                    <a:pt x="2216" y="384"/>
                  </a:lnTo>
                  <a:lnTo>
                    <a:pt x="2127" y="295"/>
                  </a:lnTo>
                  <a:lnTo>
                    <a:pt x="2024" y="218"/>
                  </a:lnTo>
                  <a:lnTo>
                    <a:pt x="1922" y="154"/>
                  </a:lnTo>
                  <a:lnTo>
                    <a:pt x="1806" y="103"/>
                  </a:lnTo>
                  <a:lnTo>
                    <a:pt x="1691" y="64"/>
                  </a:lnTo>
                  <a:lnTo>
                    <a:pt x="1563" y="26"/>
                  </a:lnTo>
                  <a:lnTo>
                    <a:pt x="1435" y="13"/>
                  </a:lnTo>
                  <a:lnTo>
                    <a:pt x="129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46"/>
            <p:cNvSpPr/>
            <p:nvPr/>
          </p:nvSpPr>
          <p:spPr>
            <a:xfrm>
              <a:off x="1586875" y="1311500"/>
              <a:ext cx="65025" cy="65325"/>
            </a:xfrm>
            <a:custGeom>
              <a:avLst/>
              <a:gdLst/>
              <a:ahLst/>
              <a:cxnLst/>
              <a:rect l="l" t="t" r="r" b="b"/>
              <a:pathLst>
                <a:path w="2601" h="2613" extrusionOk="0">
                  <a:moveTo>
                    <a:pt x="1306" y="0"/>
                  </a:moveTo>
                  <a:lnTo>
                    <a:pt x="1178" y="13"/>
                  </a:lnTo>
                  <a:lnTo>
                    <a:pt x="1038" y="26"/>
                  </a:lnTo>
                  <a:lnTo>
                    <a:pt x="922" y="64"/>
                  </a:lnTo>
                  <a:lnTo>
                    <a:pt x="794" y="103"/>
                  </a:lnTo>
                  <a:lnTo>
                    <a:pt x="679" y="167"/>
                  </a:lnTo>
                  <a:lnTo>
                    <a:pt x="576" y="231"/>
                  </a:lnTo>
                  <a:lnTo>
                    <a:pt x="474" y="308"/>
                  </a:lnTo>
                  <a:lnTo>
                    <a:pt x="384" y="384"/>
                  </a:lnTo>
                  <a:lnTo>
                    <a:pt x="307" y="474"/>
                  </a:lnTo>
                  <a:lnTo>
                    <a:pt x="231" y="577"/>
                  </a:lnTo>
                  <a:lnTo>
                    <a:pt x="167" y="692"/>
                  </a:lnTo>
                  <a:lnTo>
                    <a:pt x="103" y="794"/>
                  </a:lnTo>
                  <a:lnTo>
                    <a:pt x="64" y="922"/>
                  </a:lnTo>
                  <a:lnTo>
                    <a:pt x="26" y="1050"/>
                  </a:lnTo>
                  <a:lnTo>
                    <a:pt x="13" y="1178"/>
                  </a:lnTo>
                  <a:lnTo>
                    <a:pt x="0" y="1307"/>
                  </a:lnTo>
                  <a:lnTo>
                    <a:pt x="13" y="1435"/>
                  </a:lnTo>
                  <a:lnTo>
                    <a:pt x="26" y="1563"/>
                  </a:lnTo>
                  <a:lnTo>
                    <a:pt x="64" y="1691"/>
                  </a:lnTo>
                  <a:lnTo>
                    <a:pt x="103" y="1819"/>
                  </a:lnTo>
                  <a:lnTo>
                    <a:pt x="167" y="1921"/>
                  </a:lnTo>
                  <a:lnTo>
                    <a:pt x="231" y="2037"/>
                  </a:lnTo>
                  <a:lnTo>
                    <a:pt x="307" y="2139"/>
                  </a:lnTo>
                  <a:lnTo>
                    <a:pt x="384" y="2229"/>
                  </a:lnTo>
                  <a:lnTo>
                    <a:pt x="474" y="2306"/>
                  </a:lnTo>
                  <a:lnTo>
                    <a:pt x="576" y="2382"/>
                  </a:lnTo>
                  <a:lnTo>
                    <a:pt x="679" y="2446"/>
                  </a:lnTo>
                  <a:lnTo>
                    <a:pt x="794" y="2510"/>
                  </a:lnTo>
                  <a:lnTo>
                    <a:pt x="922" y="2549"/>
                  </a:lnTo>
                  <a:lnTo>
                    <a:pt x="1038" y="2575"/>
                  </a:lnTo>
                  <a:lnTo>
                    <a:pt x="1178" y="2600"/>
                  </a:lnTo>
                  <a:lnTo>
                    <a:pt x="1306" y="2613"/>
                  </a:lnTo>
                  <a:lnTo>
                    <a:pt x="1435" y="2600"/>
                  </a:lnTo>
                  <a:lnTo>
                    <a:pt x="1563" y="2575"/>
                  </a:lnTo>
                  <a:lnTo>
                    <a:pt x="1691" y="2549"/>
                  </a:lnTo>
                  <a:lnTo>
                    <a:pt x="1806" y="2510"/>
                  </a:lnTo>
                  <a:lnTo>
                    <a:pt x="1921" y="2446"/>
                  </a:lnTo>
                  <a:lnTo>
                    <a:pt x="2037" y="2382"/>
                  </a:lnTo>
                  <a:lnTo>
                    <a:pt x="2139" y="2306"/>
                  </a:lnTo>
                  <a:lnTo>
                    <a:pt x="2229" y="2229"/>
                  </a:lnTo>
                  <a:lnTo>
                    <a:pt x="2306" y="2139"/>
                  </a:lnTo>
                  <a:lnTo>
                    <a:pt x="2382" y="2037"/>
                  </a:lnTo>
                  <a:lnTo>
                    <a:pt x="2446" y="1921"/>
                  </a:lnTo>
                  <a:lnTo>
                    <a:pt x="2510" y="1819"/>
                  </a:lnTo>
                  <a:lnTo>
                    <a:pt x="2549" y="1691"/>
                  </a:lnTo>
                  <a:lnTo>
                    <a:pt x="2574" y="1563"/>
                  </a:lnTo>
                  <a:lnTo>
                    <a:pt x="2600" y="1435"/>
                  </a:lnTo>
                  <a:lnTo>
                    <a:pt x="2600" y="1307"/>
                  </a:lnTo>
                  <a:lnTo>
                    <a:pt x="2600" y="1178"/>
                  </a:lnTo>
                  <a:lnTo>
                    <a:pt x="2574" y="1050"/>
                  </a:lnTo>
                  <a:lnTo>
                    <a:pt x="2549" y="922"/>
                  </a:lnTo>
                  <a:lnTo>
                    <a:pt x="2510" y="794"/>
                  </a:lnTo>
                  <a:lnTo>
                    <a:pt x="2446" y="692"/>
                  </a:lnTo>
                  <a:lnTo>
                    <a:pt x="2382" y="577"/>
                  </a:lnTo>
                  <a:lnTo>
                    <a:pt x="2306" y="474"/>
                  </a:lnTo>
                  <a:lnTo>
                    <a:pt x="2229" y="384"/>
                  </a:lnTo>
                  <a:lnTo>
                    <a:pt x="2139" y="308"/>
                  </a:lnTo>
                  <a:lnTo>
                    <a:pt x="2037" y="231"/>
                  </a:lnTo>
                  <a:lnTo>
                    <a:pt x="1921" y="167"/>
                  </a:lnTo>
                  <a:lnTo>
                    <a:pt x="1806" y="103"/>
                  </a:lnTo>
                  <a:lnTo>
                    <a:pt x="1691" y="64"/>
                  </a:lnTo>
                  <a:lnTo>
                    <a:pt x="1563" y="26"/>
                  </a:lnTo>
                  <a:lnTo>
                    <a:pt x="1435" y="13"/>
                  </a:lnTo>
                  <a:lnTo>
                    <a:pt x="130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46"/>
            <p:cNvSpPr/>
            <p:nvPr/>
          </p:nvSpPr>
          <p:spPr>
            <a:xfrm>
              <a:off x="1249375" y="1361450"/>
              <a:ext cx="65025" cy="65025"/>
            </a:xfrm>
            <a:custGeom>
              <a:avLst/>
              <a:gdLst/>
              <a:ahLst/>
              <a:cxnLst/>
              <a:rect l="l" t="t" r="r" b="b"/>
              <a:pathLst>
                <a:path w="2601" h="2601" extrusionOk="0">
                  <a:moveTo>
                    <a:pt x="1294" y="0"/>
                  </a:moveTo>
                  <a:lnTo>
                    <a:pt x="1166" y="13"/>
                  </a:lnTo>
                  <a:lnTo>
                    <a:pt x="1038" y="26"/>
                  </a:lnTo>
                  <a:lnTo>
                    <a:pt x="910" y="64"/>
                  </a:lnTo>
                  <a:lnTo>
                    <a:pt x="795" y="103"/>
                  </a:lnTo>
                  <a:lnTo>
                    <a:pt x="679" y="154"/>
                  </a:lnTo>
                  <a:lnTo>
                    <a:pt x="577" y="231"/>
                  </a:lnTo>
                  <a:lnTo>
                    <a:pt x="475" y="295"/>
                  </a:lnTo>
                  <a:lnTo>
                    <a:pt x="385" y="384"/>
                  </a:lnTo>
                  <a:lnTo>
                    <a:pt x="295" y="474"/>
                  </a:lnTo>
                  <a:lnTo>
                    <a:pt x="218" y="577"/>
                  </a:lnTo>
                  <a:lnTo>
                    <a:pt x="154" y="679"/>
                  </a:lnTo>
                  <a:lnTo>
                    <a:pt x="103" y="794"/>
                  </a:lnTo>
                  <a:lnTo>
                    <a:pt x="52" y="922"/>
                  </a:lnTo>
                  <a:lnTo>
                    <a:pt x="26" y="1038"/>
                  </a:lnTo>
                  <a:lnTo>
                    <a:pt x="1" y="1166"/>
                  </a:lnTo>
                  <a:lnTo>
                    <a:pt x="1" y="1307"/>
                  </a:lnTo>
                  <a:lnTo>
                    <a:pt x="1" y="1435"/>
                  </a:lnTo>
                  <a:lnTo>
                    <a:pt x="26" y="1563"/>
                  </a:lnTo>
                  <a:lnTo>
                    <a:pt x="52" y="1691"/>
                  </a:lnTo>
                  <a:lnTo>
                    <a:pt x="103" y="1806"/>
                  </a:lnTo>
                  <a:lnTo>
                    <a:pt x="154" y="1921"/>
                  </a:lnTo>
                  <a:lnTo>
                    <a:pt x="218" y="2037"/>
                  </a:lnTo>
                  <a:lnTo>
                    <a:pt x="295" y="2126"/>
                  </a:lnTo>
                  <a:lnTo>
                    <a:pt x="385" y="2229"/>
                  </a:lnTo>
                  <a:lnTo>
                    <a:pt x="475" y="2306"/>
                  </a:lnTo>
                  <a:lnTo>
                    <a:pt x="577" y="2382"/>
                  </a:lnTo>
                  <a:lnTo>
                    <a:pt x="679" y="2446"/>
                  </a:lnTo>
                  <a:lnTo>
                    <a:pt x="795" y="2498"/>
                  </a:lnTo>
                  <a:lnTo>
                    <a:pt x="910" y="2549"/>
                  </a:lnTo>
                  <a:lnTo>
                    <a:pt x="1038" y="2575"/>
                  </a:lnTo>
                  <a:lnTo>
                    <a:pt x="1166" y="2600"/>
                  </a:lnTo>
                  <a:lnTo>
                    <a:pt x="1435" y="2600"/>
                  </a:lnTo>
                  <a:lnTo>
                    <a:pt x="1563" y="2575"/>
                  </a:lnTo>
                  <a:lnTo>
                    <a:pt x="1691" y="2549"/>
                  </a:lnTo>
                  <a:lnTo>
                    <a:pt x="1807" y="2498"/>
                  </a:lnTo>
                  <a:lnTo>
                    <a:pt x="1922" y="2446"/>
                  </a:lnTo>
                  <a:lnTo>
                    <a:pt x="2024" y="2382"/>
                  </a:lnTo>
                  <a:lnTo>
                    <a:pt x="2127" y="2306"/>
                  </a:lnTo>
                  <a:lnTo>
                    <a:pt x="2216" y="2229"/>
                  </a:lnTo>
                  <a:lnTo>
                    <a:pt x="2306" y="2126"/>
                  </a:lnTo>
                  <a:lnTo>
                    <a:pt x="2383" y="2037"/>
                  </a:lnTo>
                  <a:lnTo>
                    <a:pt x="2447" y="1921"/>
                  </a:lnTo>
                  <a:lnTo>
                    <a:pt x="2498" y="1806"/>
                  </a:lnTo>
                  <a:lnTo>
                    <a:pt x="2537" y="1691"/>
                  </a:lnTo>
                  <a:lnTo>
                    <a:pt x="2575" y="1563"/>
                  </a:lnTo>
                  <a:lnTo>
                    <a:pt x="2601" y="1435"/>
                  </a:lnTo>
                  <a:lnTo>
                    <a:pt x="2601" y="1307"/>
                  </a:lnTo>
                  <a:lnTo>
                    <a:pt x="2601" y="1166"/>
                  </a:lnTo>
                  <a:lnTo>
                    <a:pt x="2575" y="1038"/>
                  </a:lnTo>
                  <a:lnTo>
                    <a:pt x="2537" y="922"/>
                  </a:lnTo>
                  <a:lnTo>
                    <a:pt x="2498" y="794"/>
                  </a:lnTo>
                  <a:lnTo>
                    <a:pt x="2447" y="679"/>
                  </a:lnTo>
                  <a:lnTo>
                    <a:pt x="2383" y="577"/>
                  </a:lnTo>
                  <a:lnTo>
                    <a:pt x="2306" y="474"/>
                  </a:lnTo>
                  <a:lnTo>
                    <a:pt x="2216" y="384"/>
                  </a:lnTo>
                  <a:lnTo>
                    <a:pt x="2127" y="295"/>
                  </a:lnTo>
                  <a:lnTo>
                    <a:pt x="2024" y="231"/>
                  </a:lnTo>
                  <a:lnTo>
                    <a:pt x="1922" y="154"/>
                  </a:lnTo>
                  <a:lnTo>
                    <a:pt x="1807" y="103"/>
                  </a:lnTo>
                  <a:lnTo>
                    <a:pt x="1691" y="64"/>
                  </a:lnTo>
                  <a:lnTo>
                    <a:pt x="1563" y="26"/>
                  </a:lnTo>
                  <a:lnTo>
                    <a:pt x="1435" y="13"/>
                  </a:lnTo>
                  <a:lnTo>
                    <a:pt x="129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95" name="Google Shape;2495;p46"/>
          <p:cNvSpPr txBox="1"/>
          <p:nvPr/>
        </p:nvSpPr>
        <p:spPr>
          <a:xfrm>
            <a:off x="571500" y="2601563"/>
            <a:ext cx="1447800" cy="62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1800" b="1" dirty="0">
                <a:solidFill>
                  <a:srgbClr val="000000"/>
                </a:solidFill>
                <a:latin typeface="Fira Sans Extra Condensed"/>
                <a:ea typeface="Fira Sans Extra Condensed"/>
                <a:cs typeface="Fira Sans Extra Condensed"/>
                <a:sym typeface="Fira Sans Extra Condensed"/>
              </a:rPr>
              <a:t>Results</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2" name="Google Shape;1973;p38">
            <a:extLst>
              <a:ext uri="{FF2B5EF4-FFF2-40B4-BE49-F238E27FC236}">
                <a16:creationId xmlns:a16="http://schemas.microsoft.com/office/drawing/2014/main" id="{327D2043-32C6-1F0A-5170-6F0913388FCE}"/>
              </a:ext>
            </a:extLst>
          </p:cNvPr>
          <p:cNvSpPr txBox="1"/>
          <p:nvPr/>
        </p:nvSpPr>
        <p:spPr>
          <a:xfrm>
            <a:off x="2404500" y="782875"/>
            <a:ext cx="6543637" cy="387817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latin typeface="Roboto"/>
                <a:ea typeface="Roboto"/>
                <a:cs typeface="Roboto"/>
                <a:sym typeface="Roboto"/>
              </a:rPr>
              <a:t>Based on the experiments that have been carried out, there are several models that are good for determining the views of YouTube videos </a:t>
            </a:r>
          </a:p>
          <a:p>
            <a:pPr marL="342900" lvl="0" indent="-342900" algn="l" rtl="0">
              <a:spcBef>
                <a:spcPts val="0"/>
              </a:spcBef>
              <a:spcAft>
                <a:spcPts val="0"/>
              </a:spcAft>
              <a:buFont typeface="Arial" panose="020B0604020202020204" pitchFamily="34" charset="0"/>
              <a:buChar char="•"/>
            </a:pPr>
            <a:r>
              <a:rPr lang="en-US" dirty="0">
                <a:latin typeface="Roboto"/>
                <a:ea typeface="Roboto"/>
                <a:cs typeface="Roboto"/>
                <a:sym typeface="Roboto"/>
              </a:rPr>
              <a:t>Random Forest with MAE 0.00, RMSE 0.01, and R2 of 0.97 makes Random Forest the best model so far</a:t>
            </a:r>
          </a:p>
          <a:p>
            <a:pPr marL="342900" lvl="0" indent="-342900" algn="l" rtl="0">
              <a:spcBef>
                <a:spcPts val="0"/>
              </a:spcBef>
              <a:spcAft>
                <a:spcPts val="0"/>
              </a:spcAft>
              <a:buFont typeface="Arial" panose="020B0604020202020204" pitchFamily="34" charset="0"/>
              <a:buChar char="•"/>
            </a:pPr>
            <a:r>
              <a:rPr lang="en-US" dirty="0">
                <a:latin typeface="Roboto"/>
                <a:ea typeface="Roboto"/>
                <a:cs typeface="Roboto"/>
                <a:sym typeface="Roboto"/>
              </a:rPr>
              <a:t>Decision Tree is the second best sequence model after Random Forest with a slightly smaller R2 value of 0.94</a:t>
            </a:r>
          </a:p>
          <a:p>
            <a:pPr marL="285750" lvl="0" indent="-285750" algn="l" rtl="0">
              <a:spcBef>
                <a:spcPts val="0"/>
              </a:spcBef>
              <a:spcAft>
                <a:spcPts val="0"/>
              </a:spcAft>
              <a:buFont typeface="Arial" panose="020B0604020202020204" pitchFamily="34" charset="0"/>
              <a:buChar char="•"/>
            </a:pPr>
            <a:r>
              <a:rPr lang="en-US" dirty="0">
                <a:latin typeface="Roboto"/>
                <a:ea typeface="Roboto"/>
                <a:cs typeface="Roboto"/>
                <a:sym typeface="Roboto"/>
              </a:rPr>
              <a:t>KNN is the Third best model with MAE values of 0.00, RMSE 0.01, and R2 of 0.90</a:t>
            </a:r>
          </a:p>
          <a:p>
            <a:pPr marL="285750" lvl="0" indent="-285750" algn="l" rtl="0">
              <a:spcBef>
                <a:spcPts val="0"/>
              </a:spcBef>
              <a:spcAft>
                <a:spcPts val="0"/>
              </a:spcAft>
              <a:buFont typeface="Arial" panose="020B0604020202020204" pitchFamily="34" charset="0"/>
              <a:buChar char="•"/>
            </a:pPr>
            <a:r>
              <a:rPr lang="en-US" dirty="0">
                <a:latin typeface="Roboto"/>
                <a:ea typeface="Roboto"/>
                <a:cs typeface="Roboto"/>
                <a:sym typeface="Roboto"/>
              </a:rPr>
              <a:t>Simple Linear Regression is the next best model with MAE values of 0.01, RMSE 0.01, and R2 of 0.80</a:t>
            </a:r>
          </a:p>
          <a:p>
            <a:pPr marL="285750" lvl="0" indent="-285750" algn="l" rtl="0">
              <a:spcBef>
                <a:spcPts val="0"/>
              </a:spcBef>
              <a:spcAft>
                <a:spcPts val="0"/>
              </a:spcAft>
              <a:buFont typeface="Arial" panose="020B0604020202020204" pitchFamily="34" charset="0"/>
              <a:buChar char="•"/>
            </a:pPr>
            <a:r>
              <a:rPr lang="en-US" dirty="0">
                <a:latin typeface="Roboto"/>
                <a:ea typeface="Roboto"/>
                <a:cs typeface="Roboto"/>
                <a:sym typeface="Roboto"/>
              </a:rPr>
              <a:t>a very influential feature is the number of likes and dislikes of a video</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55"/>
        <p:cNvGrpSpPr/>
        <p:nvPr/>
      </p:nvGrpSpPr>
      <p:grpSpPr>
        <a:xfrm>
          <a:off x="0" y="0"/>
          <a:ext cx="0" cy="0"/>
          <a:chOff x="0" y="0"/>
          <a:chExt cx="0" cy="0"/>
        </a:xfrm>
      </p:grpSpPr>
      <p:sp>
        <p:nvSpPr>
          <p:cNvPr id="4" name="Title 3">
            <a:extLst>
              <a:ext uri="{FF2B5EF4-FFF2-40B4-BE49-F238E27FC236}">
                <a16:creationId xmlns:a16="http://schemas.microsoft.com/office/drawing/2014/main" id="{6B216BD1-AE93-B631-7E1C-C804A84A1FF0}"/>
              </a:ext>
            </a:extLst>
          </p:cNvPr>
          <p:cNvSpPr>
            <a:spLocks noGrp="1"/>
          </p:cNvSpPr>
          <p:nvPr>
            <p:ph type="title"/>
          </p:nvPr>
        </p:nvSpPr>
        <p:spPr>
          <a:xfrm>
            <a:off x="177979" y="358688"/>
            <a:ext cx="8229600" cy="371400"/>
          </a:xfrm>
        </p:spPr>
        <p:txBody>
          <a:bodyPr>
            <a:normAutofit fontScale="90000"/>
          </a:bodyPr>
          <a:lstStyle/>
          <a:p>
            <a:r>
              <a:rPr lang="en-IN" dirty="0"/>
              <a:t>References</a:t>
            </a:r>
          </a:p>
        </p:txBody>
      </p:sp>
      <p:sp>
        <p:nvSpPr>
          <p:cNvPr id="5" name="Google Shape;1973;p38">
            <a:extLst>
              <a:ext uri="{FF2B5EF4-FFF2-40B4-BE49-F238E27FC236}">
                <a16:creationId xmlns:a16="http://schemas.microsoft.com/office/drawing/2014/main" id="{05F0C281-5BF5-879A-6497-0022BC951F66}"/>
              </a:ext>
            </a:extLst>
          </p:cNvPr>
          <p:cNvSpPr txBox="1"/>
          <p:nvPr/>
        </p:nvSpPr>
        <p:spPr>
          <a:xfrm>
            <a:off x="705419" y="642551"/>
            <a:ext cx="7944311" cy="3093309"/>
          </a:xfrm>
          <a:prstGeom prst="rect">
            <a:avLst/>
          </a:prstGeom>
          <a:noFill/>
          <a:ln>
            <a:noFill/>
          </a:ln>
        </p:spPr>
        <p:txBody>
          <a:bodyPr spcFirstLastPara="1" wrap="square" lIns="91425" tIns="91425" rIns="91425" bIns="91425" anchor="ctr" anchorCtr="0">
            <a:noAutofit/>
          </a:bodyPr>
          <a:lstStyle/>
          <a:p>
            <a:pPr marL="171450" lvl="0" indent="-171450" rtl="0">
              <a:spcBef>
                <a:spcPts val="0"/>
              </a:spcBef>
              <a:spcAft>
                <a:spcPts val="0"/>
              </a:spcAft>
              <a:buFont typeface="Arial" panose="020B0604020202020204" pitchFamily="34" charset="0"/>
              <a:buChar char="•"/>
            </a:pPr>
            <a:r>
              <a:rPr lang="en-IN" sz="1200" dirty="0">
                <a:latin typeface="Roboto"/>
                <a:ea typeface="Roboto"/>
                <a:cs typeface="Roboto"/>
                <a:sym typeface="Roboto"/>
              </a:rPr>
              <a:t>https://www.researchgate.net/publication/259235118_Random_Forests_and_Decision_Trees </a:t>
            </a:r>
          </a:p>
          <a:p>
            <a:pPr marL="171450" lvl="0" indent="-171450" rtl="0">
              <a:spcBef>
                <a:spcPts val="0"/>
              </a:spcBef>
              <a:spcAft>
                <a:spcPts val="0"/>
              </a:spcAft>
              <a:buFont typeface="Arial" panose="020B0604020202020204" pitchFamily="34" charset="0"/>
              <a:buChar char="•"/>
            </a:pPr>
            <a:r>
              <a:rPr lang="en-IN" sz="1200" dirty="0">
                <a:latin typeface="Roboto"/>
                <a:ea typeface="Roboto"/>
                <a:cs typeface="Roboto"/>
                <a:sym typeface="Roboto"/>
              </a:rPr>
              <a:t>https://www.researchgate.net/publication/262290085_YouTube_around_the_world_Geograp</a:t>
            </a:r>
          </a:p>
          <a:p>
            <a:pPr marL="171450" lvl="0" indent="-171450" rtl="0">
              <a:spcBef>
                <a:spcPts val="0"/>
              </a:spcBef>
              <a:spcAft>
                <a:spcPts val="0"/>
              </a:spcAft>
              <a:buFont typeface="Arial" panose="020B0604020202020204" pitchFamily="34" charset="0"/>
              <a:buChar char="•"/>
            </a:pPr>
            <a:r>
              <a:rPr lang="en-IN" sz="1200" dirty="0" err="1">
                <a:latin typeface="Roboto"/>
                <a:ea typeface="Roboto"/>
                <a:cs typeface="Roboto"/>
                <a:sym typeface="Roboto"/>
              </a:rPr>
              <a:t>hic_popularity_of_videos</a:t>
            </a:r>
            <a:endParaRPr lang="en-IN" sz="1200" dirty="0">
              <a:latin typeface="Roboto"/>
              <a:ea typeface="Roboto"/>
              <a:cs typeface="Roboto"/>
              <a:sym typeface="Roboto"/>
            </a:endParaRPr>
          </a:p>
          <a:p>
            <a:pPr marL="171450" lvl="0" indent="-171450" rtl="0">
              <a:spcBef>
                <a:spcPts val="0"/>
              </a:spcBef>
              <a:spcAft>
                <a:spcPts val="0"/>
              </a:spcAft>
              <a:buFont typeface="Arial" panose="020B0604020202020204" pitchFamily="34" charset="0"/>
              <a:buChar char="•"/>
            </a:pPr>
            <a:r>
              <a:rPr lang="en-IN" sz="1200" dirty="0">
                <a:latin typeface="Roboto"/>
                <a:ea typeface="Roboto"/>
                <a:cs typeface="Roboto"/>
                <a:sym typeface="Roboto"/>
              </a:rPr>
              <a:t>https://www.researchgate.net/publication/221140967_The_YouTube_vide</a:t>
            </a:r>
          </a:p>
          <a:p>
            <a:pPr marL="171450" lvl="0" indent="-171450" rtl="0">
              <a:spcBef>
                <a:spcPts val="0"/>
              </a:spcBef>
              <a:spcAft>
                <a:spcPts val="0"/>
              </a:spcAft>
              <a:buFont typeface="Arial" panose="020B0604020202020204" pitchFamily="34" charset="0"/>
              <a:buChar char="•"/>
            </a:pPr>
            <a:r>
              <a:rPr lang="en-IN" sz="1200" dirty="0" err="1">
                <a:latin typeface="Roboto"/>
                <a:ea typeface="Roboto"/>
                <a:cs typeface="Roboto"/>
                <a:sym typeface="Roboto"/>
              </a:rPr>
              <a:t>o_recommendation_system</a:t>
            </a:r>
            <a:endParaRPr lang="en-IN" sz="1200" dirty="0">
              <a:latin typeface="Roboto"/>
              <a:ea typeface="Roboto"/>
              <a:cs typeface="Roboto"/>
              <a:sym typeface="Roboto"/>
            </a:endParaRPr>
          </a:p>
          <a:p>
            <a:pPr marL="171450" lvl="0" indent="-171450" rtl="0">
              <a:spcBef>
                <a:spcPts val="0"/>
              </a:spcBef>
              <a:spcAft>
                <a:spcPts val="0"/>
              </a:spcAft>
              <a:buFont typeface="Arial" panose="020B0604020202020204" pitchFamily="34" charset="0"/>
              <a:buChar char="•"/>
            </a:pPr>
            <a:r>
              <a:rPr lang="en-IN" sz="1200" dirty="0">
                <a:latin typeface="Roboto"/>
                <a:ea typeface="Roboto"/>
                <a:cs typeface="Roboto"/>
                <a:sym typeface="Roboto"/>
                <a:hlinkClick r:id="rId3"/>
              </a:rPr>
              <a:t>https://www.kaggle.com/datasets/datasnaek/youtube-new/code</a:t>
            </a:r>
            <a:endParaRPr lang="en-IN" sz="1200" dirty="0">
              <a:latin typeface="Roboto"/>
              <a:ea typeface="Roboto"/>
              <a:cs typeface="Roboto"/>
              <a:sym typeface="Roboto"/>
            </a:endParaRPr>
          </a:p>
          <a:p>
            <a:pPr marL="171450" lvl="0" indent="-171450" rtl="0">
              <a:spcBef>
                <a:spcPts val="0"/>
              </a:spcBef>
              <a:spcAft>
                <a:spcPts val="0"/>
              </a:spcAft>
              <a:buFont typeface="Arial" panose="020B0604020202020204" pitchFamily="34" charset="0"/>
              <a:buChar char="•"/>
            </a:pPr>
            <a:r>
              <a:rPr lang="en-IN" sz="1200" dirty="0">
                <a:latin typeface="Roboto"/>
                <a:ea typeface="Roboto"/>
                <a:cs typeface="Roboto"/>
                <a:sym typeface="Roboto"/>
              </a:rPr>
              <a:t>https://esource.dbs.ie/server/api/core/bitstreams/06d5cb10-7ef9-4f52-ae4c-c4797ce51f0d/content</a:t>
            </a:r>
          </a:p>
          <a:p>
            <a:pPr marL="171450" lvl="0" indent="-171450" rtl="0">
              <a:spcBef>
                <a:spcPts val="0"/>
              </a:spcBef>
              <a:spcAft>
                <a:spcPts val="0"/>
              </a:spcAft>
              <a:buFont typeface="Arial" panose="020B0604020202020204" pitchFamily="34" charset="0"/>
              <a:buChar char="•"/>
            </a:pPr>
            <a:r>
              <a:rPr lang="en-IN" sz="1200" dirty="0">
                <a:latin typeface="Roboto"/>
                <a:ea typeface="Roboto"/>
                <a:cs typeface="Roboto"/>
                <a:sym typeface="Roboto"/>
              </a:rPr>
              <a:t> </a:t>
            </a:r>
            <a:r>
              <a:rPr lang="en-IN" sz="1200" dirty="0">
                <a:latin typeface="Roboto"/>
                <a:ea typeface="Roboto"/>
                <a:cs typeface="Roboto"/>
                <a:sym typeface="Roboto"/>
                <a:hlinkClick r:id="rId4"/>
              </a:rPr>
              <a:t>https://www.nature.com/articles/nmeth.3627</a:t>
            </a:r>
            <a:endParaRPr lang="en-IN" sz="1200" dirty="0">
              <a:latin typeface="Roboto"/>
              <a:ea typeface="Roboto"/>
              <a:cs typeface="Roboto"/>
              <a:sym typeface="Roboto"/>
            </a:endParaRPr>
          </a:p>
          <a:p>
            <a:pPr marL="171450" lvl="0" indent="-171450" rtl="0">
              <a:spcBef>
                <a:spcPts val="0"/>
              </a:spcBef>
              <a:spcAft>
                <a:spcPts val="0"/>
              </a:spcAft>
              <a:buFont typeface="Arial" panose="020B0604020202020204" pitchFamily="34" charset="0"/>
              <a:buChar char="•"/>
            </a:pPr>
            <a:r>
              <a:rPr lang="en-IN" sz="1200" dirty="0">
                <a:latin typeface="Roboto"/>
                <a:ea typeface="Roboto"/>
                <a:cs typeface="Roboto"/>
                <a:sym typeface="Roboto"/>
              </a:rPr>
              <a:t>https://www.researchgate.net/publication/23417017_Predicting_the_Popularity_of_Online_C</a:t>
            </a:r>
          </a:p>
          <a:p>
            <a:pPr marL="171450" lvl="0" indent="-171450" rtl="0">
              <a:spcBef>
                <a:spcPts val="0"/>
              </a:spcBef>
              <a:spcAft>
                <a:spcPts val="0"/>
              </a:spcAft>
              <a:buFont typeface="Arial" panose="020B0604020202020204" pitchFamily="34" charset="0"/>
              <a:buChar char="•"/>
            </a:pPr>
            <a:r>
              <a:rPr lang="en-IN" sz="1200" dirty="0" err="1">
                <a:latin typeface="Roboto"/>
                <a:ea typeface="Roboto"/>
                <a:cs typeface="Roboto"/>
                <a:sym typeface="Roboto"/>
              </a:rPr>
              <a:t>Ontent</a:t>
            </a:r>
            <a:endParaRPr lang="en-IN" sz="1200" dirty="0">
              <a:latin typeface="Roboto"/>
              <a:ea typeface="Roboto"/>
              <a:cs typeface="Roboto"/>
              <a:sym typeface="Roboto"/>
            </a:endParaRPr>
          </a:p>
          <a:p>
            <a:pPr marL="171450" lvl="0" indent="-171450" rtl="0">
              <a:spcBef>
                <a:spcPts val="0"/>
              </a:spcBef>
              <a:spcAft>
                <a:spcPts val="0"/>
              </a:spcAft>
              <a:buFont typeface="Arial" panose="020B0604020202020204" pitchFamily="34" charset="0"/>
              <a:buChar char="•"/>
            </a:pPr>
            <a:r>
              <a:rPr lang="en-IN" sz="1200" dirty="0">
                <a:latin typeface="Roboto"/>
                <a:ea typeface="Roboto"/>
                <a:cs typeface="Roboto"/>
                <a:sym typeface="Roboto"/>
              </a:rPr>
              <a:t>https://www.researchgate.net/publication/266653405_Using_early_view_patterns_to_predict</a:t>
            </a:r>
          </a:p>
          <a:p>
            <a:pPr marL="171450" lvl="0" indent="-171450" rtl="0">
              <a:spcBef>
                <a:spcPts val="0"/>
              </a:spcBef>
              <a:spcAft>
                <a:spcPts val="0"/>
              </a:spcAft>
              <a:buFont typeface="Arial" panose="020B0604020202020204" pitchFamily="34" charset="0"/>
              <a:buChar char="•"/>
            </a:pPr>
            <a:r>
              <a:rPr lang="en-IN" sz="1200" dirty="0">
                <a:latin typeface="Roboto"/>
                <a:ea typeface="Roboto"/>
                <a:cs typeface="Roboto"/>
                <a:sym typeface="Roboto"/>
              </a:rPr>
              <a:t>_</a:t>
            </a:r>
            <a:r>
              <a:rPr lang="en-IN" sz="1200" dirty="0" err="1">
                <a:latin typeface="Roboto"/>
                <a:ea typeface="Roboto"/>
                <a:cs typeface="Roboto"/>
                <a:sym typeface="Roboto"/>
              </a:rPr>
              <a:t>the_popularity_of_YouTube_videos</a:t>
            </a:r>
            <a:endParaRPr lang="en-IN" sz="1200" dirty="0">
              <a:latin typeface="Roboto"/>
              <a:ea typeface="Roboto"/>
              <a:cs typeface="Roboto"/>
              <a:sym typeface="Roboto"/>
            </a:endParaRPr>
          </a:p>
        </p:txBody>
      </p:sp>
    </p:spTree>
    <p:extLst>
      <p:ext uri="{BB962C8B-B14F-4D97-AF65-F5344CB8AC3E}">
        <p14:creationId xmlns:p14="http://schemas.microsoft.com/office/powerpoint/2010/main" val="63185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18"/>
          <p:cNvSpPr/>
          <p:nvPr/>
        </p:nvSpPr>
        <p:spPr>
          <a:xfrm>
            <a:off x="390931" y="740274"/>
            <a:ext cx="2889300" cy="3407700"/>
          </a:xfrm>
          <a:prstGeom prst="roundRect">
            <a:avLst>
              <a:gd name="adj" fmla="val 14082"/>
            </a:avLst>
          </a:prstGeom>
          <a:solidFill>
            <a:srgbClr val="E4EA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8"/>
          <p:cNvSpPr txBox="1"/>
          <p:nvPr/>
        </p:nvSpPr>
        <p:spPr>
          <a:xfrm>
            <a:off x="533943" y="962599"/>
            <a:ext cx="2546700" cy="650100"/>
          </a:xfrm>
          <a:prstGeom prst="rect">
            <a:avLst/>
          </a:prstGeom>
          <a:noFill/>
          <a:ln>
            <a:noFill/>
          </a:ln>
          <a:effectLst>
            <a:outerShdw blurRad="50800" dist="38100" dir="5400000" algn="t" rotWithShape="0">
              <a:prstClr val="black">
                <a:alpha val="40000"/>
              </a:prst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IN" sz="2100" b="1" dirty="0">
                <a:latin typeface="Fira Sans Extra Condensed"/>
                <a:ea typeface="Fira Sans Extra Condensed"/>
                <a:cs typeface="Fira Sans Extra Condensed"/>
                <a:sym typeface="Fira Sans Extra Condensed"/>
              </a:rPr>
              <a:t>Team Details</a:t>
            </a:r>
            <a:endParaRPr sz="2100" b="1" dirty="0">
              <a:solidFill>
                <a:srgbClr val="000000"/>
              </a:solidFill>
              <a:latin typeface="Fira Sans Extra Condensed"/>
              <a:ea typeface="Fira Sans Extra Condensed"/>
              <a:cs typeface="Fira Sans Extra Condensed"/>
              <a:sym typeface="Fira Sans Extra Condensed"/>
            </a:endParaRPr>
          </a:p>
        </p:txBody>
      </p:sp>
      <p:grpSp>
        <p:nvGrpSpPr>
          <p:cNvPr id="362" name="Google Shape;362;p18"/>
          <p:cNvGrpSpPr/>
          <p:nvPr/>
        </p:nvGrpSpPr>
        <p:grpSpPr>
          <a:xfrm>
            <a:off x="737299" y="2287006"/>
            <a:ext cx="2133450" cy="1431550"/>
            <a:chOff x="851113" y="2915825"/>
            <a:chExt cx="2133450" cy="1431550"/>
          </a:xfrm>
        </p:grpSpPr>
        <p:sp>
          <p:nvSpPr>
            <p:cNvPr id="363" name="Google Shape;363;p18"/>
            <p:cNvSpPr/>
            <p:nvPr/>
          </p:nvSpPr>
          <p:spPr>
            <a:xfrm>
              <a:off x="863938" y="3086225"/>
              <a:ext cx="2076150" cy="1071900"/>
            </a:xfrm>
            <a:custGeom>
              <a:avLst/>
              <a:gdLst/>
              <a:ahLst/>
              <a:cxnLst/>
              <a:rect l="l" t="t" r="r" b="b"/>
              <a:pathLst>
                <a:path w="83046" h="42876" extrusionOk="0">
                  <a:moveTo>
                    <a:pt x="40299" y="1"/>
                  </a:moveTo>
                  <a:lnTo>
                    <a:pt x="39445" y="15"/>
                  </a:lnTo>
                  <a:lnTo>
                    <a:pt x="38592" y="44"/>
                  </a:lnTo>
                  <a:lnTo>
                    <a:pt x="37752" y="100"/>
                  </a:lnTo>
                  <a:lnTo>
                    <a:pt x="36912" y="157"/>
                  </a:lnTo>
                  <a:lnTo>
                    <a:pt x="36087" y="243"/>
                  </a:lnTo>
                  <a:lnTo>
                    <a:pt x="35262" y="328"/>
                  </a:lnTo>
                  <a:lnTo>
                    <a:pt x="34436" y="442"/>
                  </a:lnTo>
                  <a:lnTo>
                    <a:pt x="33640" y="570"/>
                  </a:lnTo>
                  <a:lnTo>
                    <a:pt x="32843" y="698"/>
                  </a:lnTo>
                  <a:lnTo>
                    <a:pt x="32046" y="855"/>
                  </a:lnTo>
                  <a:lnTo>
                    <a:pt x="31263" y="1025"/>
                  </a:lnTo>
                  <a:lnTo>
                    <a:pt x="30481" y="1196"/>
                  </a:lnTo>
                  <a:lnTo>
                    <a:pt x="29712" y="1395"/>
                  </a:lnTo>
                  <a:lnTo>
                    <a:pt x="28958" y="1595"/>
                  </a:lnTo>
                  <a:lnTo>
                    <a:pt x="28204" y="1808"/>
                  </a:lnTo>
                  <a:lnTo>
                    <a:pt x="27464" y="2036"/>
                  </a:lnTo>
                  <a:lnTo>
                    <a:pt x="26724" y="2263"/>
                  </a:lnTo>
                  <a:lnTo>
                    <a:pt x="25998" y="2520"/>
                  </a:lnTo>
                  <a:lnTo>
                    <a:pt x="25272" y="2776"/>
                  </a:lnTo>
                  <a:lnTo>
                    <a:pt x="24575" y="3032"/>
                  </a:lnTo>
                  <a:lnTo>
                    <a:pt x="23864" y="3316"/>
                  </a:lnTo>
                  <a:lnTo>
                    <a:pt x="23181" y="3601"/>
                  </a:lnTo>
                  <a:lnTo>
                    <a:pt x="22483" y="3886"/>
                  </a:lnTo>
                  <a:lnTo>
                    <a:pt x="21815" y="4184"/>
                  </a:lnTo>
                  <a:lnTo>
                    <a:pt x="21146" y="4497"/>
                  </a:lnTo>
                  <a:lnTo>
                    <a:pt x="20491" y="4811"/>
                  </a:lnTo>
                  <a:lnTo>
                    <a:pt x="19837" y="5138"/>
                  </a:lnTo>
                  <a:lnTo>
                    <a:pt x="19196" y="5465"/>
                  </a:lnTo>
                  <a:lnTo>
                    <a:pt x="18570" y="5792"/>
                  </a:lnTo>
                  <a:lnTo>
                    <a:pt x="17944" y="6134"/>
                  </a:lnTo>
                  <a:lnTo>
                    <a:pt x="17332" y="6475"/>
                  </a:lnTo>
                  <a:lnTo>
                    <a:pt x="16137" y="7187"/>
                  </a:lnTo>
                  <a:lnTo>
                    <a:pt x="14984" y="7898"/>
                  </a:lnTo>
                  <a:lnTo>
                    <a:pt x="13860" y="8624"/>
                  </a:lnTo>
                  <a:lnTo>
                    <a:pt x="12779" y="9364"/>
                  </a:lnTo>
                  <a:lnTo>
                    <a:pt x="11740" y="10104"/>
                  </a:lnTo>
                  <a:lnTo>
                    <a:pt x="10729" y="10858"/>
                  </a:lnTo>
                  <a:lnTo>
                    <a:pt x="9776" y="11598"/>
                  </a:lnTo>
                  <a:lnTo>
                    <a:pt x="8851" y="12338"/>
                  </a:lnTo>
                  <a:lnTo>
                    <a:pt x="7983" y="13078"/>
                  </a:lnTo>
                  <a:lnTo>
                    <a:pt x="7143" y="13790"/>
                  </a:lnTo>
                  <a:lnTo>
                    <a:pt x="6347" y="14501"/>
                  </a:lnTo>
                  <a:lnTo>
                    <a:pt x="5607" y="15184"/>
                  </a:lnTo>
                  <a:lnTo>
                    <a:pt x="4895" y="15853"/>
                  </a:lnTo>
                  <a:lnTo>
                    <a:pt x="4241" y="16508"/>
                  </a:lnTo>
                  <a:lnTo>
                    <a:pt x="3629" y="17119"/>
                  </a:lnTo>
                  <a:lnTo>
                    <a:pt x="3060" y="17717"/>
                  </a:lnTo>
                  <a:lnTo>
                    <a:pt x="2533" y="18258"/>
                  </a:lnTo>
                  <a:lnTo>
                    <a:pt x="2063" y="18784"/>
                  </a:lnTo>
                  <a:lnTo>
                    <a:pt x="1637" y="19254"/>
                  </a:lnTo>
                  <a:lnTo>
                    <a:pt x="925" y="20079"/>
                  </a:lnTo>
                  <a:lnTo>
                    <a:pt x="413" y="20691"/>
                  </a:lnTo>
                  <a:lnTo>
                    <a:pt x="0" y="21218"/>
                  </a:lnTo>
                  <a:lnTo>
                    <a:pt x="1039" y="22342"/>
                  </a:lnTo>
                  <a:lnTo>
                    <a:pt x="2078" y="23423"/>
                  </a:lnTo>
                  <a:lnTo>
                    <a:pt x="3102" y="24476"/>
                  </a:lnTo>
                  <a:lnTo>
                    <a:pt x="4141" y="25501"/>
                  </a:lnTo>
                  <a:lnTo>
                    <a:pt x="5166" y="26483"/>
                  </a:lnTo>
                  <a:lnTo>
                    <a:pt x="6204" y="27436"/>
                  </a:lnTo>
                  <a:lnTo>
                    <a:pt x="7229" y="28361"/>
                  </a:lnTo>
                  <a:lnTo>
                    <a:pt x="8253" y="29243"/>
                  </a:lnTo>
                  <a:lnTo>
                    <a:pt x="9264" y="30097"/>
                  </a:lnTo>
                  <a:lnTo>
                    <a:pt x="10288" y="30922"/>
                  </a:lnTo>
                  <a:lnTo>
                    <a:pt x="11299" y="31719"/>
                  </a:lnTo>
                  <a:lnTo>
                    <a:pt x="12309" y="32474"/>
                  </a:lnTo>
                  <a:lnTo>
                    <a:pt x="13319" y="33199"/>
                  </a:lnTo>
                  <a:lnTo>
                    <a:pt x="14315" y="33897"/>
                  </a:lnTo>
                  <a:lnTo>
                    <a:pt x="15326" y="34565"/>
                  </a:lnTo>
                  <a:lnTo>
                    <a:pt x="16322" y="35206"/>
                  </a:lnTo>
                  <a:lnTo>
                    <a:pt x="17304" y="35818"/>
                  </a:lnTo>
                  <a:lnTo>
                    <a:pt x="18300" y="36401"/>
                  </a:lnTo>
                  <a:lnTo>
                    <a:pt x="19282" y="36956"/>
                  </a:lnTo>
                  <a:lnTo>
                    <a:pt x="20263" y="37482"/>
                  </a:lnTo>
                  <a:lnTo>
                    <a:pt x="21245" y="37981"/>
                  </a:lnTo>
                  <a:lnTo>
                    <a:pt x="22213" y="38450"/>
                  </a:lnTo>
                  <a:lnTo>
                    <a:pt x="23195" y="38891"/>
                  </a:lnTo>
                  <a:lnTo>
                    <a:pt x="24148" y="39318"/>
                  </a:lnTo>
                  <a:lnTo>
                    <a:pt x="25116" y="39702"/>
                  </a:lnTo>
                  <a:lnTo>
                    <a:pt x="26069" y="40072"/>
                  </a:lnTo>
                  <a:lnTo>
                    <a:pt x="27023" y="40414"/>
                  </a:lnTo>
                  <a:lnTo>
                    <a:pt x="27976" y="40741"/>
                  </a:lnTo>
                  <a:lnTo>
                    <a:pt x="28915" y="41040"/>
                  </a:lnTo>
                  <a:lnTo>
                    <a:pt x="29854" y="41310"/>
                  </a:lnTo>
                  <a:lnTo>
                    <a:pt x="30779" y="41552"/>
                  </a:lnTo>
                  <a:lnTo>
                    <a:pt x="31704" y="41780"/>
                  </a:lnTo>
                  <a:lnTo>
                    <a:pt x="32629" y="41979"/>
                  </a:lnTo>
                  <a:lnTo>
                    <a:pt x="33554" y="42164"/>
                  </a:lnTo>
                  <a:lnTo>
                    <a:pt x="34465" y="42321"/>
                  </a:lnTo>
                  <a:lnTo>
                    <a:pt x="35376" y="42463"/>
                  </a:lnTo>
                  <a:lnTo>
                    <a:pt x="36272" y="42577"/>
                  </a:lnTo>
                  <a:lnTo>
                    <a:pt x="37169" y="42676"/>
                  </a:lnTo>
                  <a:lnTo>
                    <a:pt x="38051" y="42762"/>
                  </a:lnTo>
                  <a:lnTo>
                    <a:pt x="38933" y="42819"/>
                  </a:lnTo>
                  <a:lnTo>
                    <a:pt x="39815" y="42847"/>
                  </a:lnTo>
                  <a:lnTo>
                    <a:pt x="40683" y="42876"/>
                  </a:lnTo>
                  <a:lnTo>
                    <a:pt x="41551" y="42876"/>
                  </a:lnTo>
                  <a:lnTo>
                    <a:pt x="42419" y="42861"/>
                  </a:lnTo>
                  <a:lnTo>
                    <a:pt x="43273" y="42833"/>
                  </a:lnTo>
                  <a:lnTo>
                    <a:pt x="44113" y="42776"/>
                  </a:lnTo>
                  <a:lnTo>
                    <a:pt x="44952" y="42719"/>
                  </a:lnTo>
                  <a:lnTo>
                    <a:pt x="45792" y="42634"/>
                  </a:lnTo>
                  <a:lnTo>
                    <a:pt x="46617" y="42534"/>
                  </a:lnTo>
                  <a:lnTo>
                    <a:pt x="47443" y="42420"/>
                  </a:lnTo>
                  <a:lnTo>
                    <a:pt x="48254" y="42306"/>
                  </a:lnTo>
                  <a:lnTo>
                    <a:pt x="49065" y="42164"/>
                  </a:lnTo>
                  <a:lnTo>
                    <a:pt x="49862" y="42008"/>
                  </a:lnTo>
                  <a:lnTo>
                    <a:pt x="50659" y="41837"/>
                  </a:lnTo>
                  <a:lnTo>
                    <a:pt x="51441" y="41652"/>
                  </a:lnTo>
                  <a:lnTo>
                    <a:pt x="52224" y="41453"/>
                  </a:lnTo>
                  <a:lnTo>
                    <a:pt x="52992" y="41253"/>
                  </a:lnTo>
                  <a:lnTo>
                    <a:pt x="53761" y="41026"/>
                  </a:lnTo>
                  <a:lnTo>
                    <a:pt x="54515" y="40798"/>
                  </a:lnTo>
                  <a:lnTo>
                    <a:pt x="55255" y="40556"/>
                  </a:lnTo>
                  <a:lnTo>
                    <a:pt x="55995" y="40314"/>
                  </a:lnTo>
                  <a:lnTo>
                    <a:pt x="56735" y="40044"/>
                  </a:lnTo>
                  <a:lnTo>
                    <a:pt x="57460" y="39773"/>
                  </a:lnTo>
                  <a:lnTo>
                    <a:pt x="58172" y="39489"/>
                  </a:lnTo>
                  <a:lnTo>
                    <a:pt x="58883" y="39204"/>
                  </a:lnTo>
                  <a:lnTo>
                    <a:pt x="59581" y="38905"/>
                  </a:lnTo>
                  <a:lnTo>
                    <a:pt x="60278" y="38592"/>
                  </a:lnTo>
                  <a:lnTo>
                    <a:pt x="60961" y="38279"/>
                  </a:lnTo>
                  <a:lnTo>
                    <a:pt x="61644" y="37966"/>
                  </a:lnTo>
                  <a:lnTo>
                    <a:pt x="62299" y="37639"/>
                  </a:lnTo>
                  <a:lnTo>
                    <a:pt x="62967" y="37297"/>
                  </a:lnTo>
                  <a:lnTo>
                    <a:pt x="63608" y="36956"/>
                  </a:lnTo>
                  <a:lnTo>
                    <a:pt x="64248" y="36614"/>
                  </a:lnTo>
                  <a:lnTo>
                    <a:pt x="64888" y="36259"/>
                  </a:lnTo>
                  <a:lnTo>
                    <a:pt x="66112" y="35547"/>
                  </a:lnTo>
                  <a:lnTo>
                    <a:pt x="67322" y="34807"/>
                  </a:lnTo>
                  <a:lnTo>
                    <a:pt x="68474" y="34067"/>
                  </a:lnTo>
                  <a:lnTo>
                    <a:pt x="69599" y="33313"/>
                  </a:lnTo>
                  <a:lnTo>
                    <a:pt x="70680" y="32559"/>
                  </a:lnTo>
                  <a:lnTo>
                    <a:pt x="71719" y="31790"/>
                  </a:lnTo>
                  <a:lnTo>
                    <a:pt x="72729" y="31036"/>
                  </a:lnTo>
                  <a:lnTo>
                    <a:pt x="73682" y="30282"/>
                  </a:lnTo>
                  <a:lnTo>
                    <a:pt x="74607" y="29528"/>
                  </a:lnTo>
                  <a:lnTo>
                    <a:pt x="75475" y="28788"/>
                  </a:lnTo>
                  <a:lnTo>
                    <a:pt x="76315" y="28062"/>
                  </a:lnTo>
                  <a:lnTo>
                    <a:pt x="77098" y="27365"/>
                  </a:lnTo>
                  <a:lnTo>
                    <a:pt x="77838" y="26682"/>
                  </a:lnTo>
                  <a:lnTo>
                    <a:pt x="78535" y="26027"/>
                  </a:lnTo>
                  <a:lnTo>
                    <a:pt x="79189" y="25387"/>
                  </a:lnTo>
                  <a:lnTo>
                    <a:pt x="79787" y="24789"/>
                  </a:lnTo>
                  <a:lnTo>
                    <a:pt x="80342" y="24220"/>
                  </a:lnTo>
                  <a:lnTo>
                    <a:pt x="81295" y="23210"/>
                  </a:lnTo>
                  <a:lnTo>
                    <a:pt x="82050" y="22385"/>
                  </a:lnTo>
                  <a:lnTo>
                    <a:pt x="82590" y="21744"/>
                  </a:lnTo>
                  <a:lnTo>
                    <a:pt x="83046" y="21218"/>
                  </a:lnTo>
                  <a:lnTo>
                    <a:pt x="81936" y="20108"/>
                  </a:lnTo>
                  <a:lnTo>
                    <a:pt x="80840" y="19040"/>
                  </a:lnTo>
                  <a:lnTo>
                    <a:pt x="79744" y="18016"/>
                  </a:lnTo>
                  <a:lnTo>
                    <a:pt x="78663" y="17020"/>
                  </a:lnTo>
                  <a:lnTo>
                    <a:pt x="77581" y="16052"/>
                  </a:lnTo>
                  <a:lnTo>
                    <a:pt x="76500" y="15113"/>
                  </a:lnTo>
                  <a:lnTo>
                    <a:pt x="75419" y="14217"/>
                  </a:lnTo>
                  <a:lnTo>
                    <a:pt x="74351" y="13348"/>
                  </a:lnTo>
                  <a:lnTo>
                    <a:pt x="73284" y="12509"/>
                  </a:lnTo>
                  <a:lnTo>
                    <a:pt x="72231" y="11712"/>
                  </a:lnTo>
                  <a:lnTo>
                    <a:pt x="71164" y="10929"/>
                  </a:lnTo>
                  <a:lnTo>
                    <a:pt x="70111" y="10189"/>
                  </a:lnTo>
                  <a:lnTo>
                    <a:pt x="69072" y="9478"/>
                  </a:lnTo>
                  <a:lnTo>
                    <a:pt x="68033" y="8795"/>
                  </a:lnTo>
                  <a:lnTo>
                    <a:pt x="66994" y="8140"/>
                  </a:lnTo>
                  <a:lnTo>
                    <a:pt x="65956" y="7514"/>
                  </a:lnTo>
                  <a:lnTo>
                    <a:pt x="64931" y="6917"/>
                  </a:lnTo>
                  <a:lnTo>
                    <a:pt x="63907" y="6347"/>
                  </a:lnTo>
                  <a:lnTo>
                    <a:pt x="62896" y="5807"/>
                  </a:lnTo>
                  <a:lnTo>
                    <a:pt x="61886" y="5280"/>
                  </a:lnTo>
                  <a:lnTo>
                    <a:pt x="60876" y="4796"/>
                  </a:lnTo>
                  <a:lnTo>
                    <a:pt x="59879" y="4341"/>
                  </a:lnTo>
                  <a:lnTo>
                    <a:pt x="58883" y="3900"/>
                  </a:lnTo>
                  <a:lnTo>
                    <a:pt x="57902" y="3487"/>
                  </a:lnTo>
                  <a:lnTo>
                    <a:pt x="56920" y="3103"/>
                  </a:lnTo>
                  <a:lnTo>
                    <a:pt x="55938" y="2747"/>
                  </a:lnTo>
                  <a:lnTo>
                    <a:pt x="54970" y="2406"/>
                  </a:lnTo>
                  <a:lnTo>
                    <a:pt x="54003" y="2093"/>
                  </a:lnTo>
                  <a:lnTo>
                    <a:pt x="53049" y="1808"/>
                  </a:lnTo>
                  <a:lnTo>
                    <a:pt x="52096" y="1538"/>
                  </a:lnTo>
                  <a:lnTo>
                    <a:pt x="51142" y="1296"/>
                  </a:lnTo>
                  <a:lnTo>
                    <a:pt x="50203" y="1082"/>
                  </a:lnTo>
                  <a:lnTo>
                    <a:pt x="49278" y="883"/>
                  </a:lnTo>
                  <a:lnTo>
                    <a:pt x="48353" y="698"/>
                  </a:lnTo>
                  <a:lnTo>
                    <a:pt x="47428" y="542"/>
                  </a:lnTo>
                  <a:lnTo>
                    <a:pt x="46518" y="413"/>
                  </a:lnTo>
                  <a:lnTo>
                    <a:pt x="45607" y="285"/>
                  </a:lnTo>
                  <a:lnTo>
                    <a:pt x="44710" y="200"/>
                  </a:lnTo>
                  <a:lnTo>
                    <a:pt x="43814" y="115"/>
                  </a:lnTo>
                  <a:lnTo>
                    <a:pt x="42917" y="58"/>
                  </a:lnTo>
                  <a:lnTo>
                    <a:pt x="42049" y="29"/>
                  </a:lnTo>
                  <a:lnTo>
                    <a:pt x="411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8"/>
            <p:cNvSpPr/>
            <p:nvPr/>
          </p:nvSpPr>
          <p:spPr>
            <a:xfrm>
              <a:off x="863938" y="3086225"/>
              <a:ext cx="2076150" cy="1071900"/>
            </a:xfrm>
            <a:custGeom>
              <a:avLst/>
              <a:gdLst/>
              <a:ahLst/>
              <a:cxnLst/>
              <a:rect l="l" t="t" r="r" b="b"/>
              <a:pathLst>
                <a:path w="83046" h="42876" fill="none" extrusionOk="0">
                  <a:moveTo>
                    <a:pt x="0" y="21218"/>
                  </a:moveTo>
                  <a:lnTo>
                    <a:pt x="0" y="21218"/>
                  </a:lnTo>
                  <a:lnTo>
                    <a:pt x="413" y="20691"/>
                  </a:lnTo>
                  <a:lnTo>
                    <a:pt x="925" y="20079"/>
                  </a:lnTo>
                  <a:lnTo>
                    <a:pt x="1637" y="19254"/>
                  </a:lnTo>
                  <a:lnTo>
                    <a:pt x="2063" y="18784"/>
                  </a:lnTo>
                  <a:lnTo>
                    <a:pt x="2533" y="18258"/>
                  </a:lnTo>
                  <a:lnTo>
                    <a:pt x="3060" y="17717"/>
                  </a:lnTo>
                  <a:lnTo>
                    <a:pt x="3629" y="17119"/>
                  </a:lnTo>
                  <a:lnTo>
                    <a:pt x="4241" y="16508"/>
                  </a:lnTo>
                  <a:lnTo>
                    <a:pt x="4895" y="15853"/>
                  </a:lnTo>
                  <a:lnTo>
                    <a:pt x="5607" y="15184"/>
                  </a:lnTo>
                  <a:lnTo>
                    <a:pt x="6347" y="14501"/>
                  </a:lnTo>
                  <a:lnTo>
                    <a:pt x="7143" y="13790"/>
                  </a:lnTo>
                  <a:lnTo>
                    <a:pt x="7983" y="13078"/>
                  </a:lnTo>
                  <a:lnTo>
                    <a:pt x="8851" y="12338"/>
                  </a:lnTo>
                  <a:lnTo>
                    <a:pt x="9776" y="11598"/>
                  </a:lnTo>
                  <a:lnTo>
                    <a:pt x="10729" y="10858"/>
                  </a:lnTo>
                  <a:lnTo>
                    <a:pt x="11740" y="10104"/>
                  </a:lnTo>
                  <a:lnTo>
                    <a:pt x="12779" y="9364"/>
                  </a:lnTo>
                  <a:lnTo>
                    <a:pt x="13860" y="8624"/>
                  </a:lnTo>
                  <a:lnTo>
                    <a:pt x="14984" y="7898"/>
                  </a:lnTo>
                  <a:lnTo>
                    <a:pt x="16137" y="7187"/>
                  </a:lnTo>
                  <a:lnTo>
                    <a:pt x="17332" y="6475"/>
                  </a:lnTo>
                  <a:lnTo>
                    <a:pt x="17944" y="6134"/>
                  </a:lnTo>
                  <a:lnTo>
                    <a:pt x="18570" y="5792"/>
                  </a:lnTo>
                  <a:lnTo>
                    <a:pt x="19196" y="5465"/>
                  </a:lnTo>
                  <a:lnTo>
                    <a:pt x="19837" y="5138"/>
                  </a:lnTo>
                  <a:lnTo>
                    <a:pt x="20491" y="4811"/>
                  </a:lnTo>
                  <a:lnTo>
                    <a:pt x="21146" y="4497"/>
                  </a:lnTo>
                  <a:lnTo>
                    <a:pt x="21815" y="4184"/>
                  </a:lnTo>
                  <a:lnTo>
                    <a:pt x="22483" y="3886"/>
                  </a:lnTo>
                  <a:lnTo>
                    <a:pt x="23181" y="3601"/>
                  </a:lnTo>
                  <a:lnTo>
                    <a:pt x="23864" y="3316"/>
                  </a:lnTo>
                  <a:lnTo>
                    <a:pt x="24575" y="3032"/>
                  </a:lnTo>
                  <a:lnTo>
                    <a:pt x="25272" y="2776"/>
                  </a:lnTo>
                  <a:lnTo>
                    <a:pt x="25998" y="2520"/>
                  </a:lnTo>
                  <a:lnTo>
                    <a:pt x="26724" y="2263"/>
                  </a:lnTo>
                  <a:lnTo>
                    <a:pt x="27464" y="2036"/>
                  </a:lnTo>
                  <a:lnTo>
                    <a:pt x="28204" y="1808"/>
                  </a:lnTo>
                  <a:lnTo>
                    <a:pt x="28958" y="1595"/>
                  </a:lnTo>
                  <a:lnTo>
                    <a:pt x="29712" y="1395"/>
                  </a:lnTo>
                  <a:lnTo>
                    <a:pt x="30481" y="1196"/>
                  </a:lnTo>
                  <a:lnTo>
                    <a:pt x="31263" y="1025"/>
                  </a:lnTo>
                  <a:lnTo>
                    <a:pt x="32046" y="855"/>
                  </a:lnTo>
                  <a:lnTo>
                    <a:pt x="32843" y="698"/>
                  </a:lnTo>
                  <a:lnTo>
                    <a:pt x="33640" y="570"/>
                  </a:lnTo>
                  <a:lnTo>
                    <a:pt x="34436" y="442"/>
                  </a:lnTo>
                  <a:lnTo>
                    <a:pt x="35262" y="328"/>
                  </a:lnTo>
                  <a:lnTo>
                    <a:pt x="36087" y="243"/>
                  </a:lnTo>
                  <a:lnTo>
                    <a:pt x="36912" y="157"/>
                  </a:lnTo>
                  <a:lnTo>
                    <a:pt x="37752" y="100"/>
                  </a:lnTo>
                  <a:lnTo>
                    <a:pt x="38592" y="44"/>
                  </a:lnTo>
                  <a:lnTo>
                    <a:pt x="39445" y="15"/>
                  </a:lnTo>
                  <a:lnTo>
                    <a:pt x="40299" y="1"/>
                  </a:lnTo>
                  <a:lnTo>
                    <a:pt x="41167" y="1"/>
                  </a:lnTo>
                  <a:lnTo>
                    <a:pt x="42049" y="29"/>
                  </a:lnTo>
                  <a:lnTo>
                    <a:pt x="42917" y="58"/>
                  </a:lnTo>
                  <a:lnTo>
                    <a:pt x="43814" y="115"/>
                  </a:lnTo>
                  <a:lnTo>
                    <a:pt x="44710" y="200"/>
                  </a:lnTo>
                  <a:lnTo>
                    <a:pt x="45607" y="285"/>
                  </a:lnTo>
                  <a:lnTo>
                    <a:pt x="46518" y="413"/>
                  </a:lnTo>
                  <a:lnTo>
                    <a:pt x="47428" y="542"/>
                  </a:lnTo>
                  <a:lnTo>
                    <a:pt x="48353" y="698"/>
                  </a:lnTo>
                  <a:lnTo>
                    <a:pt x="49278" y="883"/>
                  </a:lnTo>
                  <a:lnTo>
                    <a:pt x="50203" y="1082"/>
                  </a:lnTo>
                  <a:lnTo>
                    <a:pt x="51142" y="1296"/>
                  </a:lnTo>
                  <a:lnTo>
                    <a:pt x="52096" y="1538"/>
                  </a:lnTo>
                  <a:lnTo>
                    <a:pt x="53049" y="1808"/>
                  </a:lnTo>
                  <a:lnTo>
                    <a:pt x="54003" y="2093"/>
                  </a:lnTo>
                  <a:lnTo>
                    <a:pt x="54970" y="2406"/>
                  </a:lnTo>
                  <a:lnTo>
                    <a:pt x="55938" y="2747"/>
                  </a:lnTo>
                  <a:lnTo>
                    <a:pt x="56920" y="3103"/>
                  </a:lnTo>
                  <a:lnTo>
                    <a:pt x="57902" y="3487"/>
                  </a:lnTo>
                  <a:lnTo>
                    <a:pt x="58883" y="3900"/>
                  </a:lnTo>
                  <a:lnTo>
                    <a:pt x="59879" y="4341"/>
                  </a:lnTo>
                  <a:lnTo>
                    <a:pt x="60876" y="4796"/>
                  </a:lnTo>
                  <a:lnTo>
                    <a:pt x="61886" y="5280"/>
                  </a:lnTo>
                  <a:lnTo>
                    <a:pt x="62896" y="5807"/>
                  </a:lnTo>
                  <a:lnTo>
                    <a:pt x="63907" y="6347"/>
                  </a:lnTo>
                  <a:lnTo>
                    <a:pt x="64931" y="6917"/>
                  </a:lnTo>
                  <a:lnTo>
                    <a:pt x="65956" y="7514"/>
                  </a:lnTo>
                  <a:lnTo>
                    <a:pt x="66994" y="8140"/>
                  </a:lnTo>
                  <a:lnTo>
                    <a:pt x="68033" y="8795"/>
                  </a:lnTo>
                  <a:lnTo>
                    <a:pt x="69072" y="9478"/>
                  </a:lnTo>
                  <a:lnTo>
                    <a:pt x="70111" y="10189"/>
                  </a:lnTo>
                  <a:lnTo>
                    <a:pt x="71164" y="10929"/>
                  </a:lnTo>
                  <a:lnTo>
                    <a:pt x="72231" y="11712"/>
                  </a:lnTo>
                  <a:lnTo>
                    <a:pt x="73284" y="12509"/>
                  </a:lnTo>
                  <a:lnTo>
                    <a:pt x="74351" y="13348"/>
                  </a:lnTo>
                  <a:lnTo>
                    <a:pt x="75419" y="14217"/>
                  </a:lnTo>
                  <a:lnTo>
                    <a:pt x="76500" y="15113"/>
                  </a:lnTo>
                  <a:lnTo>
                    <a:pt x="77581" y="16052"/>
                  </a:lnTo>
                  <a:lnTo>
                    <a:pt x="78663" y="17020"/>
                  </a:lnTo>
                  <a:lnTo>
                    <a:pt x="79744" y="18016"/>
                  </a:lnTo>
                  <a:lnTo>
                    <a:pt x="80840" y="19040"/>
                  </a:lnTo>
                  <a:lnTo>
                    <a:pt x="81936" y="20108"/>
                  </a:lnTo>
                  <a:lnTo>
                    <a:pt x="83046" y="21218"/>
                  </a:lnTo>
                  <a:lnTo>
                    <a:pt x="83046" y="21218"/>
                  </a:lnTo>
                  <a:lnTo>
                    <a:pt x="82590" y="21744"/>
                  </a:lnTo>
                  <a:lnTo>
                    <a:pt x="82050" y="22385"/>
                  </a:lnTo>
                  <a:lnTo>
                    <a:pt x="81295" y="23210"/>
                  </a:lnTo>
                  <a:lnTo>
                    <a:pt x="80342" y="24220"/>
                  </a:lnTo>
                  <a:lnTo>
                    <a:pt x="79787" y="24789"/>
                  </a:lnTo>
                  <a:lnTo>
                    <a:pt x="79189" y="25387"/>
                  </a:lnTo>
                  <a:lnTo>
                    <a:pt x="78535" y="26027"/>
                  </a:lnTo>
                  <a:lnTo>
                    <a:pt x="77838" y="26682"/>
                  </a:lnTo>
                  <a:lnTo>
                    <a:pt x="77098" y="27365"/>
                  </a:lnTo>
                  <a:lnTo>
                    <a:pt x="76315" y="28062"/>
                  </a:lnTo>
                  <a:lnTo>
                    <a:pt x="75475" y="28788"/>
                  </a:lnTo>
                  <a:lnTo>
                    <a:pt x="74607" y="29528"/>
                  </a:lnTo>
                  <a:lnTo>
                    <a:pt x="73682" y="30282"/>
                  </a:lnTo>
                  <a:lnTo>
                    <a:pt x="72729" y="31036"/>
                  </a:lnTo>
                  <a:lnTo>
                    <a:pt x="71719" y="31790"/>
                  </a:lnTo>
                  <a:lnTo>
                    <a:pt x="70680" y="32559"/>
                  </a:lnTo>
                  <a:lnTo>
                    <a:pt x="69599" y="33313"/>
                  </a:lnTo>
                  <a:lnTo>
                    <a:pt x="68474" y="34067"/>
                  </a:lnTo>
                  <a:lnTo>
                    <a:pt x="67322" y="34807"/>
                  </a:lnTo>
                  <a:lnTo>
                    <a:pt x="66112" y="35547"/>
                  </a:lnTo>
                  <a:lnTo>
                    <a:pt x="64888" y="36259"/>
                  </a:lnTo>
                  <a:lnTo>
                    <a:pt x="64248" y="36614"/>
                  </a:lnTo>
                  <a:lnTo>
                    <a:pt x="63608" y="36956"/>
                  </a:lnTo>
                  <a:lnTo>
                    <a:pt x="62967" y="37297"/>
                  </a:lnTo>
                  <a:lnTo>
                    <a:pt x="62299" y="37639"/>
                  </a:lnTo>
                  <a:lnTo>
                    <a:pt x="61644" y="37966"/>
                  </a:lnTo>
                  <a:lnTo>
                    <a:pt x="60961" y="38279"/>
                  </a:lnTo>
                  <a:lnTo>
                    <a:pt x="60278" y="38592"/>
                  </a:lnTo>
                  <a:lnTo>
                    <a:pt x="59581" y="38905"/>
                  </a:lnTo>
                  <a:lnTo>
                    <a:pt x="58883" y="39204"/>
                  </a:lnTo>
                  <a:lnTo>
                    <a:pt x="58172" y="39489"/>
                  </a:lnTo>
                  <a:lnTo>
                    <a:pt x="57460" y="39773"/>
                  </a:lnTo>
                  <a:lnTo>
                    <a:pt x="56735" y="40044"/>
                  </a:lnTo>
                  <a:lnTo>
                    <a:pt x="55995" y="40314"/>
                  </a:lnTo>
                  <a:lnTo>
                    <a:pt x="55255" y="40556"/>
                  </a:lnTo>
                  <a:lnTo>
                    <a:pt x="54515" y="40798"/>
                  </a:lnTo>
                  <a:lnTo>
                    <a:pt x="53761" y="41026"/>
                  </a:lnTo>
                  <a:lnTo>
                    <a:pt x="52992" y="41253"/>
                  </a:lnTo>
                  <a:lnTo>
                    <a:pt x="52224" y="41453"/>
                  </a:lnTo>
                  <a:lnTo>
                    <a:pt x="51441" y="41652"/>
                  </a:lnTo>
                  <a:lnTo>
                    <a:pt x="50659" y="41837"/>
                  </a:lnTo>
                  <a:lnTo>
                    <a:pt x="49862" y="42008"/>
                  </a:lnTo>
                  <a:lnTo>
                    <a:pt x="49065" y="42164"/>
                  </a:lnTo>
                  <a:lnTo>
                    <a:pt x="48254" y="42306"/>
                  </a:lnTo>
                  <a:lnTo>
                    <a:pt x="47443" y="42420"/>
                  </a:lnTo>
                  <a:lnTo>
                    <a:pt x="46617" y="42534"/>
                  </a:lnTo>
                  <a:lnTo>
                    <a:pt x="45792" y="42634"/>
                  </a:lnTo>
                  <a:lnTo>
                    <a:pt x="44952" y="42719"/>
                  </a:lnTo>
                  <a:lnTo>
                    <a:pt x="44113" y="42776"/>
                  </a:lnTo>
                  <a:lnTo>
                    <a:pt x="43273" y="42833"/>
                  </a:lnTo>
                  <a:lnTo>
                    <a:pt x="42419" y="42861"/>
                  </a:lnTo>
                  <a:lnTo>
                    <a:pt x="41551" y="42876"/>
                  </a:lnTo>
                  <a:lnTo>
                    <a:pt x="40683" y="42876"/>
                  </a:lnTo>
                  <a:lnTo>
                    <a:pt x="39815" y="42847"/>
                  </a:lnTo>
                  <a:lnTo>
                    <a:pt x="38933" y="42819"/>
                  </a:lnTo>
                  <a:lnTo>
                    <a:pt x="38051" y="42762"/>
                  </a:lnTo>
                  <a:lnTo>
                    <a:pt x="37169" y="42676"/>
                  </a:lnTo>
                  <a:lnTo>
                    <a:pt x="36272" y="42577"/>
                  </a:lnTo>
                  <a:lnTo>
                    <a:pt x="35376" y="42463"/>
                  </a:lnTo>
                  <a:lnTo>
                    <a:pt x="34465" y="42321"/>
                  </a:lnTo>
                  <a:lnTo>
                    <a:pt x="33554" y="42164"/>
                  </a:lnTo>
                  <a:lnTo>
                    <a:pt x="32629" y="41979"/>
                  </a:lnTo>
                  <a:lnTo>
                    <a:pt x="31704" y="41780"/>
                  </a:lnTo>
                  <a:lnTo>
                    <a:pt x="30779" y="41552"/>
                  </a:lnTo>
                  <a:lnTo>
                    <a:pt x="29854" y="41310"/>
                  </a:lnTo>
                  <a:lnTo>
                    <a:pt x="28915" y="41040"/>
                  </a:lnTo>
                  <a:lnTo>
                    <a:pt x="27976" y="40741"/>
                  </a:lnTo>
                  <a:lnTo>
                    <a:pt x="27023" y="40414"/>
                  </a:lnTo>
                  <a:lnTo>
                    <a:pt x="26069" y="40072"/>
                  </a:lnTo>
                  <a:lnTo>
                    <a:pt x="25116" y="39702"/>
                  </a:lnTo>
                  <a:lnTo>
                    <a:pt x="24148" y="39318"/>
                  </a:lnTo>
                  <a:lnTo>
                    <a:pt x="23195" y="38891"/>
                  </a:lnTo>
                  <a:lnTo>
                    <a:pt x="22213" y="38450"/>
                  </a:lnTo>
                  <a:lnTo>
                    <a:pt x="21245" y="37981"/>
                  </a:lnTo>
                  <a:lnTo>
                    <a:pt x="20263" y="37482"/>
                  </a:lnTo>
                  <a:lnTo>
                    <a:pt x="19282" y="36956"/>
                  </a:lnTo>
                  <a:lnTo>
                    <a:pt x="18300" y="36401"/>
                  </a:lnTo>
                  <a:lnTo>
                    <a:pt x="17304" y="35818"/>
                  </a:lnTo>
                  <a:lnTo>
                    <a:pt x="16322" y="35206"/>
                  </a:lnTo>
                  <a:lnTo>
                    <a:pt x="15326" y="34565"/>
                  </a:lnTo>
                  <a:lnTo>
                    <a:pt x="14315" y="33897"/>
                  </a:lnTo>
                  <a:lnTo>
                    <a:pt x="13319" y="33199"/>
                  </a:lnTo>
                  <a:lnTo>
                    <a:pt x="12309" y="32474"/>
                  </a:lnTo>
                  <a:lnTo>
                    <a:pt x="11299" y="31719"/>
                  </a:lnTo>
                  <a:lnTo>
                    <a:pt x="10288" y="30922"/>
                  </a:lnTo>
                  <a:lnTo>
                    <a:pt x="9264" y="30097"/>
                  </a:lnTo>
                  <a:lnTo>
                    <a:pt x="8253" y="29243"/>
                  </a:lnTo>
                  <a:lnTo>
                    <a:pt x="7229" y="28361"/>
                  </a:lnTo>
                  <a:lnTo>
                    <a:pt x="6204" y="27436"/>
                  </a:lnTo>
                  <a:lnTo>
                    <a:pt x="5166" y="26483"/>
                  </a:lnTo>
                  <a:lnTo>
                    <a:pt x="4141" y="25501"/>
                  </a:lnTo>
                  <a:lnTo>
                    <a:pt x="3102" y="24476"/>
                  </a:lnTo>
                  <a:lnTo>
                    <a:pt x="2078" y="23423"/>
                  </a:lnTo>
                  <a:lnTo>
                    <a:pt x="1039" y="22342"/>
                  </a:lnTo>
                  <a:lnTo>
                    <a:pt x="0" y="2121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8"/>
            <p:cNvSpPr/>
            <p:nvPr/>
          </p:nvSpPr>
          <p:spPr>
            <a:xfrm>
              <a:off x="1438463" y="3160225"/>
              <a:ext cx="926750" cy="926750"/>
            </a:xfrm>
            <a:custGeom>
              <a:avLst/>
              <a:gdLst/>
              <a:ahLst/>
              <a:cxnLst/>
              <a:rect l="l" t="t" r="r" b="b"/>
              <a:pathLst>
                <a:path w="37070" h="37070" extrusionOk="0">
                  <a:moveTo>
                    <a:pt x="18542" y="1"/>
                  </a:moveTo>
                  <a:lnTo>
                    <a:pt x="18058" y="15"/>
                  </a:lnTo>
                  <a:lnTo>
                    <a:pt x="17589" y="29"/>
                  </a:lnTo>
                  <a:lnTo>
                    <a:pt x="17105" y="58"/>
                  </a:lnTo>
                  <a:lnTo>
                    <a:pt x="16635" y="100"/>
                  </a:lnTo>
                  <a:lnTo>
                    <a:pt x="16180" y="157"/>
                  </a:lnTo>
                  <a:lnTo>
                    <a:pt x="15710" y="214"/>
                  </a:lnTo>
                  <a:lnTo>
                    <a:pt x="15255" y="299"/>
                  </a:lnTo>
                  <a:lnTo>
                    <a:pt x="14799" y="385"/>
                  </a:lnTo>
                  <a:lnTo>
                    <a:pt x="14344" y="484"/>
                  </a:lnTo>
                  <a:lnTo>
                    <a:pt x="13903" y="584"/>
                  </a:lnTo>
                  <a:lnTo>
                    <a:pt x="13462" y="712"/>
                  </a:lnTo>
                  <a:lnTo>
                    <a:pt x="13021" y="840"/>
                  </a:lnTo>
                  <a:lnTo>
                    <a:pt x="12594" y="983"/>
                  </a:lnTo>
                  <a:lnTo>
                    <a:pt x="12167" y="1125"/>
                  </a:lnTo>
                  <a:lnTo>
                    <a:pt x="11740" y="1296"/>
                  </a:lnTo>
                  <a:lnTo>
                    <a:pt x="11327" y="1466"/>
                  </a:lnTo>
                  <a:lnTo>
                    <a:pt x="10915" y="1637"/>
                  </a:lnTo>
                  <a:lnTo>
                    <a:pt x="10502" y="1836"/>
                  </a:lnTo>
                  <a:lnTo>
                    <a:pt x="10104" y="2036"/>
                  </a:lnTo>
                  <a:lnTo>
                    <a:pt x="9705" y="2249"/>
                  </a:lnTo>
                  <a:lnTo>
                    <a:pt x="9307" y="2462"/>
                  </a:lnTo>
                  <a:lnTo>
                    <a:pt x="8923" y="2690"/>
                  </a:lnTo>
                  <a:lnTo>
                    <a:pt x="8553" y="2932"/>
                  </a:lnTo>
                  <a:lnTo>
                    <a:pt x="8168" y="3174"/>
                  </a:lnTo>
                  <a:lnTo>
                    <a:pt x="7813" y="3430"/>
                  </a:lnTo>
                  <a:lnTo>
                    <a:pt x="7443" y="3686"/>
                  </a:lnTo>
                  <a:lnTo>
                    <a:pt x="7101" y="3957"/>
                  </a:lnTo>
                  <a:lnTo>
                    <a:pt x="6745" y="4241"/>
                  </a:lnTo>
                  <a:lnTo>
                    <a:pt x="6404" y="4526"/>
                  </a:lnTo>
                  <a:lnTo>
                    <a:pt x="6077" y="4825"/>
                  </a:lnTo>
                  <a:lnTo>
                    <a:pt x="5749" y="5123"/>
                  </a:lnTo>
                  <a:lnTo>
                    <a:pt x="5436" y="5436"/>
                  </a:lnTo>
                  <a:lnTo>
                    <a:pt x="5123" y="5750"/>
                  </a:lnTo>
                  <a:lnTo>
                    <a:pt x="4824" y="6077"/>
                  </a:lnTo>
                  <a:lnTo>
                    <a:pt x="4525" y="6404"/>
                  </a:lnTo>
                  <a:lnTo>
                    <a:pt x="4241" y="6746"/>
                  </a:lnTo>
                  <a:lnTo>
                    <a:pt x="3956" y="7101"/>
                  </a:lnTo>
                  <a:lnTo>
                    <a:pt x="3686" y="7443"/>
                  </a:lnTo>
                  <a:lnTo>
                    <a:pt x="3430" y="7813"/>
                  </a:lnTo>
                  <a:lnTo>
                    <a:pt x="3174" y="8183"/>
                  </a:lnTo>
                  <a:lnTo>
                    <a:pt x="2918" y="8553"/>
                  </a:lnTo>
                  <a:lnTo>
                    <a:pt x="2690" y="8923"/>
                  </a:lnTo>
                  <a:lnTo>
                    <a:pt x="2462" y="9307"/>
                  </a:lnTo>
                  <a:lnTo>
                    <a:pt x="2234" y="9705"/>
                  </a:lnTo>
                  <a:lnTo>
                    <a:pt x="2035" y="10104"/>
                  </a:lnTo>
                  <a:lnTo>
                    <a:pt x="1836" y="10502"/>
                  </a:lnTo>
                  <a:lnTo>
                    <a:pt x="1637" y="10915"/>
                  </a:lnTo>
                  <a:lnTo>
                    <a:pt x="1466" y="11328"/>
                  </a:lnTo>
                  <a:lnTo>
                    <a:pt x="1295" y="11740"/>
                  </a:lnTo>
                  <a:lnTo>
                    <a:pt x="1125" y="12167"/>
                  </a:lnTo>
                  <a:lnTo>
                    <a:pt x="982" y="12594"/>
                  </a:lnTo>
                  <a:lnTo>
                    <a:pt x="840" y="13021"/>
                  </a:lnTo>
                  <a:lnTo>
                    <a:pt x="712" y="13462"/>
                  </a:lnTo>
                  <a:lnTo>
                    <a:pt x="584" y="13903"/>
                  </a:lnTo>
                  <a:lnTo>
                    <a:pt x="484" y="14359"/>
                  </a:lnTo>
                  <a:lnTo>
                    <a:pt x="385" y="14800"/>
                  </a:lnTo>
                  <a:lnTo>
                    <a:pt x="299" y="15255"/>
                  </a:lnTo>
                  <a:lnTo>
                    <a:pt x="214" y="15710"/>
                  </a:lnTo>
                  <a:lnTo>
                    <a:pt x="157" y="16180"/>
                  </a:lnTo>
                  <a:lnTo>
                    <a:pt x="100" y="16650"/>
                  </a:lnTo>
                  <a:lnTo>
                    <a:pt x="57" y="17105"/>
                  </a:lnTo>
                  <a:lnTo>
                    <a:pt x="29" y="17589"/>
                  </a:lnTo>
                  <a:lnTo>
                    <a:pt x="15" y="18058"/>
                  </a:lnTo>
                  <a:lnTo>
                    <a:pt x="0" y="18542"/>
                  </a:lnTo>
                  <a:lnTo>
                    <a:pt x="15" y="19012"/>
                  </a:lnTo>
                  <a:lnTo>
                    <a:pt x="29" y="19496"/>
                  </a:lnTo>
                  <a:lnTo>
                    <a:pt x="57" y="19965"/>
                  </a:lnTo>
                  <a:lnTo>
                    <a:pt x="100" y="20435"/>
                  </a:lnTo>
                  <a:lnTo>
                    <a:pt x="157" y="20904"/>
                  </a:lnTo>
                  <a:lnTo>
                    <a:pt x="214" y="21360"/>
                  </a:lnTo>
                  <a:lnTo>
                    <a:pt x="299" y="21815"/>
                  </a:lnTo>
                  <a:lnTo>
                    <a:pt x="385" y="22270"/>
                  </a:lnTo>
                  <a:lnTo>
                    <a:pt x="484" y="22726"/>
                  </a:lnTo>
                  <a:lnTo>
                    <a:pt x="584" y="23167"/>
                  </a:lnTo>
                  <a:lnTo>
                    <a:pt x="712" y="23608"/>
                  </a:lnTo>
                  <a:lnTo>
                    <a:pt x="840" y="24049"/>
                  </a:lnTo>
                  <a:lnTo>
                    <a:pt x="982" y="24476"/>
                  </a:lnTo>
                  <a:lnTo>
                    <a:pt x="1125" y="24903"/>
                  </a:lnTo>
                  <a:lnTo>
                    <a:pt x="1295" y="25330"/>
                  </a:lnTo>
                  <a:lnTo>
                    <a:pt x="1466" y="25757"/>
                  </a:lnTo>
                  <a:lnTo>
                    <a:pt x="1637" y="26169"/>
                  </a:lnTo>
                  <a:lnTo>
                    <a:pt x="1836" y="26568"/>
                  </a:lnTo>
                  <a:lnTo>
                    <a:pt x="2035" y="26981"/>
                  </a:lnTo>
                  <a:lnTo>
                    <a:pt x="2234" y="27365"/>
                  </a:lnTo>
                  <a:lnTo>
                    <a:pt x="2462" y="27763"/>
                  </a:lnTo>
                  <a:lnTo>
                    <a:pt x="2690" y="28147"/>
                  </a:lnTo>
                  <a:lnTo>
                    <a:pt x="2918" y="28532"/>
                  </a:lnTo>
                  <a:lnTo>
                    <a:pt x="3174" y="28902"/>
                  </a:lnTo>
                  <a:lnTo>
                    <a:pt x="3430" y="29272"/>
                  </a:lnTo>
                  <a:lnTo>
                    <a:pt x="3686" y="29627"/>
                  </a:lnTo>
                  <a:lnTo>
                    <a:pt x="3956" y="29983"/>
                  </a:lnTo>
                  <a:lnTo>
                    <a:pt x="4241" y="30325"/>
                  </a:lnTo>
                  <a:lnTo>
                    <a:pt x="4525" y="30666"/>
                  </a:lnTo>
                  <a:lnTo>
                    <a:pt x="4824" y="30993"/>
                  </a:lnTo>
                  <a:lnTo>
                    <a:pt x="5123" y="31321"/>
                  </a:lnTo>
                  <a:lnTo>
                    <a:pt x="5436" y="31648"/>
                  </a:lnTo>
                  <a:lnTo>
                    <a:pt x="5749" y="31947"/>
                  </a:lnTo>
                  <a:lnTo>
                    <a:pt x="6077" y="32260"/>
                  </a:lnTo>
                  <a:lnTo>
                    <a:pt x="6404" y="32545"/>
                  </a:lnTo>
                  <a:lnTo>
                    <a:pt x="6745" y="32843"/>
                  </a:lnTo>
                  <a:lnTo>
                    <a:pt x="7101" y="33114"/>
                  </a:lnTo>
                  <a:lnTo>
                    <a:pt x="7443" y="33384"/>
                  </a:lnTo>
                  <a:lnTo>
                    <a:pt x="7813" y="33654"/>
                  </a:lnTo>
                  <a:lnTo>
                    <a:pt x="8168" y="33911"/>
                  </a:lnTo>
                  <a:lnTo>
                    <a:pt x="8553" y="34152"/>
                  </a:lnTo>
                  <a:lnTo>
                    <a:pt x="8923" y="34380"/>
                  </a:lnTo>
                  <a:lnTo>
                    <a:pt x="9307" y="34608"/>
                  </a:lnTo>
                  <a:lnTo>
                    <a:pt x="9705" y="34836"/>
                  </a:lnTo>
                  <a:lnTo>
                    <a:pt x="10104" y="35035"/>
                  </a:lnTo>
                  <a:lnTo>
                    <a:pt x="10502" y="35248"/>
                  </a:lnTo>
                  <a:lnTo>
                    <a:pt x="10915" y="35433"/>
                  </a:lnTo>
                  <a:lnTo>
                    <a:pt x="11327" y="35618"/>
                  </a:lnTo>
                  <a:lnTo>
                    <a:pt x="11740" y="35789"/>
                  </a:lnTo>
                  <a:lnTo>
                    <a:pt x="12167" y="35945"/>
                  </a:lnTo>
                  <a:lnTo>
                    <a:pt x="12594" y="36102"/>
                  </a:lnTo>
                  <a:lnTo>
                    <a:pt x="13021" y="36230"/>
                  </a:lnTo>
                  <a:lnTo>
                    <a:pt x="13462" y="36372"/>
                  </a:lnTo>
                  <a:lnTo>
                    <a:pt x="13903" y="36486"/>
                  </a:lnTo>
                  <a:lnTo>
                    <a:pt x="14344" y="36600"/>
                  </a:lnTo>
                  <a:lnTo>
                    <a:pt x="14799" y="36700"/>
                  </a:lnTo>
                  <a:lnTo>
                    <a:pt x="15255" y="36785"/>
                  </a:lnTo>
                  <a:lnTo>
                    <a:pt x="15710" y="36856"/>
                  </a:lnTo>
                  <a:lnTo>
                    <a:pt x="16180" y="36927"/>
                  </a:lnTo>
                  <a:lnTo>
                    <a:pt x="16635" y="36970"/>
                  </a:lnTo>
                  <a:lnTo>
                    <a:pt x="17105" y="37013"/>
                  </a:lnTo>
                  <a:lnTo>
                    <a:pt x="17589" y="37041"/>
                  </a:lnTo>
                  <a:lnTo>
                    <a:pt x="18058" y="37070"/>
                  </a:lnTo>
                  <a:lnTo>
                    <a:pt x="19012" y="37070"/>
                  </a:lnTo>
                  <a:lnTo>
                    <a:pt x="19495" y="37041"/>
                  </a:lnTo>
                  <a:lnTo>
                    <a:pt x="19965" y="37013"/>
                  </a:lnTo>
                  <a:lnTo>
                    <a:pt x="20435" y="36970"/>
                  </a:lnTo>
                  <a:lnTo>
                    <a:pt x="20890" y="36927"/>
                  </a:lnTo>
                  <a:lnTo>
                    <a:pt x="21359" y="36856"/>
                  </a:lnTo>
                  <a:lnTo>
                    <a:pt x="21815" y="36785"/>
                  </a:lnTo>
                  <a:lnTo>
                    <a:pt x="22270" y="36700"/>
                  </a:lnTo>
                  <a:lnTo>
                    <a:pt x="22726" y="36600"/>
                  </a:lnTo>
                  <a:lnTo>
                    <a:pt x="23167" y="36486"/>
                  </a:lnTo>
                  <a:lnTo>
                    <a:pt x="23608" y="36372"/>
                  </a:lnTo>
                  <a:lnTo>
                    <a:pt x="24049" y="36230"/>
                  </a:lnTo>
                  <a:lnTo>
                    <a:pt x="24476" y="36102"/>
                  </a:lnTo>
                  <a:lnTo>
                    <a:pt x="24903" y="35945"/>
                  </a:lnTo>
                  <a:lnTo>
                    <a:pt x="25330" y="35789"/>
                  </a:lnTo>
                  <a:lnTo>
                    <a:pt x="25742" y="35618"/>
                  </a:lnTo>
                  <a:lnTo>
                    <a:pt x="26169" y="35433"/>
                  </a:lnTo>
                  <a:lnTo>
                    <a:pt x="26568" y="35248"/>
                  </a:lnTo>
                  <a:lnTo>
                    <a:pt x="26966" y="35035"/>
                  </a:lnTo>
                  <a:lnTo>
                    <a:pt x="27364" y="34836"/>
                  </a:lnTo>
                  <a:lnTo>
                    <a:pt x="27763" y="34608"/>
                  </a:lnTo>
                  <a:lnTo>
                    <a:pt x="28147" y="34380"/>
                  </a:lnTo>
                  <a:lnTo>
                    <a:pt x="28531" y="34152"/>
                  </a:lnTo>
                  <a:lnTo>
                    <a:pt x="28901" y="33911"/>
                  </a:lnTo>
                  <a:lnTo>
                    <a:pt x="29257" y="33654"/>
                  </a:lnTo>
                  <a:lnTo>
                    <a:pt x="29627" y="33384"/>
                  </a:lnTo>
                  <a:lnTo>
                    <a:pt x="29983" y="33114"/>
                  </a:lnTo>
                  <a:lnTo>
                    <a:pt x="30324" y="32843"/>
                  </a:lnTo>
                  <a:lnTo>
                    <a:pt x="30666" y="32545"/>
                  </a:lnTo>
                  <a:lnTo>
                    <a:pt x="30993" y="32260"/>
                  </a:lnTo>
                  <a:lnTo>
                    <a:pt x="31320" y="31947"/>
                  </a:lnTo>
                  <a:lnTo>
                    <a:pt x="31633" y="31648"/>
                  </a:lnTo>
                  <a:lnTo>
                    <a:pt x="31946" y="31321"/>
                  </a:lnTo>
                  <a:lnTo>
                    <a:pt x="32260" y="30993"/>
                  </a:lnTo>
                  <a:lnTo>
                    <a:pt x="32544" y="30666"/>
                  </a:lnTo>
                  <a:lnTo>
                    <a:pt x="32843" y="30325"/>
                  </a:lnTo>
                  <a:lnTo>
                    <a:pt x="33113" y="29983"/>
                  </a:lnTo>
                  <a:lnTo>
                    <a:pt x="33384" y="29627"/>
                  </a:lnTo>
                  <a:lnTo>
                    <a:pt x="33654" y="29272"/>
                  </a:lnTo>
                  <a:lnTo>
                    <a:pt x="33896" y="28902"/>
                  </a:lnTo>
                  <a:lnTo>
                    <a:pt x="34152" y="28532"/>
                  </a:lnTo>
                  <a:lnTo>
                    <a:pt x="34380" y="28147"/>
                  </a:lnTo>
                  <a:lnTo>
                    <a:pt x="34607" y="27763"/>
                  </a:lnTo>
                  <a:lnTo>
                    <a:pt x="34835" y="27365"/>
                  </a:lnTo>
                  <a:lnTo>
                    <a:pt x="35034" y="26981"/>
                  </a:lnTo>
                  <a:lnTo>
                    <a:pt x="35234" y="26568"/>
                  </a:lnTo>
                  <a:lnTo>
                    <a:pt x="35433" y="26169"/>
                  </a:lnTo>
                  <a:lnTo>
                    <a:pt x="35618" y="25757"/>
                  </a:lnTo>
                  <a:lnTo>
                    <a:pt x="35789" y="25330"/>
                  </a:lnTo>
                  <a:lnTo>
                    <a:pt x="35945" y="24903"/>
                  </a:lnTo>
                  <a:lnTo>
                    <a:pt x="36087" y="24476"/>
                  </a:lnTo>
                  <a:lnTo>
                    <a:pt x="36230" y="24049"/>
                  </a:lnTo>
                  <a:lnTo>
                    <a:pt x="36358" y="23608"/>
                  </a:lnTo>
                  <a:lnTo>
                    <a:pt x="36486" y="23167"/>
                  </a:lnTo>
                  <a:lnTo>
                    <a:pt x="36600" y="22726"/>
                  </a:lnTo>
                  <a:lnTo>
                    <a:pt x="36685" y="22270"/>
                  </a:lnTo>
                  <a:lnTo>
                    <a:pt x="36785" y="21815"/>
                  </a:lnTo>
                  <a:lnTo>
                    <a:pt x="36856" y="21360"/>
                  </a:lnTo>
                  <a:lnTo>
                    <a:pt x="36913" y="20904"/>
                  </a:lnTo>
                  <a:lnTo>
                    <a:pt x="36970" y="20435"/>
                  </a:lnTo>
                  <a:lnTo>
                    <a:pt x="37012" y="19965"/>
                  </a:lnTo>
                  <a:lnTo>
                    <a:pt x="37041" y="19496"/>
                  </a:lnTo>
                  <a:lnTo>
                    <a:pt x="37055" y="19012"/>
                  </a:lnTo>
                  <a:lnTo>
                    <a:pt x="37069" y="18542"/>
                  </a:lnTo>
                  <a:lnTo>
                    <a:pt x="37055" y="18058"/>
                  </a:lnTo>
                  <a:lnTo>
                    <a:pt x="37041" y="17589"/>
                  </a:lnTo>
                  <a:lnTo>
                    <a:pt x="37012" y="17105"/>
                  </a:lnTo>
                  <a:lnTo>
                    <a:pt x="36970" y="16650"/>
                  </a:lnTo>
                  <a:lnTo>
                    <a:pt x="36913" y="16180"/>
                  </a:lnTo>
                  <a:lnTo>
                    <a:pt x="36856" y="15710"/>
                  </a:lnTo>
                  <a:lnTo>
                    <a:pt x="36785" y="15255"/>
                  </a:lnTo>
                  <a:lnTo>
                    <a:pt x="36685" y="14800"/>
                  </a:lnTo>
                  <a:lnTo>
                    <a:pt x="36600" y="14359"/>
                  </a:lnTo>
                  <a:lnTo>
                    <a:pt x="36486" y="13903"/>
                  </a:lnTo>
                  <a:lnTo>
                    <a:pt x="36358" y="13462"/>
                  </a:lnTo>
                  <a:lnTo>
                    <a:pt x="36230" y="13021"/>
                  </a:lnTo>
                  <a:lnTo>
                    <a:pt x="36087" y="12594"/>
                  </a:lnTo>
                  <a:lnTo>
                    <a:pt x="35945" y="12167"/>
                  </a:lnTo>
                  <a:lnTo>
                    <a:pt x="35789" y="11740"/>
                  </a:lnTo>
                  <a:lnTo>
                    <a:pt x="35618" y="11328"/>
                  </a:lnTo>
                  <a:lnTo>
                    <a:pt x="35433" y="10915"/>
                  </a:lnTo>
                  <a:lnTo>
                    <a:pt x="35234" y="10502"/>
                  </a:lnTo>
                  <a:lnTo>
                    <a:pt x="35034" y="10104"/>
                  </a:lnTo>
                  <a:lnTo>
                    <a:pt x="34835" y="9705"/>
                  </a:lnTo>
                  <a:lnTo>
                    <a:pt x="34607" y="9307"/>
                  </a:lnTo>
                  <a:lnTo>
                    <a:pt x="34380" y="8923"/>
                  </a:lnTo>
                  <a:lnTo>
                    <a:pt x="34152" y="8553"/>
                  </a:lnTo>
                  <a:lnTo>
                    <a:pt x="33896" y="8183"/>
                  </a:lnTo>
                  <a:lnTo>
                    <a:pt x="33654" y="7813"/>
                  </a:lnTo>
                  <a:lnTo>
                    <a:pt x="33384" y="7443"/>
                  </a:lnTo>
                  <a:lnTo>
                    <a:pt x="33113" y="7101"/>
                  </a:lnTo>
                  <a:lnTo>
                    <a:pt x="32843" y="6746"/>
                  </a:lnTo>
                  <a:lnTo>
                    <a:pt x="32544" y="6404"/>
                  </a:lnTo>
                  <a:lnTo>
                    <a:pt x="32260" y="6077"/>
                  </a:lnTo>
                  <a:lnTo>
                    <a:pt x="31946" y="5750"/>
                  </a:lnTo>
                  <a:lnTo>
                    <a:pt x="31633" y="5436"/>
                  </a:lnTo>
                  <a:lnTo>
                    <a:pt x="31320" y="5123"/>
                  </a:lnTo>
                  <a:lnTo>
                    <a:pt x="30993" y="4825"/>
                  </a:lnTo>
                  <a:lnTo>
                    <a:pt x="30666" y="4526"/>
                  </a:lnTo>
                  <a:lnTo>
                    <a:pt x="30324" y="4241"/>
                  </a:lnTo>
                  <a:lnTo>
                    <a:pt x="29983" y="3957"/>
                  </a:lnTo>
                  <a:lnTo>
                    <a:pt x="29627" y="3686"/>
                  </a:lnTo>
                  <a:lnTo>
                    <a:pt x="29257" y="3430"/>
                  </a:lnTo>
                  <a:lnTo>
                    <a:pt x="28901" y="3174"/>
                  </a:lnTo>
                  <a:lnTo>
                    <a:pt x="28531" y="2932"/>
                  </a:lnTo>
                  <a:lnTo>
                    <a:pt x="28147" y="2690"/>
                  </a:lnTo>
                  <a:lnTo>
                    <a:pt x="27763" y="2462"/>
                  </a:lnTo>
                  <a:lnTo>
                    <a:pt x="27364" y="2249"/>
                  </a:lnTo>
                  <a:lnTo>
                    <a:pt x="26966" y="2036"/>
                  </a:lnTo>
                  <a:lnTo>
                    <a:pt x="26568" y="1836"/>
                  </a:lnTo>
                  <a:lnTo>
                    <a:pt x="26169" y="1637"/>
                  </a:lnTo>
                  <a:lnTo>
                    <a:pt x="25742" y="1466"/>
                  </a:lnTo>
                  <a:lnTo>
                    <a:pt x="25330" y="1296"/>
                  </a:lnTo>
                  <a:lnTo>
                    <a:pt x="24903" y="1125"/>
                  </a:lnTo>
                  <a:lnTo>
                    <a:pt x="24476" y="983"/>
                  </a:lnTo>
                  <a:lnTo>
                    <a:pt x="24049" y="840"/>
                  </a:lnTo>
                  <a:lnTo>
                    <a:pt x="23608" y="712"/>
                  </a:lnTo>
                  <a:lnTo>
                    <a:pt x="23167" y="584"/>
                  </a:lnTo>
                  <a:lnTo>
                    <a:pt x="22726" y="484"/>
                  </a:lnTo>
                  <a:lnTo>
                    <a:pt x="22270" y="385"/>
                  </a:lnTo>
                  <a:lnTo>
                    <a:pt x="21815" y="299"/>
                  </a:lnTo>
                  <a:lnTo>
                    <a:pt x="21359" y="214"/>
                  </a:lnTo>
                  <a:lnTo>
                    <a:pt x="20890" y="157"/>
                  </a:lnTo>
                  <a:lnTo>
                    <a:pt x="20435" y="100"/>
                  </a:lnTo>
                  <a:lnTo>
                    <a:pt x="19965" y="58"/>
                  </a:lnTo>
                  <a:lnTo>
                    <a:pt x="19495" y="29"/>
                  </a:lnTo>
                  <a:lnTo>
                    <a:pt x="19012" y="15"/>
                  </a:lnTo>
                  <a:lnTo>
                    <a:pt x="18542" y="1"/>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8"/>
            <p:cNvSpPr/>
            <p:nvPr/>
          </p:nvSpPr>
          <p:spPr>
            <a:xfrm>
              <a:off x="1438463" y="3160225"/>
              <a:ext cx="926750" cy="926750"/>
            </a:xfrm>
            <a:custGeom>
              <a:avLst/>
              <a:gdLst/>
              <a:ahLst/>
              <a:cxnLst/>
              <a:rect l="l" t="t" r="r" b="b"/>
              <a:pathLst>
                <a:path w="37070" h="37070" fill="none" extrusionOk="0">
                  <a:moveTo>
                    <a:pt x="37069" y="18542"/>
                  </a:moveTo>
                  <a:lnTo>
                    <a:pt x="37069" y="18542"/>
                  </a:lnTo>
                  <a:lnTo>
                    <a:pt x="37055" y="19012"/>
                  </a:lnTo>
                  <a:lnTo>
                    <a:pt x="37041" y="19496"/>
                  </a:lnTo>
                  <a:lnTo>
                    <a:pt x="37012" y="19965"/>
                  </a:lnTo>
                  <a:lnTo>
                    <a:pt x="36970" y="20435"/>
                  </a:lnTo>
                  <a:lnTo>
                    <a:pt x="36913" y="20904"/>
                  </a:lnTo>
                  <a:lnTo>
                    <a:pt x="36856" y="21360"/>
                  </a:lnTo>
                  <a:lnTo>
                    <a:pt x="36785" y="21815"/>
                  </a:lnTo>
                  <a:lnTo>
                    <a:pt x="36685" y="22270"/>
                  </a:lnTo>
                  <a:lnTo>
                    <a:pt x="36600" y="22726"/>
                  </a:lnTo>
                  <a:lnTo>
                    <a:pt x="36486" y="23167"/>
                  </a:lnTo>
                  <a:lnTo>
                    <a:pt x="36358" y="23608"/>
                  </a:lnTo>
                  <a:lnTo>
                    <a:pt x="36230" y="24049"/>
                  </a:lnTo>
                  <a:lnTo>
                    <a:pt x="36087" y="24476"/>
                  </a:lnTo>
                  <a:lnTo>
                    <a:pt x="35945" y="24903"/>
                  </a:lnTo>
                  <a:lnTo>
                    <a:pt x="35789" y="25330"/>
                  </a:lnTo>
                  <a:lnTo>
                    <a:pt x="35618" y="25757"/>
                  </a:lnTo>
                  <a:lnTo>
                    <a:pt x="35433" y="26169"/>
                  </a:lnTo>
                  <a:lnTo>
                    <a:pt x="35234" y="26568"/>
                  </a:lnTo>
                  <a:lnTo>
                    <a:pt x="35034" y="26981"/>
                  </a:lnTo>
                  <a:lnTo>
                    <a:pt x="34835" y="27365"/>
                  </a:lnTo>
                  <a:lnTo>
                    <a:pt x="34607" y="27763"/>
                  </a:lnTo>
                  <a:lnTo>
                    <a:pt x="34380" y="28147"/>
                  </a:lnTo>
                  <a:lnTo>
                    <a:pt x="34152" y="28532"/>
                  </a:lnTo>
                  <a:lnTo>
                    <a:pt x="33896" y="28902"/>
                  </a:lnTo>
                  <a:lnTo>
                    <a:pt x="33654" y="29272"/>
                  </a:lnTo>
                  <a:lnTo>
                    <a:pt x="33384" y="29627"/>
                  </a:lnTo>
                  <a:lnTo>
                    <a:pt x="33113" y="29983"/>
                  </a:lnTo>
                  <a:lnTo>
                    <a:pt x="32843" y="30325"/>
                  </a:lnTo>
                  <a:lnTo>
                    <a:pt x="32544" y="30666"/>
                  </a:lnTo>
                  <a:lnTo>
                    <a:pt x="32260" y="30993"/>
                  </a:lnTo>
                  <a:lnTo>
                    <a:pt x="31946" y="31321"/>
                  </a:lnTo>
                  <a:lnTo>
                    <a:pt x="31633" y="31648"/>
                  </a:lnTo>
                  <a:lnTo>
                    <a:pt x="31320" y="31947"/>
                  </a:lnTo>
                  <a:lnTo>
                    <a:pt x="30993" y="32260"/>
                  </a:lnTo>
                  <a:lnTo>
                    <a:pt x="30666" y="32545"/>
                  </a:lnTo>
                  <a:lnTo>
                    <a:pt x="30324" y="32843"/>
                  </a:lnTo>
                  <a:lnTo>
                    <a:pt x="29983" y="33114"/>
                  </a:lnTo>
                  <a:lnTo>
                    <a:pt x="29627" y="33384"/>
                  </a:lnTo>
                  <a:lnTo>
                    <a:pt x="29257" y="33654"/>
                  </a:lnTo>
                  <a:lnTo>
                    <a:pt x="28901" y="33911"/>
                  </a:lnTo>
                  <a:lnTo>
                    <a:pt x="28531" y="34152"/>
                  </a:lnTo>
                  <a:lnTo>
                    <a:pt x="28147" y="34380"/>
                  </a:lnTo>
                  <a:lnTo>
                    <a:pt x="27763" y="34608"/>
                  </a:lnTo>
                  <a:lnTo>
                    <a:pt x="27364" y="34836"/>
                  </a:lnTo>
                  <a:lnTo>
                    <a:pt x="26966" y="35035"/>
                  </a:lnTo>
                  <a:lnTo>
                    <a:pt x="26568" y="35248"/>
                  </a:lnTo>
                  <a:lnTo>
                    <a:pt x="26169" y="35433"/>
                  </a:lnTo>
                  <a:lnTo>
                    <a:pt x="25742" y="35618"/>
                  </a:lnTo>
                  <a:lnTo>
                    <a:pt x="25330" y="35789"/>
                  </a:lnTo>
                  <a:lnTo>
                    <a:pt x="24903" y="35945"/>
                  </a:lnTo>
                  <a:lnTo>
                    <a:pt x="24476" y="36102"/>
                  </a:lnTo>
                  <a:lnTo>
                    <a:pt x="24049" y="36230"/>
                  </a:lnTo>
                  <a:lnTo>
                    <a:pt x="23608" y="36372"/>
                  </a:lnTo>
                  <a:lnTo>
                    <a:pt x="23167" y="36486"/>
                  </a:lnTo>
                  <a:lnTo>
                    <a:pt x="22726" y="36600"/>
                  </a:lnTo>
                  <a:lnTo>
                    <a:pt x="22270" y="36700"/>
                  </a:lnTo>
                  <a:lnTo>
                    <a:pt x="21815" y="36785"/>
                  </a:lnTo>
                  <a:lnTo>
                    <a:pt x="21359" y="36856"/>
                  </a:lnTo>
                  <a:lnTo>
                    <a:pt x="20890" y="36927"/>
                  </a:lnTo>
                  <a:lnTo>
                    <a:pt x="20435" y="36970"/>
                  </a:lnTo>
                  <a:lnTo>
                    <a:pt x="19965" y="37013"/>
                  </a:lnTo>
                  <a:lnTo>
                    <a:pt x="19495" y="37041"/>
                  </a:lnTo>
                  <a:lnTo>
                    <a:pt x="19012" y="37070"/>
                  </a:lnTo>
                  <a:lnTo>
                    <a:pt x="18542" y="37070"/>
                  </a:lnTo>
                  <a:lnTo>
                    <a:pt x="18542" y="37070"/>
                  </a:lnTo>
                  <a:lnTo>
                    <a:pt x="18058" y="37070"/>
                  </a:lnTo>
                  <a:lnTo>
                    <a:pt x="17589" y="37041"/>
                  </a:lnTo>
                  <a:lnTo>
                    <a:pt x="17105" y="37013"/>
                  </a:lnTo>
                  <a:lnTo>
                    <a:pt x="16635" y="36970"/>
                  </a:lnTo>
                  <a:lnTo>
                    <a:pt x="16180" y="36927"/>
                  </a:lnTo>
                  <a:lnTo>
                    <a:pt x="15710" y="36856"/>
                  </a:lnTo>
                  <a:lnTo>
                    <a:pt x="15255" y="36785"/>
                  </a:lnTo>
                  <a:lnTo>
                    <a:pt x="14799" y="36700"/>
                  </a:lnTo>
                  <a:lnTo>
                    <a:pt x="14344" y="36600"/>
                  </a:lnTo>
                  <a:lnTo>
                    <a:pt x="13903" y="36486"/>
                  </a:lnTo>
                  <a:lnTo>
                    <a:pt x="13462" y="36372"/>
                  </a:lnTo>
                  <a:lnTo>
                    <a:pt x="13021" y="36230"/>
                  </a:lnTo>
                  <a:lnTo>
                    <a:pt x="12594" y="36102"/>
                  </a:lnTo>
                  <a:lnTo>
                    <a:pt x="12167" y="35945"/>
                  </a:lnTo>
                  <a:lnTo>
                    <a:pt x="11740" y="35789"/>
                  </a:lnTo>
                  <a:lnTo>
                    <a:pt x="11327" y="35618"/>
                  </a:lnTo>
                  <a:lnTo>
                    <a:pt x="10915" y="35433"/>
                  </a:lnTo>
                  <a:lnTo>
                    <a:pt x="10502" y="35248"/>
                  </a:lnTo>
                  <a:lnTo>
                    <a:pt x="10104" y="35035"/>
                  </a:lnTo>
                  <a:lnTo>
                    <a:pt x="9705" y="34836"/>
                  </a:lnTo>
                  <a:lnTo>
                    <a:pt x="9307" y="34608"/>
                  </a:lnTo>
                  <a:lnTo>
                    <a:pt x="8923" y="34380"/>
                  </a:lnTo>
                  <a:lnTo>
                    <a:pt x="8553" y="34152"/>
                  </a:lnTo>
                  <a:lnTo>
                    <a:pt x="8168" y="33911"/>
                  </a:lnTo>
                  <a:lnTo>
                    <a:pt x="7813" y="33654"/>
                  </a:lnTo>
                  <a:lnTo>
                    <a:pt x="7443" y="33384"/>
                  </a:lnTo>
                  <a:lnTo>
                    <a:pt x="7101" y="33114"/>
                  </a:lnTo>
                  <a:lnTo>
                    <a:pt x="6745" y="32843"/>
                  </a:lnTo>
                  <a:lnTo>
                    <a:pt x="6404" y="32545"/>
                  </a:lnTo>
                  <a:lnTo>
                    <a:pt x="6077" y="32260"/>
                  </a:lnTo>
                  <a:lnTo>
                    <a:pt x="5749" y="31947"/>
                  </a:lnTo>
                  <a:lnTo>
                    <a:pt x="5436" y="31648"/>
                  </a:lnTo>
                  <a:lnTo>
                    <a:pt x="5123" y="31321"/>
                  </a:lnTo>
                  <a:lnTo>
                    <a:pt x="4824" y="30993"/>
                  </a:lnTo>
                  <a:lnTo>
                    <a:pt x="4525" y="30666"/>
                  </a:lnTo>
                  <a:lnTo>
                    <a:pt x="4241" y="30325"/>
                  </a:lnTo>
                  <a:lnTo>
                    <a:pt x="3956" y="29983"/>
                  </a:lnTo>
                  <a:lnTo>
                    <a:pt x="3686" y="29627"/>
                  </a:lnTo>
                  <a:lnTo>
                    <a:pt x="3430" y="29272"/>
                  </a:lnTo>
                  <a:lnTo>
                    <a:pt x="3174" y="28902"/>
                  </a:lnTo>
                  <a:lnTo>
                    <a:pt x="2918" y="28532"/>
                  </a:lnTo>
                  <a:lnTo>
                    <a:pt x="2690" y="28147"/>
                  </a:lnTo>
                  <a:lnTo>
                    <a:pt x="2462" y="27763"/>
                  </a:lnTo>
                  <a:lnTo>
                    <a:pt x="2234" y="27365"/>
                  </a:lnTo>
                  <a:lnTo>
                    <a:pt x="2035" y="26981"/>
                  </a:lnTo>
                  <a:lnTo>
                    <a:pt x="1836" y="26568"/>
                  </a:lnTo>
                  <a:lnTo>
                    <a:pt x="1637" y="26169"/>
                  </a:lnTo>
                  <a:lnTo>
                    <a:pt x="1466" y="25757"/>
                  </a:lnTo>
                  <a:lnTo>
                    <a:pt x="1295" y="25330"/>
                  </a:lnTo>
                  <a:lnTo>
                    <a:pt x="1125" y="24903"/>
                  </a:lnTo>
                  <a:lnTo>
                    <a:pt x="982" y="24476"/>
                  </a:lnTo>
                  <a:lnTo>
                    <a:pt x="840" y="24049"/>
                  </a:lnTo>
                  <a:lnTo>
                    <a:pt x="712" y="23608"/>
                  </a:lnTo>
                  <a:lnTo>
                    <a:pt x="584" y="23167"/>
                  </a:lnTo>
                  <a:lnTo>
                    <a:pt x="484" y="22726"/>
                  </a:lnTo>
                  <a:lnTo>
                    <a:pt x="385" y="22270"/>
                  </a:lnTo>
                  <a:lnTo>
                    <a:pt x="299" y="21815"/>
                  </a:lnTo>
                  <a:lnTo>
                    <a:pt x="214" y="21360"/>
                  </a:lnTo>
                  <a:lnTo>
                    <a:pt x="157" y="20904"/>
                  </a:lnTo>
                  <a:lnTo>
                    <a:pt x="100" y="20435"/>
                  </a:lnTo>
                  <a:lnTo>
                    <a:pt x="57" y="19965"/>
                  </a:lnTo>
                  <a:lnTo>
                    <a:pt x="29" y="19496"/>
                  </a:lnTo>
                  <a:lnTo>
                    <a:pt x="15" y="19012"/>
                  </a:lnTo>
                  <a:lnTo>
                    <a:pt x="0" y="18542"/>
                  </a:lnTo>
                  <a:lnTo>
                    <a:pt x="0" y="18542"/>
                  </a:lnTo>
                  <a:lnTo>
                    <a:pt x="15" y="18058"/>
                  </a:lnTo>
                  <a:lnTo>
                    <a:pt x="29" y="17589"/>
                  </a:lnTo>
                  <a:lnTo>
                    <a:pt x="57" y="17105"/>
                  </a:lnTo>
                  <a:lnTo>
                    <a:pt x="100" y="16650"/>
                  </a:lnTo>
                  <a:lnTo>
                    <a:pt x="157" y="16180"/>
                  </a:lnTo>
                  <a:lnTo>
                    <a:pt x="214" y="15710"/>
                  </a:lnTo>
                  <a:lnTo>
                    <a:pt x="299" y="15255"/>
                  </a:lnTo>
                  <a:lnTo>
                    <a:pt x="385" y="14800"/>
                  </a:lnTo>
                  <a:lnTo>
                    <a:pt x="484" y="14359"/>
                  </a:lnTo>
                  <a:lnTo>
                    <a:pt x="584" y="13903"/>
                  </a:lnTo>
                  <a:lnTo>
                    <a:pt x="712" y="13462"/>
                  </a:lnTo>
                  <a:lnTo>
                    <a:pt x="840" y="13021"/>
                  </a:lnTo>
                  <a:lnTo>
                    <a:pt x="982" y="12594"/>
                  </a:lnTo>
                  <a:lnTo>
                    <a:pt x="1125" y="12167"/>
                  </a:lnTo>
                  <a:lnTo>
                    <a:pt x="1295" y="11740"/>
                  </a:lnTo>
                  <a:lnTo>
                    <a:pt x="1466" y="11328"/>
                  </a:lnTo>
                  <a:lnTo>
                    <a:pt x="1637" y="10915"/>
                  </a:lnTo>
                  <a:lnTo>
                    <a:pt x="1836" y="10502"/>
                  </a:lnTo>
                  <a:lnTo>
                    <a:pt x="2035" y="10104"/>
                  </a:lnTo>
                  <a:lnTo>
                    <a:pt x="2234" y="9705"/>
                  </a:lnTo>
                  <a:lnTo>
                    <a:pt x="2462" y="9307"/>
                  </a:lnTo>
                  <a:lnTo>
                    <a:pt x="2690" y="8923"/>
                  </a:lnTo>
                  <a:lnTo>
                    <a:pt x="2918" y="8553"/>
                  </a:lnTo>
                  <a:lnTo>
                    <a:pt x="3174" y="8183"/>
                  </a:lnTo>
                  <a:lnTo>
                    <a:pt x="3430" y="7813"/>
                  </a:lnTo>
                  <a:lnTo>
                    <a:pt x="3686" y="7443"/>
                  </a:lnTo>
                  <a:lnTo>
                    <a:pt x="3956" y="7101"/>
                  </a:lnTo>
                  <a:lnTo>
                    <a:pt x="4241" y="6746"/>
                  </a:lnTo>
                  <a:lnTo>
                    <a:pt x="4525" y="6404"/>
                  </a:lnTo>
                  <a:lnTo>
                    <a:pt x="4824" y="6077"/>
                  </a:lnTo>
                  <a:lnTo>
                    <a:pt x="5123" y="5750"/>
                  </a:lnTo>
                  <a:lnTo>
                    <a:pt x="5436" y="5436"/>
                  </a:lnTo>
                  <a:lnTo>
                    <a:pt x="5749" y="5123"/>
                  </a:lnTo>
                  <a:lnTo>
                    <a:pt x="6077" y="4825"/>
                  </a:lnTo>
                  <a:lnTo>
                    <a:pt x="6404" y="4526"/>
                  </a:lnTo>
                  <a:lnTo>
                    <a:pt x="6745" y="4241"/>
                  </a:lnTo>
                  <a:lnTo>
                    <a:pt x="7101" y="3957"/>
                  </a:lnTo>
                  <a:lnTo>
                    <a:pt x="7443" y="3686"/>
                  </a:lnTo>
                  <a:lnTo>
                    <a:pt x="7813" y="3430"/>
                  </a:lnTo>
                  <a:lnTo>
                    <a:pt x="8168" y="3174"/>
                  </a:lnTo>
                  <a:lnTo>
                    <a:pt x="8553" y="2932"/>
                  </a:lnTo>
                  <a:lnTo>
                    <a:pt x="8923" y="2690"/>
                  </a:lnTo>
                  <a:lnTo>
                    <a:pt x="9307" y="2462"/>
                  </a:lnTo>
                  <a:lnTo>
                    <a:pt x="9705" y="2249"/>
                  </a:lnTo>
                  <a:lnTo>
                    <a:pt x="10104" y="2036"/>
                  </a:lnTo>
                  <a:lnTo>
                    <a:pt x="10502" y="1836"/>
                  </a:lnTo>
                  <a:lnTo>
                    <a:pt x="10915" y="1637"/>
                  </a:lnTo>
                  <a:lnTo>
                    <a:pt x="11327" y="1466"/>
                  </a:lnTo>
                  <a:lnTo>
                    <a:pt x="11740" y="1296"/>
                  </a:lnTo>
                  <a:lnTo>
                    <a:pt x="12167" y="1125"/>
                  </a:lnTo>
                  <a:lnTo>
                    <a:pt x="12594" y="983"/>
                  </a:lnTo>
                  <a:lnTo>
                    <a:pt x="13021" y="840"/>
                  </a:lnTo>
                  <a:lnTo>
                    <a:pt x="13462" y="712"/>
                  </a:lnTo>
                  <a:lnTo>
                    <a:pt x="13903" y="584"/>
                  </a:lnTo>
                  <a:lnTo>
                    <a:pt x="14344" y="484"/>
                  </a:lnTo>
                  <a:lnTo>
                    <a:pt x="14799" y="385"/>
                  </a:lnTo>
                  <a:lnTo>
                    <a:pt x="15255" y="299"/>
                  </a:lnTo>
                  <a:lnTo>
                    <a:pt x="15710" y="214"/>
                  </a:lnTo>
                  <a:lnTo>
                    <a:pt x="16180" y="157"/>
                  </a:lnTo>
                  <a:lnTo>
                    <a:pt x="16635" y="100"/>
                  </a:lnTo>
                  <a:lnTo>
                    <a:pt x="17105" y="58"/>
                  </a:lnTo>
                  <a:lnTo>
                    <a:pt x="17589" y="29"/>
                  </a:lnTo>
                  <a:lnTo>
                    <a:pt x="18058" y="15"/>
                  </a:lnTo>
                  <a:lnTo>
                    <a:pt x="18542" y="1"/>
                  </a:lnTo>
                  <a:lnTo>
                    <a:pt x="18542" y="1"/>
                  </a:lnTo>
                  <a:lnTo>
                    <a:pt x="19012" y="15"/>
                  </a:lnTo>
                  <a:lnTo>
                    <a:pt x="19495" y="29"/>
                  </a:lnTo>
                  <a:lnTo>
                    <a:pt x="19965" y="58"/>
                  </a:lnTo>
                  <a:lnTo>
                    <a:pt x="20435" y="100"/>
                  </a:lnTo>
                  <a:lnTo>
                    <a:pt x="20890" y="157"/>
                  </a:lnTo>
                  <a:lnTo>
                    <a:pt x="21359" y="214"/>
                  </a:lnTo>
                  <a:lnTo>
                    <a:pt x="21815" y="299"/>
                  </a:lnTo>
                  <a:lnTo>
                    <a:pt x="22270" y="385"/>
                  </a:lnTo>
                  <a:lnTo>
                    <a:pt x="22726" y="484"/>
                  </a:lnTo>
                  <a:lnTo>
                    <a:pt x="23167" y="584"/>
                  </a:lnTo>
                  <a:lnTo>
                    <a:pt x="23608" y="712"/>
                  </a:lnTo>
                  <a:lnTo>
                    <a:pt x="24049" y="840"/>
                  </a:lnTo>
                  <a:lnTo>
                    <a:pt x="24476" y="983"/>
                  </a:lnTo>
                  <a:lnTo>
                    <a:pt x="24903" y="1125"/>
                  </a:lnTo>
                  <a:lnTo>
                    <a:pt x="25330" y="1296"/>
                  </a:lnTo>
                  <a:lnTo>
                    <a:pt x="25742" y="1466"/>
                  </a:lnTo>
                  <a:lnTo>
                    <a:pt x="26169" y="1637"/>
                  </a:lnTo>
                  <a:lnTo>
                    <a:pt x="26568" y="1836"/>
                  </a:lnTo>
                  <a:lnTo>
                    <a:pt x="26966" y="2036"/>
                  </a:lnTo>
                  <a:lnTo>
                    <a:pt x="27364" y="2249"/>
                  </a:lnTo>
                  <a:lnTo>
                    <a:pt x="27763" y="2462"/>
                  </a:lnTo>
                  <a:lnTo>
                    <a:pt x="28147" y="2690"/>
                  </a:lnTo>
                  <a:lnTo>
                    <a:pt x="28531" y="2932"/>
                  </a:lnTo>
                  <a:lnTo>
                    <a:pt x="28901" y="3174"/>
                  </a:lnTo>
                  <a:lnTo>
                    <a:pt x="29257" y="3430"/>
                  </a:lnTo>
                  <a:lnTo>
                    <a:pt x="29627" y="3686"/>
                  </a:lnTo>
                  <a:lnTo>
                    <a:pt x="29983" y="3957"/>
                  </a:lnTo>
                  <a:lnTo>
                    <a:pt x="30324" y="4241"/>
                  </a:lnTo>
                  <a:lnTo>
                    <a:pt x="30666" y="4526"/>
                  </a:lnTo>
                  <a:lnTo>
                    <a:pt x="30993" y="4825"/>
                  </a:lnTo>
                  <a:lnTo>
                    <a:pt x="31320" y="5123"/>
                  </a:lnTo>
                  <a:lnTo>
                    <a:pt x="31633" y="5436"/>
                  </a:lnTo>
                  <a:lnTo>
                    <a:pt x="31946" y="5750"/>
                  </a:lnTo>
                  <a:lnTo>
                    <a:pt x="32260" y="6077"/>
                  </a:lnTo>
                  <a:lnTo>
                    <a:pt x="32544" y="6404"/>
                  </a:lnTo>
                  <a:lnTo>
                    <a:pt x="32843" y="6746"/>
                  </a:lnTo>
                  <a:lnTo>
                    <a:pt x="33113" y="7101"/>
                  </a:lnTo>
                  <a:lnTo>
                    <a:pt x="33384" y="7443"/>
                  </a:lnTo>
                  <a:lnTo>
                    <a:pt x="33654" y="7813"/>
                  </a:lnTo>
                  <a:lnTo>
                    <a:pt x="33896" y="8183"/>
                  </a:lnTo>
                  <a:lnTo>
                    <a:pt x="34152" y="8553"/>
                  </a:lnTo>
                  <a:lnTo>
                    <a:pt x="34380" y="8923"/>
                  </a:lnTo>
                  <a:lnTo>
                    <a:pt x="34607" y="9307"/>
                  </a:lnTo>
                  <a:lnTo>
                    <a:pt x="34835" y="9705"/>
                  </a:lnTo>
                  <a:lnTo>
                    <a:pt x="35034" y="10104"/>
                  </a:lnTo>
                  <a:lnTo>
                    <a:pt x="35234" y="10502"/>
                  </a:lnTo>
                  <a:lnTo>
                    <a:pt x="35433" y="10915"/>
                  </a:lnTo>
                  <a:lnTo>
                    <a:pt x="35618" y="11328"/>
                  </a:lnTo>
                  <a:lnTo>
                    <a:pt x="35789" y="11740"/>
                  </a:lnTo>
                  <a:lnTo>
                    <a:pt x="35945" y="12167"/>
                  </a:lnTo>
                  <a:lnTo>
                    <a:pt x="36087" y="12594"/>
                  </a:lnTo>
                  <a:lnTo>
                    <a:pt x="36230" y="13021"/>
                  </a:lnTo>
                  <a:lnTo>
                    <a:pt x="36358" y="13462"/>
                  </a:lnTo>
                  <a:lnTo>
                    <a:pt x="36486" y="13903"/>
                  </a:lnTo>
                  <a:lnTo>
                    <a:pt x="36600" y="14359"/>
                  </a:lnTo>
                  <a:lnTo>
                    <a:pt x="36685" y="14800"/>
                  </a:lnTo>
                  <a:lnTo>
                    <a:pt x="36785" y="15255"/>
                  </a:lnTo>
                  <a:lnTo>
                    <a:pt x="36856" y="15710"/>
                  </a:lnTo>
                  <a:lnTo>
                    <a:pt x="36913" y="16180"/>
                  </a:lnTo>
                  <a:lnTo>
                    <a:pt x="36970" y="16650"/>
                  </a:lnTo>
                  <a:lnTo>
                    <a:pt x="37012" y="17105"/>
                  </a:lnTo>
                  <a:lnTo>
                    <a:pt x="37041" y="17589"/>
                  </a:lnTo>
                  <a:lnTo>
                    <a:pt x="37055" y="18058"/>
                  </a:lnTo>
                  <a:lnTo>
                    <a:pt x="37069" y="1854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8"/>
            <p:cNvSpPr/>
            <p:nvPr/>
          </p:nvSpPr>
          <p:spPr>
            <a:xfrm>
              <a:off x="1577563" y="3298975"/>
              <a:ext cx="649625" cy="649975"/>
            </a:xfrm>
            <a:custGeom>
              <a:avLst/>
              <a:gdLst/>
              <a:ahLst/>
              <a:cxnLst/>
              <a:rect l="l" t="t" r="r" b="b"/>
              <a:pathLst>
                <a:path w="25985" h="25999" extrusionOk="0">
                  <a:moveTo>
                    <a:pt x="13746" y="0"/>
                  </a:moveTo>
                  <a:lnTo>
                    <a:pt x="13604" y="2377"/>
                  </a:lnTo>
                  <a:lnTo>
                    <a:pt x="14145" y="2419"/>
                  </a:lnTo>
                  <a:lnTo>
                    <a:pt x="14401" y="57"/>
                  </a:lnTo>
                  <a:lnTo>
                    <a:pt x="13746" y="0"/>
                  </a:lnTo>
                  <a:close/>
                  <a:moveTo>
                    <a:pt x="11142" y="100"/>
                  </a:moveTo>
                  <a:lnTo>
                    <a:pt x="10815" y="157"/>
                  </a:lnTo>
                  <a:lnTo>
                    <a:pt x="10502" y="214"/>
                  </a:lnTo>
                  <a:lnTo>
                    <a:pt x="10943" y="2547"/>
                  </a:lnTo>
                  <a:lnTo>
                    <a:pt x="11470" y="2462"/>
                  </a:lnTo>
                  <a:lnTo>
                    <a:pt x="11142" y="100"/>
                  </a:lnTo>
                  <a:close/>
                  <a:moveTo>
                    <a:pt x="16948" y="598"/>
                  </a:moveTo>
                  <a:lnTo>
                    <a:pt x="16222" y="2875"/>
                  </a:lnTo>
                  <a:lnTo>
                    <a:pt x="16735" y="3046"/>
                  </a:lnTo>
                  <a:lnTo>
                    <a:pt x="17574" y="811"/>
                  </a:lnTo>
                  <a:lnTo>
                    <a:pt x="16948" y="598"/>
                  </a:lnTo>
                  <a:close/>
                  <a:moveTo>
                    <a:pt x="7997" y="968"/>
                  </a:moveTo>
                  <a:lnTo>
                    <a:pt x="7400" y="1224"/>
                  </a:lnTo>
                  <a:lnTo>
                    <a:pt x="8424" y="3387"/>
                  </a:lnTo>
                  <a:lnTo>
                    <a:pt x="8908" y="3159"/>
                  </a:lnTo>
                  <a:lnTo>
                    <a:pt x="7997" y="968"/>
                  </a:lnTo>
                  <a:close/>
                  <a:moveTo>
                    <a:pt x="19908" y="1978"/>
                  </a:moveTo>
                  <a:lnTo>
                    <a:pt x="18641" y="3999"/>
                  </a:lnTo>
                  <a:lnTo>
                    <a:pt x="19083" y="4298"/>
                  </a:lnTo>
                  <a:lnTo>
                    <a:pt x="20449" y="2334"/>
                  </a:lnTo>
                  <a:lnTo>
                    <a:pt x="19908" y="1978"/>
                  </a:lnTo>
                  <a:close/>
                  <a:moveTo>
                    <a:pt x="5166" y="2576"/>
                  </a:moveTo>
                  <a:lnTo>
                    <a:pt x="4910" y="2775"/>
                  </a:lnTo>
                  <a:lnTo>
                    <a:pt x="4653" y="2989"/>
                  </a:lnTo>
                  <a:lnTo>
                    <a:pt x="6176" y="4810"/>
                  </a:lnTo>
                  <a:lnTo>
                    <a:pt x="6603" y="4483"/>
                  </a:lnTo>
                  <a:lnTo>
                    <a:pt x="5166" y="2576"/>
                  </a:lnTo>
                  <a:close/>
                  <a:moveTo>
                    <a:pt x="22427" y="4056"/>
                  </a:moveTo>
                  <a:lnTo>
                    <a:pt x="20691" y="5692"/>
                  </a:lnTo>
                  <a:lnTo>
                    <a:pt x="21046" y="6091"/>
                  </a:lnTo>
                  <a:lnTo>
                    <a:pt x="22868" y="4525"/>
                  </a:lnTo>
                  <a:lnTo>
                    <a:pt x="22427" y="4056"/>
                  </a:lnTo>
                  <a:close/>
                  <a:moveTo>
                    <a:pt x="2818" y="4838"/>
                  </a:moveTo>
                  <a:lnTo>
                    <a:pt x="2434" y="5365"/>
                  </a:lnTo>
                  <a:lnTo>
                    <a:pt x="4355" y="6760"/>
                  </a:lnTo>
                  <a:lnTo>
                    <a:pt x="4682" y="6333"/>
                  </a:lnTo>
                  <a:lnTo>
                    <a:pt x="2818" y="4838"/>
                  </a:lnTo>
                  <a:close/>
                  <a:moveTo>
                    <a:pt x="24348" y="6674"/>
                  </a:moveTo>
                  <a:lnTo>
                    <a:pt x="22270" y="7841"/>
                  </a:lnTo>
                  <a:lnTo>
                    <a:pt x="22512" y="8311"/>
                  </a:lnTo>
                  <a:lnTo>
                    <a:pt x="24661" y="7258"/>
                  </a:lnTo>
                  <a:lnTo>
                    <a:pt x="24504" y="6959"/>
                  </a:lnTo>
                  <a:lnTo>
                    <a:pt x="24348" y="6674"/>
                  </a:lnTo>
                  <a:close/>
                  <a:moveTo>
                    <a:pt x="1110" y="7628"/>
                  </a:moveTo>
                  <a:lnTo>
                    <a:pt x="854" y="8225"/>
                  </a:lnTo>
                  <a:lnTo>
                    <a:pt x="3074" y="9093"/>
                  </a:lnTo>
                  <a:lnTo>
                    <a:pt x="3287" y="8609"/>
                  </a:lnTo>
                  <a:lnTo>
                    <a:pt x="1110" y="7628"/>
                  </a:lnTo>
                  <a:close/>
                  <a:moveTo>
                    <a:pt x="25557" y="9705"/>
                  </a:moveTo>
                  <a:lnTo>
                    <a:pt x="23252" y="10303"/>
                  </a:lnTo>
                  <a:lnTo>
                    <a:pt x="23380" y="10829"/>
                  </a:lnTo>
                  <a:lnTo>
                    <a:pt x="25714" y="10331"/>
                  </a:lnTo>
                  <a:lnTo>
                    <a:pt x="25557" y="9705"/>
                  </a:lnTo>
                  <a:close/>
                  <a:moveTo>
                    <a:pt x="157" y="10744"/>
                  </a:moveTo>
                  <a:lnTo>
                    <a:pt x="57" y="11384"/>
                  </a:lnTo>
                  <a:lnTo>
                    <a:pt x="2419" y="11683"/>
                  </a:lnTo>
                  <a:lnTo>
                    <a:pt x="2505" y="11142"/>
                  </a:lnTo>
                  <a:lnTo>
                    <a:pt x="157" y="10744"/>
                  </a:lnTo>
                  <a:close/>
                  <a:moveTo>
                    <a:pt x="25557" y="12950"/>
                  </a:moveTo>
                  <a:lnTo>
                    <a:pt x="23593" y="12992"/>
                  </a:lnTo>
                  <a:lnTo>
                    <a:pt x="23579" y="13519"/>
                  </a:lnTo>
                  <a:lnTo>
                    <a:pt x="25970" y="13647"/>
                  </a:lnTo>
                  <a:lnTo>
                    <a:pt x="25984" y="13305"/>
                  </a:lnTo>
                  <a:lnTo>
                    <a:pt x="25984" y="12950"/>
                  </a:lnTo>
                  <a:close/>
                  <a:moveTo>
                    <a:pt x="2377" y="13818"/>
                  </a:moveTo>
                  <a:lnTo>
                    <a:pt x="0" y="13988"/>
                  </a:lnTo>
                  <a:lnTo>
                    <a:pt x="29" y="14316"/>
                  </a:lnTo>
                  <a:lnTo>
                    <a:pt x="71" y="14643"/>
                  </a:lnTo>
                  <a:lnTo>
                    <a:pt x="2434" y="14344"/>
                  </a:lnTo>
                  <a:lnTo>
                    <a:pt x="2377" y="13818"/>
                  </a:lnTo>
                  <a:close/>
                  <a:moveTo>
                    <a:pt x="23266" y="15625"/>
                  </a:moveTo>
                  <a:lnTo>
                    <a:pt x="23124" y="16151"/>
                  </a:lnTo>
                  <a:lnTo>
                    <a:pt x="25401" y="16849"/>
                  </a:lnTo>
                  <a:lnTo>
                    <a:pt x="25571" y="16222"/>
                  </a:lnTo>
                  <a:lnTo>
                    <a:pt x="23266" y="15625"/>
                  </a:lnTo>
                  <a:close/>
                  <a:moveTo>
                    <a:pt x="2917" y="16422"/>
                  </a:moveTo>
                  <a:lnTo>
                    <a:pt x="655" y="17190"/>
                  </a:lnTo>
                  <a:lnTo>
                    <a:pt x="769" y="17489"/>
                  </a:lnTo>
                  <a:lnTo>
                    <a:pt x="883" y="17802"/>
                  </a:lnTo>
                  <a:lnTo>
                    <a:pt x="3102" y="16920"/>
                  </a:lnTo>
                  <a:lnTo>
                    <a:pt x="2917" y="16422"/>
                  </a:lnTo>
                  <a:close/>
                  <a:moveTo>
                    <a:pt x="22284" y="18101"/>
                  </a:moveTo>
                  <a:lnTo>
                    <a:pt x="22014" y="18570"/>
                  </a:lnTo>
                  <a:lnTo>
                    <a:pt x="24049" y="19823"/>
                  </a:lnTo>
                  <a:lnTo>
                    <a:pt x="24220" y="19538"/>
                  </a:lnTo>
                  <a:lnTo>
                    <a:pt x="24376" y="19253"/>
                  </a:lnTo>
                  <a:lnTo>
                    <a:pt x="22284" y="18101"/>
                  </a:lnTo>
                  <a:close/>
                  <a:moveTo>
                    <a:pt x="4084" y="18812"/>
                  </a:moveTo>
                  <a:lnTo>
                    <a:pt x="2092" y="20121"/>
                  </a:lnTo>
                  <a:lnTo>
                    <a:pt x="2462" y="20648"/>
                  </a:lnTo>
                  <a:lnTo>
                    <a:pt x="4383" y="19239"/>
                  </a:lnTo>
                  <a:lnTo>
                    <a:pt x="4084" y="18812"/>
                  </a:lnTo>
                  <a:close/>
                  <a:moveTo>
                    <a:pt x="20719" y="20264"/>
                  </a:moveTo>
                  <a:lnTo>
                    <a:pt x="20349" y="20634"/>
                  </a:lnTo>
                  <a:lnTo>
                    <a:pt x="22000" y="22356"/>
                  </a:lnTo>
                  <a:lnTo>
                    <a:pt x="22455" y="21886"/>
                  </a:lnTo>
                  <a:lnTo>
                    <a:pt x="20719" y="20264"/>
                  </a:lnTo>
                  <a:close/>
                  <a:moveTo>
                    <a:pt x="5806" y="20833"/>
                  </a:moveTo>
                  <a:lnTo>
                    <a:pt x="4198" y="22597"/>
                  </a:lnTo>
                  <a:lnTo>
                    <a:pt x="4696" y="23024"/>
                  </a:lnTo>
                  <a:lnTo>
                    <a:pt x="6204" y="21189"/>
                  </a:lnTo>
                  <a:lnTo>
                    <a:pt x="5806" y="20833"/>
                  </a:lnTo>
                  <a:close/>
                  <a:moveTo>
                    <a:pt x="18670" y="21957"/>
                  </a:moveTo>
                  <a:lnTo>
                    <a:pt x="18215" y="22227"/>
                  </a:lnTo>
                  <a:lnTo>
                    <a:pt x="19396" y="24305"/>
                  </a:lnTo>
                  <a:lnTo>
                    <a:pt x="19951" y="23964"/>
                  </a:lnTo>
                  <a:lnTo>
                    <a:pt x="18670" y="21957"/>
                  </a:lnTo>
                  <a:close/>
                  <a:moveTo>
                    <a:pt x="7983" y="22370"/>
                  </a:moveTo>
                  <a:lnTo>
                    <a:pt x="6859" y="24476"/>
                  </a:lnTo>
                  <a:lnTo>
                    <a:pt x="7442" y="24775"/>
                  </a:lnTo>
                  <a:lnTo>
                    <a:pt x="8453" y="22612"/>
                  </a:lnTo>
                  <a:lnTo>
                    <a:pt x="7983" y="22370"/>
                  </a:lnTo>
                  <a:close/>
                  <a:moveTo>
                    <a:pt x="16265" y="23095"/>
                  </a:moveTo>
                  <a:lnTo>
                    <a:pt x="15753" y="23252"/>
                  </a:lnTo>
                  <a:lnTo>
                    <a:pt x="16379" y="25543"/>
                  </a:lnTo>
                  <a:lnTo>
                    <a:pt x="17005" y="25358"/>
                  </a:lnTo>
                  <a:lnTo>
                    <a:pt x="16265" y="23095"/>
                  </a:lnTo>
                  <a:close/>
                  <a:moveTo>
                    <a:pt x="10473" y="23323"/>
                  </a:moveTo>
                  <a:lnTo>
                    <a:pt x="9904" y="25643"/>
                  </a:lnTo>
                  <a:lnTo>
                    <a:pt x="10545" y="25771"/>
                  </a:lnTo>
                  <a:lnTo>
                    <a:pt x="10986" y="23423"/>
                  </a:lnTo>
                  <a:lnTo>
                    <a:pt x="10473" y="23323"/>
                  </a:lnTo>
                  <a:close/>
                  <a:moveTo>
                    <a:pt x="13647" y="23594"/>
                  </a:moveTo>
                  <a:lnTo>
                    <a:pt x="13120" y="23608"/>
                  </a:lnTo>
                  <a:lnTo>
                    <a:pt x="13149" y="25998"/>
                  </a:lnTo>
                  <a:lnTo>
                    <a:pt x="13803" y="25970"/>
                  </a:lnTo>
                  <a:lnTo>
                    <a:pt x="13647" y="235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8"/>
            <p:cNvSpPr/>
            <p:nvPr/>
          </p:nvSpPr>
          <p:spPr>
            <a:xfrm>
              <a:off x="1905563" y="3888800"/>
              <a:ext cx="17100" cy="60150"/>
            </a:xfrm>
            <a:custGeom>
              <a:avLst/>
              <a:gdLst/>
              <a:ahLst/>
              <a:cxnLst/>
              <a:rect l="l" t="t" r="r" b="b"/>
              <a:pathLst>
                <a:path w="684" h="2406" fill="none" extrusionOk="0">
                  <a:moveTo>
                    <a:pt x="29" y="2405"/>
                  </a:moveTo>
                  <a:lnTo>
                    <a:pt x="0" y="15"/>
                  </a:lnTo>
                  <a:lnTo>
                    <a:pt x="0" y="15"/>
                  </a:lnTo>
                  <a:lnTo>
                    <a:pt x="527" y="1"/>
                  </a:lnTo>
                  <a:lnTo>
                    <a:pt x="683" y="2377"/>
                  </a:lnTo>
                  <a:lnTo>
                    <a:pt x="683" y="2377"/>
                  </a:lnTo>
                  <a:lnTo>
                    <a:pt x="29" y="240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8"/>
            <p:cNvSpPr/>
            <p:nvPr/>
          </p:nvSpPr>
          <p:spPr>
            <a:xfrm>
              <a:off x="1825163" y="3882050"/>
              <a:ext cx="27050" cy="61200"/>
            </a:xfrm>
            <a:custGeom>
              <a:avLst/>
              <a:gdLst/>
              <a:ahLst/>
              <a:cxnLst/>
              <a:rect l="l" t="t" r="r" b="b"/>
              <a:pathLst>
                <a:path w="1082" h="2448" fill="none" extrusionOk="0">
                  <a:moveTo>
                    <a:pt x="641" y="2448"/>
                  </a:moveTo>
                  <a:lnTo>
                    <a:pt x="641" y="2448"/>
                  </a:lnTo>
                  <a:lnTo>
                    <a:pt x="0" y="2320"/>
                  </a:lnTo>
                  <a:lnTo>
                    <a:pt x="569" y="0"/>
                  </a:lnTo>
                  <a:lnTo>
                    <a:pt x="569" y="0"/>
                  </a:lnTo>
                  <a:lnTo>
                    <a:pt x="1082" y="100"/>
                  </a:lnTo>
                  <a:lnTo>
                    <a:pt x="641" y="24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8"/>
            <p:cNvSpPr/>
            <p:nvPr/>
          </p:nvSpPr>
          <p:spPr>
            <a:xfrm>
              <a:off x="1971363" y="3876350"/>
              <a:ext cx="31325" cy="61225"/>
            </a:xfrm>
            <a:custGeom>
              <a:avLst/>
              <a:gdLst/>
              <a:ahLst/>
              <a:cxnLst/>
              <a:rect l="l" t="t" r="r" b="b"/>
              <a:pathLst>
                <a:path w="1253" h="2449" fill="none" extrusionOk="0">
                  <a:moveTo>
                    <a:pt x="627" y="2448"/>
                  </a:moveTo>
                  <a:lnTo>
                    <a:pt x="1" y="157"/>
                  </a:lnTo>
                  <a:lnTo>
                    <a:pt x="1" y="157"/>
                  </a:lnTo>
                  <a:lnTo>
                    <a:pt x="513" y="0"/>
                  </a:lnTo>
                  <a:lnTo>
                    <a:pt x="1253" y="2263"/>
                  </a:lnTo>
                  <a:lnTo>
                    <a:pt x="1253" y="2263"/>
                  </a:lnTo>
                  <a:lnTo>
                    <a:pt x="627" y="24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8"/>
            <p:cNvSpPr/>
            <p:nvPr/>
          </p:nvSpPr>
          <p:spPr>
            <a:xfrm>
              <a:off x="1749038" y="3858200"/>
              <a:ext cx="39850" cy="60150"/>
            </a:xfrm>
            <a:custGeom>
              <a:avLst/>
              <a:gdLst/>
              <a:ahLst/>
              <a:cxnLst/>
              <a:rect l="l" t="t" r="r" b="b"/>
              <a:pathLst>
                <a:path w="1594" h="2406" fill="none" extrusionOk="0">
                  <a:moveTo>
                    <a:pt x="583" y="2406"/>
                  </a:moveTo>
                  <a:lnTo>
                    <a:pt x="583" y="2406"/>
                  </a:lnTo>
                  <a:lnTo>
                    <a:pt x="0" y="2107"/>
                  </a:lnTo>
                  <a:lnTo>
                    <a:pt x="1124" y="1"/>
                  </a:lnTo>
                  <a:lnTo>
                    <a:pt x="1124" y="1"/>
                  </a:lnTo>
                  <a:lnTo>
                    <a:pt x="1594" y="243"/>
                  </a:lnTo>
                  <a:lnTo>
                    <a:pt x="583" y="240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8"/>
            <p:cNvSpPr/>
            <p:nvPr/>
          </p:nvSpPr>
          <p:spPr>
            <a:xfrm>
              <a:off x="2032913" y="3847900"/>
              <a:ext cx="43425" cy="58725"/>
            </a:xfrm>
            <a:custGeom>
              <a:avLst/>
              <a:gdLst/>
              <a:ahLst/>
              <a:cxnLst/>
              <a:rect l="l" t="t" r="r" b="b"/>
              <a:pathLst>
                <a:path w="1737" h="2349" fill="none" extrusionOk="0">
                  <a:moveTo>
                    <a:pt x="1182" y="2348"/>
                  </a:moveTo>
                  <a:lnTo>
                    <a:pt x="1" y="270"/>
                  </a:lnTo>
                  <a:lnTo>
                    <a:pt x="1" y="270"/>
                  </a:lnTo>
                  <a:lnTo>
                    <a:pt x="456" y="0"/>
                  </a:lnTo>
                  <a:lnTo>
                    <a:pt x="1737" y="2007"/>
                  </a:lnTo>
                  <a:lnTo>
                    <a:pt x="1737" y="2007"/>
                  </a:lnTo>
                  <a:lnTo>
                    <a:pt x="1182" y="23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8"/>
            <p:cNvSpPr/>
            <p:nvPr/>
          </p:nvSpPr>
          <p:spPr>
            <a:xfrm>
              <a:off x="1682513" y="3819775"/>
              <a:ext cx="50175" cy="54825"/>
            </a:xfrm>
            <a:custGeom>
              <a:avLst/>
              <a:gdLst/>
              <a:ahLst/>
              <a:cxnLst/>
              <a:rect l="l" t="t" r="r" b="b"/>
              <a:pathLst>
                <a:path w="2007" h="2193" fill="none" extrusionOk="0">
                  <a:moveTo>
                    <a:pt x="498" y="2192"/>
                  </a:moveTo>
                  <a:lnTo>
                    <a:pt x="498" y="2192"/>
                  </a:lnTo>
                  <a:lnTo>
                    <a:pt x="0" y="1765"/>
                  </a:lnTo>
                  <a:lnTo>
                    <a:pt x="1608" y="1"/>
                  </a:lnTo>
                  <a:lnTo>
                    <a:pt x="1608" y="1"/>
                  </a:lnTo>
                  <a:lnTo>
                    <a:pt x="2006" y="357"/>
                  </a:lnTo>
                  <a:lnTo>
                    <a:pt x="498" y="219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8"/>
            <p:cNvSpPr/>
            <p:nvPr/>
          </p:nvSpPr>
          <p:spPr>
            <a:xfrm>
              <a:off x="2086288" y="3805550"/>
              <a:ext cx="52675" cy="52325"/>
            </a:xfrm>
            <a:custGeom>
              <a:avLst/>
              <a:gdLst/>
              <a:ahLst/>
              <a:cxnLst/>
              <a:rect l="l" t="t" r="r" b="b"/>
              <a:pathLst>
                <a:path w="2107" h="2093" fill="none" extrusionOk="0">
                  <a:moveTo>
                    <a:pt x="1651" y="2093"/>
                  </a:moveTo>
                  <a:lnTo>
                    <a:pt x="0" y="371"/>
                  </a:lnTo>
                  <a:lnTo>
                    <a:pt x="0" y="371"/>
                  </a:lnTo>
                  <a:lnTo>
                    <a:pt x="370" y="1"/>
                  </a:lnTo>
                  <a:lnTo>
                    <a:pt x="2106" y="1623"/>
                  </a:lnTo>
                  <a:lnTo>
                    <a:pt x="2106" y="1623"/>
                  </a:lnTo>
                  <a:lnTo>
                    <a:pt x="1651" y="209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8"/>
            <p:cNvSpPr/>
            <p:nvPr/>
          </p:nvSpPr>
          <p:spPr>
            <a:xfrm>
              <a:off x="1629863" y="3769275"/>
              <a:ext cx="57300" cy="45900"/>
            </a:xfrm>
            <a:custGeom>
              <a:avLst/>
              <a:gdLst/>
              <a:ahLst/>
              <a:cxnLst/>
              <a:rect l="l" t="t" r="r" b="b"/>
              <a:pathLst>
                <a:path w="2292" h="1836" fill="none" extrusionOk="0">
                  <a:moveTo>
                    <a:pt x="370" y="1836"/>
                  </a:moveTo>
                  <a:lnTo>
                    <a:pt x="370" y="1836"/>
                  </a:lnTo>
                  <a:lnTo>
                    <a:pt x="0" y="1309"/>
                  </a:lnTo>
                  <a:lnTo>
                    <a:pt x="1992" y="0"/>
                  </a:lnTo>
                  <a:lnTo>
                    <a:pt x="1992" y="0"/>
                  </a:lnTo>
                  <a:lnTo>
                    <a:pt x="2291" y="427"/>
                  </a:lnTo>
                  <a:lnTo>
                    <a:pt x="370" y="183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8"/>
            <p:cNvSpPr/>
            <p:nvPr/>
          </p:nvSpPr>
          <p:spPr>
            <a:xfrm>
              <a:off x="2127888" y="3751475"/>
              <a:ext cx="59100" cy="43075"/>
            </a:xfrm>
            <a:custGeom>
              <a:avLst/>
              <a:gdLst/>
              <a:ahLst/>
              <a:cxnLst/>
              <a:rect l="l" t="t" r="r" b="b"/>
              <a:pathLst>
                <a:path w="2364" h="1723" fill="none" extrusionOk="0">
                  <a:moveTo>
                    <a:pt x="2036" y="1723"/>
                  </a:moveTo>
                  <a:lnTo>
                    <a:pt x="1" y="470"/>
                  </a:lnTo>
                  <a:lnTo>
                    <a:pt x="1" y="470"/>
                  </a:lnTo>
                  <a:lnTo>
                    <a:pt x="271" y="1"/>
                  </a:lnTo>
                  <a:lnTo>
                    <a:pt x="2363" y="1153"/>
                  </a:lnTo>
                  <a:lnTo>
                    <a:pt x="2363" y="1153"/>
                  </a:lnTo>
                  <a:lnTo>
                    <a:pt x="2207" y="1438"/>
                  </a:lnTo>
                  <a:lnTo>
                    <a:pt x="2036" y="172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8"/>
            <p:cNvSpPr/>
            <p:nvPr/>
          </p:nvSpPr>
          <p:spPr>
            <a:xfrm>
              <a:off x="1593913" y="3709500"/>
              <a:ext cx="61225" cy="34525"/>
            </a:xfrm>
            <a:custGeom>
              <a:avLst/>
              <a:gdLst/>
              <a:ahLst/>
              <a:cxnLst/>
              <a:rect l="l" t="t" r="r" b="b"/>
              <a:pathLst>
                <a:path w="2449" h="1381" fill="none" extrusionOk="0">
                  <a:moveTo>
                    <a:pt x="229" y="1381"/>
                  </a:moveTo>
                  <a:lnTo>
                    <a:pt x="229" y="1381"/>
                  </a:lnTo>
                  <a:lnTo>
                    <a:pt x="115" y="1068"/>
                  </a:lnTo>
                  <a:lnTo>
                    <a:pt x="1" y="769"/>
                  </a:lnTo>
                  <a:lnTo>
                    <a:pt x="2263" y="1"/>
                  </a:lnTo>
                  <a:lnTo>
                    <a:pt x="2263" y="1"/>
                  </a:lnTo>
                  <a:lnTo>
                    <a:pt x="2448" y="499"/>
                  </a:lnTo>
                  <a:lnTo>
                    <a:pt x="229" y="138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8"/>
            <p:cNvSpPr/>
            <p:nvPr/>
          </p:nvSpPr>
          <p:spPr>
            <a:xfrm>
              <a:off x="2155638" y="3689575"/>
              <a:ext cx="61225" cy="30625"/>
            </a:xfrm>
            <a:custGeom>
              <a:avLst/>
              <a:gdLst/>
              <a:ahLst/>
              <a:cxnLst/>
              <a:rect l="l" t="t" r="r" b="b"/>
              <a:pathLst>
                <a:path w="2449" h="1225" fill="none" extrusionOk="0">
                  <a:moveTo>
                    <a:pt x="2278" y="1225"/>
                  </a:moveTo>
                  <a:lnTo>
                    <a:pt x="1" y="527"/>
                  </a:lnTo>
                  <a:lnTo>
                    <a:pt x="1" y="527"/>
                  </a:lnTo>
                  <a:lnTo>
                    <a:pt x="143" y="1"/>
                  </a:lnTo>
                  <a:lnTo>
                    <a:pt x="2448" y="598"/>
                  </a:lnTo>
                  <a:lnTo>
                    <a:pt x="2448" y="598"/>
                  </a:lnTo>
                  <a:lnTo>
                    <a:pt x="2278" y="122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8"/>
            <p:cNvSpPr/>
            <p:nvPr/>
          </p:nvSpPr>
          <p:spPr>
            <a:xfrm>
              <a:off x="1577563" y="3644400"/>
              <a:ext cx="60850" cy="20650"/>
            </a:xfrm>
            <a:custGeom>
              <a:avLst/>
              <a:gdLst/>
              <a:ahLst/>
              <a:cxnLst/>
              <a:rect l="l" t="t" r="r" b="b"/>
              <a:pathLst>
                <a:path w="2434" h="826" fill="none" extrusionOk="0">
                  <a:moveTo>
                    <a:pt x="71" y="826"/>
                  </a:moveTo>
                  <a:lnTo>
                    <a:pt x="71" y="826"/>
                  </a:lnTo>
                  <a:lnTo>
                    <a:pt x="29" y="499"/>
                  </a:lnTo>
                  <a:lnTo>
                    <a:pt x="0" y="171"/>
                  </a:lnTo>
                  <a:lnTo>
                    <a:pt x="2377" y="1"/>
                  </a:lnTo>
                  <a:lnTo>
                    <a:pt x="2377" y="1"/>
                  </a:lnTo>
                  <a:lnTo>
                    <a:pt x="2434" y="527"/>
                  </a:lnTo>
                  <a:lnTo>
                    <a:pt x="71" y="82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8"/>
            <p:cNvSpPr/>
            <p:nvPr/>
          </p:nvSpPr>
          <p:spPr>
            <a:xfrm>
              <a:off x="2167038" y="3622700"/>
              <a:ext cx="60150" cy="17450"/>
            </a:xfrm>
            <a:custGeom>
              <a:avLst/>
              <a:gdLst/>
              <a:ahLst/>
              <a:cxnLst/>
              <a:rect l="l" t="t" r="r" b="b"/>
              <a:pathLst>
                <a:path w="2406" h="698" fill="none" extrusionOk="0">
                  <a:moveTo>
                    <a:pt x="2391" y="698"/>
                  </a:moveTo>
                  <a:lnTo>
                    <a:pt x="0" y="570"/>
                  </a:lnTo>
                  <a:lnTo>
                    <a:pt x="0" y="570"/>
                  </a:lnTo>
                  <a:lnTo>
                    <a:pt x="14" y="43"/>
                  </a:lnTo>
                  <a:lnTo>
                    <a:pt x="1978" y="1"/>
                  </a:lnTo>
                  <a:lnTo>
                    <a:pt x="2405" y="1"/>
                  </a:lnTo>
                  <a:lnTo>
                    <a:pt x="2405" y="1"/>
                  </a:lnTo>
                  <a:lnTo>
                    <a:pt x="2405" y="356"/>
                  </a:lnTo>
                  <a:lnTo>
                    <a:pt x="2391" y="6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8"/>
            <p:cNvSpPr/>
            <p:nvPr/>
          </p:nvSpPr>
          <p:spPr>
            <a:xfrm>
              <a:off x="1578988" y="3567550"/>
              <a:ext cx="61200" cy="23525"/>
            </a:xfrm>
            <a:custGeom>
              <a:avLst/>
              <a:gdLst/>
              <a:ahLst/>
              <a:cxnLst/>
              <a:rect l="l" t="t" r="r" b="b"/>
              <a:pathLst>
                <a:path w="2448" h="941" fill="none" extrusionOk="0">
                  <a:moveTo>
                    <a:pt x="2362" y="940"/>
                  </a:moveTo>
                  <a:lnTo>
                    <a:pt x="0" y="641"/>
                  </a:lnTo>
                  <a:lnTo>
                    <a:pt x="0" y="641"/>
                  </a:lnTo>
                  <a:lnTo>
                    <a:pt x="100" y="1"/>
                  </a:lnTo>
                  <a:lnTo>
                    <a:pt x="2448" y="399"/>
                  </a:lnTo>
                  <a:lnTo>
                    <a:pt x="2448" y="399"/>
                  </a:lnTo>
                  <a:lnTo>
                    <a:pt x="2362" y="94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8"/>
            <p:cNvSpPr/>
            <p:nvPr/>
          </p:nvSpPr>
          <p:spPr>
            <a:xfrm>
              <a:off x="2158838" y="3541600"/>
              <a:ext cx="61575" cy="28125"/>
            </a:xfrm>
            <a:custGeom>
              <a:avLst/>
              <a:gdLst/>
              <a:ahLst/>
              <a:cxnLst/>
              <a:rect l="l" t="t" r="r" b="b"/>
              <a:pathLst>
                <a:path w="2463" h="1125" fill="none" extrusionOk="0">
                  <a:moveTo>
                    <a:pt x="129" y="1124"/>
                  </a:moveTo>
                  <a:lnTo>
                    <a:pt x="129" y="1124"/>
                  </a:lnTo>
                  <a:lnTo>
                    <a:pt x="1" y="598"/>
                  </a:lnTo>
                  <a:lnTo>
                    <a:pt x="2306" y="0"/>
                  </a:lnTo>
                  <a:lnTo>
                    <a:pt x="2306" y="0"/>
                  </a:lnTo>
                  <a:lnTo>
                    <a:pt x="2463" y="626"/>
                  </a:lnTo>
                  <a:lnTo>
                    <a:pt x="129" y="112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8"/>
            <p:cNvSpPr/>
            <p:nvPr/>
          </p:nvSpPr>
          <p:spPr>
            <a:xfrm>
              <a:off x="1598913" y="3489650"/>
              <a:ext cx="60850" cy="36675"/>
            </a:xfrm>
            <a:custGeom>
              <a:avLst/>
              <a:gdLst/>
              <a:ahLst/>
              <a:cxnLst/>
              <a:rect l="l" t="t" r="r" b="b"/>
              <a:pathLst>
                <a:path w="2434" h="1467" fill="none" extrusionOk="0">
                  <a:moveTo>
                    <a:pt x="2220" y="1466"/>
                  </a:moveTo>
                  <a:lnTo>
                    <a:pt x="0" y="598"/>
                  </a:lnTo>
                  <a:lnTo>
                    <a:pt x="0" y="598"/>
                  </a:lnTo>
                  <a:lnTo>
                    <a:pt x="256" y="1"/>
                  </a:lnTo>
                  <a:lnTo>
                    <a:pt x="2433" y="982"/>
                  </a:lnTo>
                  <a:lnTo>
                    <a:pt x="2433" y="982"/>
                  </a:lnTo>
                  <a:lnTo>
                    <a:pt x="2220" y="146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8"/>
            <p:cNvSpPr/>
            <p:nvPr/>
          </p:nvSpPr>
          <p:spPr>
            <a:xfrm>
              <a:off x="2134313" y="3465825"/>
              <a:ext cx="59775" cy="40925"/>
            </a:xfrm>
            <a:custGeom>
              <a:avLst/>
              <a:gdLst/>
              <a:ahLst/>
              <a:cxnLst/>
              <a:rect l="l" t="t" r="r" b="b"/>
              <a:pathLst>
                <a:path w="2391" h="1637" fill="none" extrusionOk="0">
                  <a:moveTo>
                    <a:pt x="242" y="1637"/>
                  </a:moveTo>
                  <a:lnTo>
                    <a:pt x="242" y="1637"/>
                  </a:lnTo>
                  <a:lnTo>
                    <a:pt x="0" y="1167"/>
                  </a:lnTo>
                  <a:lnTo>
                    <a:pt x="2078" y="0"/>
                  </a:lnTo>
                  <a:lnTo>
                    <a:pt x="2078" y="0"/>
                  </a:lnTo>
                  <a:lnTo>
                    <a:pt x="2234" y="285"/>
                  </a:lnTo>
                  <a:lnTo>
                    <a:pt x="2391" y="584"/>
                  </a:lnTo>
                  <a:lnTo>
                    <a:pt x="242" y="163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8"/>
            <p:cNvSpPr/>
            <p:nvPr/>
          </p:nvSpPr>
          <p:spPr>
            <a:xfrm>
              <a:off x="1638388" y="3419925"/>
              <a:ext cx="56225" cy="48050"/>
            </a:xfrm>
            <a:custGeom>
              <a:avLst/>
              <a:gdLst/>
              <a:ahLst/>
              <a:cxnLst/>
              <a:rect l="l" t="t" r="r" b="b"/>
              <a:pathLst>
                <a:path w="2249" h="1922" fill="none" extrusionOk="0">
                  <a:moveTo>
                    <a:pt x="1922" y="1922"/>
                  </a:moveTo>
                  <a:lnTo>
                    <a:pt x="1" y="527"/>
                  </a:lnTo>
                  <a:lnTo>
                    <a:pt x="1" y="527"/>
                  </a:lnTo>
                  <a:lnTo>
                    <a:pt x="385" y="0"/>
                  </a:lnTo>
                  <a:lnTo>
                    <a:pt x="2249" y="1495"/>
                  </a:lnTo>
                  <a:lnTo>
                    <a:pt x="2249" y="1495"/>
                  </a:lnTo>
                  <a:lnTo>
                    <a:pt x="1922" y="192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8"/>
            <p:cNvSpPr/>
            <p:nvPr/>
          </p:nvSpPr>
          <p:spPr>
            <a:xfrm>
              <a:off x="2094813" y="3400350"/>
              <a:ext cx="54450" cy="50900"/>
            </a:xfrm>
            <a:custGeom>
              <a:avLst/>
              <a:gdLst/>
              <a:ahLst/>
              <a:cxnLst/>
              <a:rect l="l" t="t" r="r" b="b"/>
              <a:pathLst>
                <a:path w="2178" h="2036" fill="none" extrusionOk="0">
                  <a:moveTo>
                    <a:pt x="356" y="2036"/>
                  </a:moveTo>
                  <a:lnTo>
                    <a:pt x="356" y="2036"/>
                  </a:lnTo>
                  <a:lnTo>
                    <a:pt x="1" y="1637"/>
                  </a:lnTo>
                  <a:lnTo>
                    <a:pt x="1737" y="1"/>
                  </a:lnTo>
                  <a:lnTo>
                    <a:pt x="1737" y="1"/>
                  </a:lnTo>
                  <a:lnTo>
                    <a:pt x="2178" y="470"/>
                  </a:lnTo>
                  <a:lnTo>
                    <a:pt x="356" y="203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8"/>
            <p:cNvSpPr/>
            <p:nvPr/>
          </p:nvSpPr>
          <p:spPr>
            <a:xfrm>
              <a:off x="1693888" y="3363350"/>
              <a:ext cx="48750" cy="55900"/>
            </a:xfrm>
            <a:custGeom>
              <a:avLst/>
              <a:gdLst/>
              <a:ahLst/>
              <a:cxnLst/>
              <a:rect l="l" t="t" r="r" b="b"/>
              <a:pathLst>
                <a:path w="1950" h="2236" fill="none" extrusionOk="0">
                  <a:moveTo>
                    <a:pt x="1523" y="2235"/>
                  </a:moveTo>
                  <a:lnTo>
                    <a:pt x="0" y="414"/>
                  </a:lnTo>
                  <a:lnTo>
                    <a:pt x="0" y="414"/>
                  </a:lnTo>
                  <a:lnTo>
                    <a:pt x="257" y="200"/>
                  </a:lnTo>
                  <a:lnTo>
                    <a:pt x="513" y="1"/>
                  </a:lnTo>
                  <a:lnTo>
                    <a:pt x="1950" y="1908"/>
                  </a:lnTo>
                  <a:lnTo>
                    <a:pt x="1950" y="1908"/>
                  </a:lnTo>
                  <a:lnTo>
                    <a:pt x="1523" y="223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8"/>
            <p:cNvSpPr/>
            <p:nvPr/>
          </p:nvSpPr>
          <p:spPr>
            <a:xfrm>
              <a:off x="2043588" y="3348425"/>
              <a:ext cx="45200" cy="58000"/>
            </a:xfrm>
            <a:custGeom>
              <a:avLst/>
              <a:gdLst/>
              <a:ahLst/>
              <a:cxnLst/>
              <a:rect l="l" t="t" r="r" b="b"/>
              <a:pathLst>
                <a:path w="1808" h="2320" fill="none" extrusionOk="0">
                  <a:moveTo>
                    <a:pt x="442" y="2320"/>
                  </a:moveTo>
                  <a:lnTo>
                    <a:pt x="442" y="2320"/>
                  </a:lnTo>
                  <a:lnTo>
                    <a:pt x="0" y="2021"/>
                  </a:lnTo>
                  <a:lnTo>
                    <a:pt x="1267" y="0"/>
                  </a:lnTo>
                  <a:lnTo>
                    <a:pt x="1267" y="0"/>
                  </a:lnTo>
                  <a:lnTo>
                    <a:pt x="1808" y="356"/>
                  </a:lnTo>
                  <a:lnTo>
                    <a:pt x="442" y="232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8"/>
            <p:cNvSpPr/>
            <p:nvPr/>
          </p:nvSpPr>
          <p:spPr>
            <a:xfrm>
              <a:off x="1762538" y="3323150"/>
              <a:ext cx="37750" cy="60525"/>
            </a:xfrm>
            <a:custGeom>
              <a:avLst/>
              <a:gdLst/>
              <a:ahLst/>
              <a:cxnLst/>
              <a:rect l="l" t="t" r="r" b="b"/>
              <a:pathLst>
                <a:path w="1510" h="2421" fill="none" extrusionOk="0">
                  <a:moveTo>
                    <a:pt x="1025" y="2420"/>
                  </a:moveTo>
                  <a:lnTo>
                    <a:pt x="1" y="257"/>
                  </a:lnTo>
                  <a:lnTo>
                    <a:pt x="1" y="257"/>
                  </a:lnTo>
                  <a:lnTo>
                    <a:pt x="598" y="1"/>
                  </a:lnTo>
                  <a:lnTo>
                    <a:pt x="1509" y="2192"/>
                  </a:lnTo>
                  <a:lnTo>
                    <a:pt x="1509" y="2192"/>
                  </a:lnTo>
                  <a:lnTo>
                    <a:pt x="1025" y="242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8"/>
            <p:cNvSpPr/>
            <p:nvPr/>
          </p:nvSpPr>
          <p:spPr>
            <a:xfrm>
              <a:off x="1983113" y="3313900"/>
              <a:ext cx="33825" cy="61225"/>
            </a:xfrm>
            <a:custGeom>
              <a:avLst/>
              <a:gdLst/>
              <a:ahLst/>
              <a:cxnLst/>
              <a:rect l="l" t="t" r="r" b="b"/>
              <a:pathLst>
                <a:path w="1353" h="2449" fill="none" extrusionOk="0">
                  <a:moveTo>
                    <a:pt x="513" y="2449"/>
                  </a:moveTo>
                  <a:lnTo>
                    <a:pt x="513" y="2449"/>
                  </a:lnTo>
                  <a:lnTo>
                    <a:pt x="0" y="2278"/>
                  </a:lnTo>
                  <a:lnTo>
                    <a:pt x="726" y="1"/>
                  </a:lnTo>
                  <a:lnTo>
                    <a:pt x="726" y="1"/>
                  </a:lnTo>
                  <a:lnTo>
                    <a:pt x="1352" y="214"/>
                  </a:lnTo>
                  <a:lnTo>
                    <a:pt x="513" y="244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8"/>
            <p:cNvSpPr/>
            <p:nvPr/>
          </p:nvSpPr>
          <p:spPr>
            <a:xfrm>
              <a:off x="1840088" y="3301450"/>
              <a:ext cx="24225" cy="61225"/>
            </a:xfrm>
            <a:custGeom>
              <a:avLst/>
              <a:gdLst/>
              <a:ahLst/>
              <a:cxnLst/>
              <a:rect l="l" t="t" r="r" b="b"/>
              <a:pathLst>
                <a:path w="969" h="2449" fill="none" extrusionOk="0">
                  <a:moveTo>
                    <a:pt x="442" y="2448"/>
                  </a:moveTo>
                  <a:lnTo>
                    <a:pt x="1" y="115"/>
                  </a:lnTo>
                  <a:lnTo>
                    <a:pt x="1" y="115"/>
                  </a:lnTo>
                  <a:lnTo>
                    <a:pt x="314" y="58"/>
                  </a:lnTo>
                  <a:lnTo>
                    <a:pt x="641" y="1"/>
                  </a:lnTo>
                  <a:lnTo>
                    <a:pt x="969" y="2363"/>
                  </a:lnTo>
                  <a:lnTo>
                    <a:pt x="969" y="2363"/>
                  </a:lnTo>
                  <a:lnTo>
                    <a:pt x="442" y="24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8"/>
            <p:cNvSpPr/>
            <p:nvPr/>
          </p:nvSpPr>
          <p:spPr>
            <a:xfrm>
              <a:off x="1917663" y="3298975"/>
              <a:ext cx="19925" cy="60500"/>
            </a:xfrm>
            <a:custGeom>
              <a:avLst/>
              <a:gdLst/>
              <a:ahLst/>
              <a:cxnLst/>
              <a:rect l="l" t="t" r="r" b="b"/>
              <a:pathLst>
                <a:path w="797" h="2420" fill="none" extrusionOk="0">
                  <a:moveTo>
                    <a:pt x="541" y="2419"/>
                  </a:moveTo>
                  <a:lnTo>
                    <a:pt x="541" y="2419"/>
                  </a:lnTo>
                  <a:lnTo>
                    <a:pt x="0" y="2377"/>
                  </a:lnTo>
                  <a:lnTo>
                    <a:pt x="142" y="0"/>
                  </a:lnTo>
                  <a:lnTo>
                    <a:pt x="142" y="0"/>
                  </a:lnTo>
                  <a:lnTo>
                    <a:pt x="797" y="57"/>
                  </a:lnTo>
                  <a:lnTo>
                    <a:pt x="541" y="241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8"/>
            <p:cNvSpPr/>
            <p:nvPr/>
          </p:nvSpPr>
          <p:spPr>
            <a:xfrm>
              <a:off x="851113" y="2915825"/>
              <a:ext cx="557500" cy="412350"/>
            </a:xfrm>
            <a:custGeom>
              <a:avLst/>
              <a:gdLst/>
              <a:ahLst/>
              <a:cxnLst/>
              <a:rect l="l" t="t" r="r" b="b"/>
              <a:pathLst>
                <a:path w="22300" h="16494" extrusionOk="0">
                  <a:moveTo>
                    <a:pt x="1" y="1"/>
                  </a:moveTo>
                  <a:lnTo>
                    <a:pt x="1" y="16493"/>
                  </a:lnTo>
                  <a:lnTo>
                    <a:pt x="3573" y="16493"/>
                  </a:lnTo>
                  <a:lnTo>
                    <a:pt x="3573" y="3587"/>
                  </a:lnTo>
                  <a:lnTo>
                    <a:pt x="22299" y="3587"/>
                  </a:lnTo>
                  <a:lnTo>
                    <a:pt x="22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8"/>
            <p:cNvSpPr/>
            <p:nvPr/>
          </p:nvSpPr>
          <p:spPr>
            <a:xfrm>
              <a:off x="851113" y="3935050"/>
              <a:ext cx="557500" cy="412325"/>
            </a:xfrm>
            <a:custGeom>
              <a:avLst/>
              <a:gdLst/>
              <a:ahLst/>
              <a:cxnLst/>
              <a:rect l="l" t="t" r="r" b="b"/>
              <a:pathLst>
                <a:path w="22300" h="16493" extrusionOk="0">
                  <a:moveTo>
                    <a:pt x="1" y="0"/>
                  </a:moveTo>
                  <a:lnTo>
                    <a:pt x="1" y="16493"/>
                  </a:lnTo>
                  <a:lnTo>
                    <a:pt x="22299" y="16493"/>
                  </a:lnTo>
                  <a:lnTo>
                    <a:pt x="22299" y="12907"/>
                  </a:lnTo>
                  <a:lnTo>
                    <a:pt x="3573" y="12907"/>
                  </a:lnTo>
                  <a:lnTo>
                    <a:pt x="35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8"/>
            <p:cNvSpPr/>
            <p:nvPr/>
          </p:nvSpPr>
          <p:spPr>
            <a:xfrm>
              <a:off x="2427438" y="2915825"/>
              <a:ext cx="557125" cy="412350"/>
            </a:xfrm>
            <a:custGeom>
              <a:avLst/>
              <a:gdLst/>
              <a:ahLst/>
              <a:cxnLst/>
              <a:rect l="l" t="t" r="r" b="b"/>
              <a:pathLst>
                <a:path w="22285" h="16494" extrusionOk="0">
                  <a:moveTo>
                    <a:pt x="0" y="1"/>
                  </a:moveTo>
                  <a:lnTo>
                    <a:pt x="0" y="3587"/>
                  </a:lnTo>
                  <a:lnTo>
                    <a:pt x="18713" y="3587"/>
                  </a:lnTo>
                  <a:lnTo>
                    <a:pt x="18713" y="16493"/>
                  </a:lnTo>
                  <a:lnTo>
                    <a:pt x="22284" y="16493"/>
                  </a:lnTo>
                  <a:lnTo>
                    <a:pt x="222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8"/>
            <p:cNvSpPr/>
            <p:nvPr/>
          </p:nvSpPr>
          <p:spPr>
            <a:xfrm>
              <a:off x="2427438" y="3935050"/>
              <a:ext cx="557125" cy="412325"/>
            </a:xfrm>
            <a:custGeom>
              <a:avLst/>
              <a:gdLst/>
              <a:ahLst/>
              <a:cxnLst/>
              <a:rect l="l" t="t" r="r" b="b"/>
              <a:pathLst>
                <a:path w="22285" h="16493" extrusionOk="0">
                  <a:moveTo>
                    <a:pt x="18713" y="0"/>
                  </a:moveTo>
                  <a:lnTo>
                    <a:pt x="18713" y="12907"/>
                  </a:lnTo>
                  <a:lnTo>
                    <a:pt x="0" y="12907"/>
                  </a:lnTo>
                  <a:lnTo>
                    <a:pt x="0" y="16493"/>
                  </a:lnTo>
                  <a:lnTo>
                    <a:pt x="22284" y="16493"/>
                  </a:lnTo>
                  <a:lnTo>
                    <a:pt x="222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8"/>
            <p:cNvSpPr/>
            <p:nvPr/>
          </p:nvSpPr>
          <p:spPr>
            <a:xfrm>
              <a:off x="1581463" y="3255575"/>
              <a:ext cx="389575" cy="389575"/>
            </a:xfrm>
            <a:custGeom>
              <a:avLst/>
              <a:gdLst/>
              <a:ahLst/>
              <a:cxnLst/>
              <a:rect l="l" t="t" r="r" b="b"/>
              <a:pathLst>
                <a:path w="15583" h="15583" extrusionOk="0">
                  <a:moveTo>
                    <a:pt x="10986" y="1836"/>
                  </a:moveTo>
                  <a:lnTo>
                    <a:pt x="11314" y="4198"/>
                  </a:lnTo>
                  <a:lnTo>
                    <a:pt x="10787" y="4283"/>
                  </a:lnTo>
                  <a:lnTo>
                    <a:pt x="10346" y="1950"/>
                  </a:lnTo>
                  <a:lnTo>
                    <a:pt x="10659" y="1893"/>
                  </a:lnTo>
                  <a:lnTo>
                    <a:pt x="10986" y="1836"/>
                  </a:lnTo>
                  <a:close/>
                  <a:moveTo>
                    <a:pt x="7841" y="2704"/>
                  </a:moveTo>
                  <a:lnTo>
                    <a:pt x="8752" y="4895"/>
                  </a:lnTo>
                  <a:lnTo>
                    <a:pt x="8268" y="5123"/>
                  </a:lnTo>
                  <a:lnTo>
                    <a:pt x="7244" y="2960"/>
                  </a:lnTo>
                  <a:lnTo>
                    <a:pt x="7841" y="2704"/>
                  </a:lnTo>
                  <a:close/>
                  <a:moveTo>
                    <a:pt x="5010" y="4312"/>
                  </a:moveTo>
                  <a:lnTo>
                    <a:pt x="6447" y="6219"/>
                  </a:lnTo>
                  <a:lnTo>
                    <a:pt x="6020" y="6546"/>
                  </a:lnTo>
                  <a:lnTo>
                    <a:pt x="4497" y="4725"/>
                  </a:lnTo>
                  <a:lnTo>
                    <a:pt x="4754" y="4511"/>
                  </a:lnTo>
                  <a:lnTo>
                    <a:pt x="5010" y="4312"/>
                  </a:lnTo>
                  <a:close/>
                  <a:moveTo>
                    <a:pt x="2662" y="6574"/>
                  </a:moveTo>
                  <a:lnTo>
                    <a:pt x="4526" y="8069"/>
                  </a:lnTo>
                  <a:lnTo>
                    <a:pt x="4199" y="8496"/>
                  </a:lnTo>
                  <a:lnTo>
                    <a:pt x="2278" y="7101"/>
                  </a:lnTo>
                  <a:lnTo>
                    <a:pt x="2662" y="6574"/>
                  </a:lnTo>
                  <a:close/>
                  <a:moveTo>
                    <a:pt x="954" y="9364"/>
                  </a:moveTo>
                  <a:lnTo>
                    <a:pt x="3131" y="10345"/>
                  </a:lnTo>
                  <a:lnTo>
                    <a:pt x="2918" y="10829"/>
                  </a:lnTo>
                  <a:lnTo>
                    <a:pt x="698" y="9961"/>
                  </a:lnTo>
                  <a:lnTo>
                    <a:pt x="954" y="9364"/>
                  </a:lnTo>
                  <a:close/>
                  <a:moveTo>
                    <a:pt x="7386" y="0"/>
                  </a:moveTo>
                  <a:lnTo>
                    <a:pt x="7002" y="29"/>
                  </a:lnTo>
                  <a:lnTo>
                    <a:pt x="6603" y="86"/>
                  </a:lnTo>
                  <a:lnTo>
                    <a:pt x="6219" y="157"/>
                  </a:lnTo>
                  <a:lnTo>
                    <a:pt x="5849" y="242"/>
                  </a:lnTo>
                  <a:lnTo>
                    <a:pt x="5479" y="342"/>
                  </a:lnTo>
                  <a:lnTo>
                    <a:pt x="5109" y="470"/>
                  </a:lnTo>
                  <a:lnTo>
                    <a:pt x="4754" y="612"/>
                  </a:lnTo>
                  <a:lnTo>
                    <a:pt x="4412" y="769"/>
                  </a:lnTo>
                  <a:lnTo>
                    <a:pt x="4085" y="939"/>
                  </a:lnTo>
                  <a:lnTo>
                    <a:pt x="3757" y="1124"/>
                  </a:lnTo>
                  <a:lnTo>
                    <a:pt x="3430" y="1324"/>
                  </a:lnTo>
                  <a:lnTo>
                    <a:pt x="3131" y="1537"/>
                  </a:lnTo>
                  <a:lnTo>
                    <a:pt x="2833" y="1779"/>
                  </a:lnTo>
                  <a:lnTo>
                    <a:pt x="2548" y="2021"/>
                  </a:lnTo>
                  <a:lnTo>
                    <a:pt x="2278" y="2277"/>
                  </a:lnTo>
                  <a:lnTo>
                    <a:pt x="2021" y="2547"/>
                  </a:lnTo>
                  <a:lnTo>
                    <a:pt x="1780" y="2832"/>
                  </a:lnTo>
                  <a:lnTo>
                    <a:pt x="1552" y="3131"/>
                  </a:lnTo>
                  <a:lnTo>
                    <a:pt x="1324" y="3430"/>
                  </a:lnTo>
                  <a:lnTo>
                    <a:pt x="1125" y="3743"/>
                  </a:lnTo>
                  <a:lnTo>
                    <a:pt x="940" y="4070"/>
                  </a:lnTo>
                  <a:lnTo>
                    <a:pt x="769" y="4412"/>
                  </a:lnTo>
                  <a:lnTo>
                    <a:pt x="613" y="4753"/>
                  </a:lnTo>
                  <a:lnTo>
                    <a:pt x="470" y="5109"/>
                  </a:lnTo>
                  <a:lnTo>
                    <a:pt x="357" y="5465"/>
                  </a:lnTo>
                  <a:lnTo>
                    <a:pt x="243" y="5835"/>
                  </a:lnTo>
                  <a:lnTo>
                    <a:pt x="157" y="6219"/>
                  </a:lnTo>
                  <a:lnTo>
                    <a:pt x="86" y="6603"/>
                  </a:lnTo>
                  <a:lnTo>
                    <a:pt x="43" y="6987"/>
                  </a:lnTo>
                  <a:lnTo>
                    <a:pt x="15" y="7386"/>
                  </a:lnTo>
                  <a:lnTo>
                    <a:pt x="1" y="7784"/>
                  </a:lnTo>
                  <a:lnTo>
                    <a:pt x="15" y="8140"/>
                  </a:lnTo>
                  <a:lnTo>
                    <a:pt x="29" y="8496"/>
                  </a:lnTo>
                  <a:lnTo>
                    <a:pt x="72" y="8837"/>
                  </a:lnTo>
                  <a:lnTo>
                    <a:pt x="129" y="9179"/>
                  </a:lnTo>
                  <a:lnTo>
                    <a:pt x="200" y="9520"/>
                  </a:lnTo>
                  <a:lnTo>
                    <a:pt x="271" y="9847"/>
                  </a:lnTo>
                  <a:lnTo>
                    <a:pt x="371" y="10175"/>
                  </a:lnTo>
                  <a:lnTo>
                    <a:pt x="485" y="10502"/>
                  </a:lnTo>
                  <a:lnTo>
                    <a:pt x="613" y="10815"/>
                  </a:lnTo>
                  <a:lnTo>
                    <a:pt x="741" y="11114"/>
                  </a:lnTo>
                  <a:lnTo>
                    <a:pt x="897" y="11413"/>
                  </a:lnTo>
                  <a:lnTo>
                    <a:pt x="1054" y="11712"/>
                  </a:lnTo>
                  <a:lnTo>
                    <a:pt x="1225" y="11996"/>
                  </a:lnTo>
                  <a:lnTo>
                    <a:pt x="1410" y="12266"/>
                  </a:lnTo>
                  <a:lnTo>
                    <a:pt x="1609" y="12537"/>
                  </a:lnTo>
                  <a:lnTo>
                    <a:pt x="1822" y="12793"/>
                  </a:lnTo>
                  <a:lnTo>
                    <a:pt x="2349" y="12878"/>
                  </a:lnTo>
                  <a:lnTo>
                    <a:pt x="2292" y="13305"/>
                  </a:lnTo>
                  <a:lnTo>
                    <a:pt x="2562" y="13561"/>
                  </a:lnTo>
                  <a:lnTo>
                    <a:pt x="2833" y="13803"/>
                  </a:lnTo>
                  <a:lnTo>
                    <a:pt x="3131" y="14031"/>
                  </a:lnTo>
                  <a:lnTo>
                    <a:pt x="3444" y="14244"/>
                  </a:lnTo>
                  <a:lnTo>
                    <a:pt x="3757" y="14458"/>
                  </a:lnTo>
                  <a:lnTo>
                    <a:pt x="4085" y="14643"/>
                  </a:lnTo>
                  <a:lnTo>
                    <a:pt x="4412" y="14814"/>
                  </a:lnTo>
                  <a:lnTo>
                    <a:pt x="4768" y="14970"/>
                  </a:lnTo>
                  <a:lnTo>
                    <a:pt x="5109" y="15112"/>
                  </a:lnTo>
                  <a:lnTo>
                    <a:pt x="5479" y="15226"/>
                  </a:lnTo>
                  <a:lnTo>
                    <a:pt x="5849" y="15326"/>
                  </a:lnTo>
                  <a:lnTo>
                    <a:pt x="6219" y="15426"/>
                  </a:lnTo>
                  <a:lnTo>
                    <a:pt x="6603" y="15482"/>
                  </a:lnTo>
                  <a:lnTo>
                    <a:pt x="7002" y="15539"/>
                  </a:lnTo>
                  <a:lnTo>
                    <a:pt x="7386" y="15568"/>
                  </a:lnTo>
                  <a:lnTo>
                    <a:pt x="7785" y="15582"/>
                  </a:lnTo>
                  <a:lnTo>
                    <a:pt x="8268" y="15568"/>
                  </a:lnTo>
                  <a:lnTo>
                    <a:pt x="8724" y="15525"/>
                  </a:lnTo>
                  <a:lnTo>
                    <a:pt x="8667" y="15255"/>
                  </a:lnTo>
                  <a:lnTo>
                    <a:pt x="8624" y="14984"/>
                  </a:lnTo>
                  <a:lnTo>
                    <a:pt x="8610" y="14714"/>
                  </a:lnTo>
                  <a:lnTo>
                    <a:pt x="8596" y="14444"/>
                  </a:lnTo>
                  <a:lnTo>
                    <a:pt x="8610" y="14202"/>
                  </a:lnTo>
                  <a:lnTo>
                    <a:pt x="8624" y="13974"/>
                  </a:lnTo>
                  <a:lnTo>
                    <a:pt x="8653" y="13732"/>
                  </a:lnTo>
                  <a:lnTo>
                    <a:pt x="8695" y="13504"/>
                  </a:lnTo>
                  <a:lnTo>
                    <a:pt x="8738" y="13291"/>
                  </a:lnTo>
                  <a:lnTo>
                    <a:pt x="8809" y="13063"/>
                  </a:lnTo>
                  <a:lnTo>
                    <a:pt x="8880" y="12850"/>
                  </a:lnTo>
                  <a:lnTo>
                    <a:pt x="8966" y="12651"/>
                  </a:lnTo>
                  <a:lnTo>
                    <a:pt x="9051" y="12437"/>
                  </a:lnTo>
                  <a:lnTo>
                    <a:pt x="9151" y="12238"/>
                  </a:lnTo>
                  <a:lnTo>
                    <a:pt x="9264" y="12053"/>
                  </a:lnTo>
                  <a:lnTo>
                    <a:pt x="9378" y="11868"/>
                  </a:lnTo>
                  <a:lnTo>
                    <a:pt x="9521" y="11683"/>
                  </a:lnTo>
                  <a:lnTo>
                    <a:pt x="9649" y="11512"/>
                  </a:lnTo>
                  <a:lnTo>
                    <a:pt x="9791" y="11342"/>
                  </a:lnTo>
                  <a:lnTo>
                    <a:pt x="9947" y="11185"/>
                  </a:lnTo>
                  <a:lnTo>
                    <a:pt x="10104" y="11028"/>
                  </a:lnTo>
                  <a:lnTo>
                    <a:pt x="10275" y="10886"/>
                  </a:lnTo>
                  <a:lnTo>
                    <a:pt x="10446" y="10744"/>
                  </a:lnTo>
                  <a:lnTo>
                    <a:pt x="10631" y="10616"/>
                  </a:lnTo>
                  <a:lnTo>
                    <a:pt x="10816" y="10502"/>
                  </a:lnTo>
                  <a:lnTo>
                    <a:pt x="11015" y="10388"/>
                  </a:lnTo>
                  <a:lnTo>
                    <a:pt x="11214" y="10289"/>
                  </a:lnTo>
                  <a:lnTo>
                    <a:pt x="11413" y="10189"/>
                  </a:lnTo>
                  <a:lnTo>
                    <a:pt x="11627" y="10104"/>
                  </a:lnTo>
                  <a:lnTo>
                    <a:pt x="11840" y="10032"/>
                  </a:lnTo>
                  <a:lnTo>
                    <a:pt x="12054" y="9975"/>
                  </a:lnTo>
                  <a:lnTo>
                    <a:pt x="12281" y="9919"/>
                  </a:lnTo>
                  <a:lnTo>
                    <a:pt x="12509" y="9876"/>
                  </a:lnTo>
                  <a:lnTo>
                    <a:pt x="12737" y="9847"/>
                  </a:lnTo>
                  <a:lnTo>
                    <a:pt x="12978" y="9833"/>
                  </a:lnTo>
                  <a:lnTo>
                    <a:pt x="13477" y="9833"/>
                  </a:lnTo>
                  <a:lnTo>
                    <a:pt x="13733" y="9862"/>
                  </a:lnTo>
                  <a:lnTo>
                    <a:pt x="13989" y="9890"/>
                  </a:lnTo>
                  <a:lnTo>
                    <a:pt x="14231" y="9947"/>
                  </a:lnTo>
                  <a:lnTo>
                    <a:pt x="14487" y="10004"/>
                  </a:lnTo>
                  <a:lnTo>
                    <a:pt x="14715" y="10075"/>
                  </a:lnTo>
                  <a:lnTo>
                    <a:pt x="14956" y="10160"/>
                  </a:lnTo>
                  <a:lnTo>
                    <a:pt x="15184" y="10260"/>
                  </a:lnTo>
                  <a:lnTo>
                    <a:pt x="15269" y="9975"/>
                  </a:lnTo>
                  <a:lnTo>
                    <a:pt x="15355" y="9677"/>
                  </a:lnTo>
                  <a:lnTo>
                    <a:pt x="15426" y="9364"/>
                  </a:lnTo>
                  <a:lnTo>
                    <a:pt x="15483" y="9065"/>
                  </a:lnTo>
                  <a:lnTo>
                    <a:pt x="15526" y="8752"/>
                  </a:lnTo>
                  <a:lnTo>
                    <a:pt x="15554" y="8424"/>
                  </a:lnTo>
                  <a:lnTo>
                    <a:pt x="15583" y="8111"/>
                  </a:lnTo>
                  <a:lnTo>
                    <a:pt x="15583" y="7784"/>
                  </a:lnTo>
                  <a:lnTo>
                    <a:pt x="15583" y="7471"/>
                  </a:lnTo>
                  <a:lnTo>
                    <a:pt x="15554" y="7144"/>
                  </a:lnTo>
                  <a:lnTo>
                    <a:pt x="15526" y="6831"/>
                  </a:lnTo>
                  <a:lnTo>
                    <a:pt x="15483" y="6532"/>
                  </a:lnTo>
                  <a:lnTo>
                    <a:pt x="15426" y="6219"/>
                  </a:lnTo>
                  <a:lnTo>
                    <a:pt x="15355" y="5920"/>
                  </a:lnTo>
                  <a:lnTo>
                    <a:pt x="15284" y="5621"/>
                  </a:lnTo>
                  <a:lnTo>
                    <a:pt x="15184" y="5336"/>
                  </a:lnTo>
                  <a:lnTo>
                    <a:pt x="15084" y="5038"/>
                  </a:lnTo>
                  <a:lnTo>
                    <a:pt x="14971" y="4767"/>
                  </a:lnTo>
                  <a:lnTo>
                    <a:pt x="14857" y="4483"/>
                  </a:lnTo>
                  <a:lnTo>
                    <a:pt x="14715" y="4212"/>
                  </a:lnTo>
                  <a:lnTo>
                    <a:pt x="14572" y="3956"/>
                  </a:lnTo>
                  <a:lnTo>
                    <a:pt x="14430" y="3700"/>
                  </a:lnTo>
                  <a:lnTo>
                    <a:pt x="14259" y="3444"/>
                  </a:lnTo>
                  <a:lnTo>
                    <a:pt x="14088" y="3202"/>
                  </a:lnTo>
                  <a:lnTo>
                    <a:pt x="13989" y="4155"/>
                  </a:lnTo>
                  <a:lnTo>
                    <a:pt x="13448" y="4113"/>
                  </a:lnTo>
                  <a:lnTo>
                    <a:pt x="13548" y="2533"/>
                  </a:lnTo>
                  <a:lnTo>
                    <a:pt x="13277" y="2249"/>
                  </a:lnTo>
                  <a:lnTo>
                    <a:pt x="12978" y="1978"/>
                  </a:lnTo>
                  <a:lnTo>
                    <a:pt x="12680" y="1722"/>
                  </a:lnTo>
                  <a:lnTo>
                    <a:pt x="12367" y="1480"/>
                  </a:lnTo>
                  <a:lnTo>
                    <a:pt x="12039" y="1252"/>
                  </a:lnTo>
                  <a:lnTo>
                    <a:pt x="11698" y="1039"/>
                  </a:lnTo>
                  <a:lnTo>
                    <a:pt x="11342" y="854"/>
                  </a:lnTo>
                  <a:lnTo>
                    <a:pt x="10986" y="683"/>
                  </a:lnTo>
                  <a:lnTo>
                    <a:pt x="10616" y="527"/>
                  </a:lnTo>
                  <a:lnTo>
                    <a:pt x="10232" y="384"/>
                  </a:lnTo>
                  <a:lnTo>
                    <a:pt x="9848" y="271"/>
                  </a:lnTo>
                  <a:lnTo>
                    <a:pt x="9449" y="171"/>
                  </a:lnTo>
                  <a:lnTo>
                    <a:pt x="9051" y="100"/>
                  </a:lnTo>
                  <a:lnTo>
                    <a:pt x="8638" y="43"/>
                  </a:lnTo>
                  <a:lnTo>
                    <a:pt x="8211" y="0"/>
                  </a:lnTo>
                  <a:close/>
                </a:path>
              </a:pathLst>
            </a:custGeom>
            <a:solidFill>
              <a:srgbClr val="453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8"/>
            <p:cNvSpPr/>
            <p:nvPr/>
          </p:nvSpPr>
          <p:spPr>
            <a:xfrm>
              <a:off x="1598913" y="3489650"/>
              <a:ext cx="60850" cy="36675"/>
            </a:xfrm>
            <a:custGeom>
              <a:avLst/>
              <a:gdLst/>
              <a:ahLst/>
              <a:cxnLst/>
              <a:rect l="l" t="t" r="r" b="b"/>
              <a:pathLst>
                <a:path w="2434" h="1467" fill="none" extrusionOk="0">
                  <a:moveTo>
                    <a:pt x="2220" y="1466"/>
                  </a:moveTo>
                  <a:lnTo>
                    <a:pt x="0" y="598"/>
                  </a:lnTo>
                  <a:lnTo>
                    <a:pt x="0" y="598"/>
                  </a:lnTo>
                  <a:lnTo>
                    <a:pt x="256" y="1"/>
                  </a:lnTo>
                  <a:lnTo>
                    <a:pt x="2433" y="982"/>
                  </a:lnTo>
                  <a:lnTo>
                    <a:pt x="2433" y="982"/>
                  </a:lnTo>
                  <a:lnTo>
                    <a:pt x="2220" y="146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8"/>
            <p:cNvSpPr/>
            <p:nvPr/>
          </p:nvSpPr>
          <p:spPr>
            <a:xfrm>
              <a:off x="1638388" y="3419925"/>
              <a:ext cx="56225" cy="48050"/>
            </a:xfrm>
            <a:custGeom>
              <a:avLst/>
              <a:gdLst/>
              <a:ahLst/>
              <a:cxnLst/>
              <a:rect l="l" t="t" r="r" b="b"/>
              <a:pathLst>
                <a:path w="2249" h="1922" fill="none" extrusionOk="0">
                  <a:moveTo>
                    <a:pt x="1922" y="1922"/>
                  </a:moveTo>
                  <a:lnTo>
                    <a:pt x="1" y="527"/>
                  </a:lnTo>
                  <a:lnTo>
                    <a:pt x="1" y="527"/>
                  </a:lnTo>
                  <a:lnTo>
                    <a:pt x="385" y="0"/>
                  </a:lnTo>
                  <a:lnTo>
                    <a:pt x="2249" y="1495"/>
                  </a:lnTo>
                  <a:lnTo>
                    <a:pt x="2249" y="1495"/>
                  </a:lnTo>
                  <a:lnTo>
                    <a:pt x="1922" y="192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8"/>
            <p:cNvSpPr/>
            <p:nvPr/>
          </p:nvSpPr>
          <p:spPr>
            <a:xfrm>
              <a:off x="1693888" y="3363350"/>
              <a:ext cx="48750" cy="55900"/>
            </a:xfrm>
            <a:custGeom>
              <a:avLst/>
              <a:gdLst/>
              <a:ahLst/>
              <a:cxnLst/>
              <a:rect l="l" t="t" r="r" b="b"/>
              <a:pathLst>
                <a:path w="1950" h="2236" fill="none" extrusionOk="0">
                  <a:moveTo>
                    <a:pt x="1523" y="2235"/>
                  </a:moveTo>
                  <a:lnTo>
                    <a:pt x="0" y="414"/>
                  </a:lnTo>
                  <a:lnTo>
                    <a:pt x="0" y="414"/>
                  </a:lnTo>
                  <a:lnTo>
                    <a:pt x="257" y="200"/>
                  </a:lnTo>
                  <a:lnTo>
                    <a:pt x="513" y="1"/>
                  </a:lnTo>
                  <a:lnTo>
                    <a:pt x="1950" y="1908"/>
                  </a:lnTo>
                  <a:lnTo>
                    <a:pt x="1950" y="1908"/>
                  </a:lnTo>
                  <a:lnTo>
                    <a:pt x="1523" y="223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8"/>
            <p:cNvSpPr/>
            <p:nvPr/>
          </p:nvSpPr>
          <p:spPr>
            <a:xfrm>
              <a:off x="1762538" y="3323150"/>
              <a:ext cx="37750" cy="60525"/>
            </a:xfrm>
            <a:custGeom>
              <a:avLst/>
              <a:gdLst/>
              <a:ahLst/>
              <a:cxnLst/>
              <a:rect l="l" t="t" r="r" b="b"/>
              <a:pathLst>
                <a:path w="1510" h="2421" fill="none" extrusionOk="0">
                  <a:moveTo>
                    <a:pt x="1025" y="2420"/>
                  </a:moveTo>
                  <a:lnTo>
                    <a:pt x="1" y="257"/>
                  </a:lnTo>
                  <a:lnTo>
                    <a:pt x="1" y="257"/>
                  </a:lnTo>
                  <a:lnTo>
                    <a:pt x="598" y="1"/>
                  </a:lnTo>
                  <a:lnTo>
                    <a:pt x="1509" y="2192"/>
                  </a:lnTo>
                  <a:lnTo>
                    <a:pt x="1509" y="2192"/>
                  </a:lnTo>
                  <a:lnTo>
                    <a:pt x="1025" y="242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8"/>
            <p:cNvSpPr/>
            <p:nvPr/>
          </p:nvSpPr>
          <p:spPr>
            <a:xfrm>
              <a:off x="1840088" y="3301450"/>
              <a:ext cx="24225" cy="61225"/>
            </a:xfrm>
            <a:custGeom>
              <a:avLst/>
              <a:gdLst/>
              <a:ahLst/>
              <a:cxnLst/>
              <a:rect l="l" t="t" r="r" b="b"/>
              <a:pathLst>
                <a:path w="969" h="2449" fill="none" extrusionOk="0">
                  <a:moveTo>
                    <a:pt x="442" y="2448"/>
                  </a:moveTo>
                  <a:lnTo>
                    <a:pt x="1" y="115"/>
                  </a:lnTo>
                  <a:lnTo>
                    <a:pt x="1" y="115"/>
                  </a:lnTo>
                  <a:lnTo>
                    <a:pt x="314" y="58"/>
                  </a:lnTo>
                  <a:lnTo>
                    <a:pt x="641" y="1"/>
                  </a:lnTo>
                  <a:lnTo>
                    <a:pt x="969" y="2363"/>
                  </a:lnTo>
                  <a:lnTo>
                    <a:pt x="969" y="2363"/>
                  </a:lnTo>
                  <a:lnTo>
                    <a:pt x="442" y="24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8"/>
            <p:cNvSpPr/>
            <p:nvPr/>
          </p:nvSpPr>
          <p:spPr>
            <a:xfrm>
              <a:off x="1581463" y="3255575"/>
              <a:ext cx="389575" cy="389575"/>
            </a:xfrm>
            <a:custGeom>
              <a:avLst/>
              <a:gdLst/>
              <a:ahLst/>
              <a:cxnLst/>
              <a:rect l="l" t="t" r="r" b="b"/>
              <a:pathLst>
                <a:path w="15583" h="15583" fill="none" extrusionOk="0">
                  <a:moveTo>
                    <a:pt x="7785" y="0"/>
                  </a:moveTo>
                  <a:lnTo>
                    <a:pt x="7785" y="0"/>
                  </a:lnTo>
                  <a:lnTo>
                    <a:pt x="7386" y="0"/>
                  </a:lnTo>
                  <a:lnTo>
                    <a:pt x="7002" y="29"/>
                  </a:lnTo>
                  <a:lnTo>
                    <a:pt x="6603" y="86"/>
                  </a:lnTo>
                  <a:lnTo>
                    <a:pt x="6219" y="157"/>
                  </a:lnTo>
                  <a:lnTo>
                    <a:pt x="5849" y="242"/>
                  </a:lnTo>
                  <a:lnTo>
                    <a:pt x="5479" y="342"/>
                  </a:lnTo>
                  <a:lnTo>
                    <a:pt x="5109" y="470"/>
                  </a:lnTo>
                  <a:lnTo>
                    <a:pt x="4754" y="612"/>
                  </a:lnTo>
                  <a:lnTo>
                    <a:pt x="4412" y="769"/>
                  </a:lnTo>
                  <a:lnTo>
                    <a:pt x="4085" y="939"/>
                  </a:lnTo>
                  <a:lnTo>
                    <a:pt x="3757" y="1124"/>
                  </a:lnTo>
                  <a:lnTo>
                    <a:pt x="3430" y="1324"/>
                  </a:lnTo>
                  <a:lnTo>
                    <a:pt x="3131" y="1537"/>
                  </a:lnTo>
                  <a:lnTo>
                    <a:pt x="2833" y="1779"/>
                  </a:lnTo>
                  <a:lnTo>
                    <a:pt x="2548" y="2021"/>
                  </a:lnTo>
                  <a:lnTo>
                    <a:pt x="2278" y="2277"/>
                  </a:lnTo>
                  <a:lnTo>
                    <a:pt x="2021" y="2547"/>
                  </a:lnTo>
                  <a:lnTo>
                    <a:pt x="1780" y="2832"/>
                  </a:lnTo>
                  <a:lnTo>
                    <a:pt x="1552" y="3131"/>
                  </a:lnTo>
                  <a:lnTo>
                    <a:pt x="1324" y="3430"/>
                  </a:lnTo>
                  <a:lnTo>
                    <a:pt x="1125" y="3743"/>
                  </a:lnTo>
                  <a:lnTo>
                    <a:pt x="940" y="4070"/>
                  </a:lnTo>
                  <a:lnTo>
                    <a:pt x="769" y="4412"/>
                  </a:lnTo>
                  <a:lnTo>
                    <a:pt x="613" y="4753"/>
                  </a:lnTo>
                  <a:lnTo>
                    <a:pt x="470" y="5109"/>
                  </a:lnTo>
                  <a:lnTo>
                    <a:pt x="357" y="5465"/>
                  </a:lnTo>
                  <a:lnTo>
                    <a:pt x="243" y="5835"/>
                  </a:lnTo>
                  <a:lnTo>
                    <a:pt x="157" y="6219"/>
                  </a:lnTo>
                  <a:lnTo>
                    <a:pt x="86" y="6603"/>
                  </a:lnTo>
                  <a:lnTo>
                    <a:pt x="43" y="6987"/>
                  </a:lnTo>
                  <a:lnTo>
                    <a:pt x="15" y="7386"/>
                  </a:lnTo>
                  <a:lnTo>
                    <a:pt x="1" y="7784"/>
                  </a:lnTo>
                  <a:lnTo>
                    <a:pt x="1" y="7784"/>
                  </a:lnTo>
                  <a:lnTo>
                    <a:pt x="15" y="8140"/>
                  </a:lnTo>
                  <a:lnTo>
                    <a:pt x="29" y="8496"/>
                  </a:lnTo>
                  <a:lnTo>
                    <a:pt x="72" y="8837"/>
                  </a:lnTo>
                  <a:lnTo>
                    <a:pt x="129" y="9179"/>
                  </a:lnTo>
                  <a:lnTo>
                    <a:pt x="200" y="9520"/>
                  </a:lnTo>
                  <a:lnTo>
                    <a:pt x="271" y="9847"/>
                  </a:lnTo>
                  <a:lnTo>
                    <a:pt x="371" y="10175"/>
                  </a:lnTo>
                  <a:lnTo>
                    <a:pt x="485" y="10502"/>
                  </a:lnTo>
                  <a:lnTo>
                    <a:pt x="613" y="10815"/>
                  </a:lnTo>
                  <a:lnTo>
                    <a:pt x="741" y="11114"/>
                  </a:lnTo>
                  <a:lnTo>
                    <a:pt x="897" y="11413"/>
                  </a:lnTo>
                  <a:lnTo>
                    <a:pt x="1054" y="11712"/>
                  </a:lnTo>
                  <a:lnTo>
                    <a:pt x="1225" y="11996"/>
                  </a:lnTo>
                  <a:lnTo>
                    <a:pt x="1410" y="12266"/>
                  </a:lnTo>
                  <a:lnTo>
                    <a:pt x="1609" y="12537"/>
                  </a:lnTo>
                  <a:lnTo>
                    <a:pt x="1822" y="12793"/>
                  </a:lnTo>
                  <a:lnTo>
                    <a:pt x="2349" y="12878"/>
                  </a:lnTo>
                  <a:lnTo>
                    <a:pt x="2349" y="12878"/>
                  </a:lnTo>
                  <a:lnTo>
                    <a:pt x="2292" y="13305"/>
                  </a:lnTo>
                  <a:lnTo>
                    <a:pt x="2292" y="13305"/>
                  </a:lnTo>
                  <a:lnTo>
                    <a:pt x="2562" y="13561"/>
                  </a:lnTo>
                  <a:lnTo>
                    <a:pt x="2833" y="13803"/>
                  </a:lnTo>
                  <a:lnTo>
                    <a:pt x="3131" y="14031"/>
                  </a:lnTo>
                  <a:lnTo>
                    <a:pt x="3444" y="14244"/>
                  </a:lnTo>
                  <a:lnTo>
                    <a:pt x="3757" y="14458"/>
                  </a:lnTo>
                  <a:lnTo>
                    <a:pt x="4085" y="14643"/>
                  </a:lnTo>
                  <a:lnTo>
                    <a:pt x="4412" y="14814"/>
                  </a:lnTo>
                  <a:lnTo>
                    <a:pt x="4768" y="14970"/>
                  </a:lnTo>
                  <a:lnTo>
                    <a:pt x="5109" y="15112"/>
                  </a:lnTo>
                  <a:lnTo>
                    <a:pt x="5479" y="15226"/>
                  </a:lnTo>
                  <a:lnTo>
                    <a:pt x="5849" y="15326"/>
                  </a:lnTo>
                  <a:lnTo>
                    <a:pt x="6219" y="15426"/>
                  </a:lnTo>
                  <a:lnTo>
                    <a:pt x="6603" y="15482"/>
                  </a:lnTo>
                  <a:lnTo>
                    <a:pt x="7002" y="15539"/>
                  </a:lnTo>
                  <a:lnTo>
                    <a:pt x="7386" y="15568"/>
                  </a:lnTo>
                  <a:lnTo>
                    <a:pt x="7785" y="15582"/>
                  </a:lnTo>
                  <a:lnTo>
                    <a:pt x="7785" y="15582"/>
                  </a:lnTo>
                  <a:lnTo>
                    <a:pt x="8268" y="15568"/>
                  </a:lnTo>
                  <a:lnTo>
                    <a:pt x="8724" y="15525"/>
                  </a:lnTo>
                  <a:lnTo>
                    <a:pt x="8724" y="15525"/>
                  </a:lnTo>
                  <a:lnTo>
                    <a:pt x="8667" y="15255"/>
                  </a:lnTo>
                  <a:lnTo>
                    <a:pt x="8624" y="14984"/>
                  </a:lnTo>
                  <a:lnTo>
                    <a:pt x="8610" y="14714"/>
                  </a:lnTo>
                  <a:lnTo>
                    <a:pt x="8596" y="14444"/>
                  </a:lnTo>
                  <a:lnTo>
                    <a:pt x="8596" y="14444"/>
                  </a:lnTo>
                  <a:lnTo>
                    <a:pt x="8610" y="14202"/>
                  </a:lnTo>
                  <a:lnTo>
                    <a:pt x="8624" y="13974"/>
                  </a:lnTo>
                  <a:lnTo>
                    <a:pt x="8653" y="13732"/>
                  </a:lnTo>
                  <a:lnTo>
                    <a:pt x="8695" y="13504"/>
                  </a:lnTo>
                  <a:lnTo>
                    <a:pt x="8738" y="13291"/>
                  </a:lnTo>
                  <a:lnTo>
                    <a:pt x="8809" y="13063"/>
                  </a:lnTo>
                  <a:lnTo>
                    <a:pt x="8880" y="12850"/>
                  </a:lnTo>
                  <a:lnTo>
                    <a:pt x="8966" y="12651"/>
                  </a:lnTo>
                  <a:lnTo>
                    <a:pt x="9051" y="12437"/>
                  </a:lnTo>
                  <a:lnTo>
                    <a:pt x="9151" y="12238"/>
                  </a:lnTo>
                  <a:lnTo>
                    <a:pt x="9264" y="12053"/>
                  </a:lnTo>
                  <a:lnTo>
                    <a:pt x="9378" y="11868"/>
                  </a:lnTo>
                  <a:lnTo>
                    <a:pt x="9521" y="11683"/>
                  </a:lnTo>
                  <a:lnTo>
                    <a:pt x="9649" y="11512"/>
                  </a:lnTo>
                  <a:lnTo>
                    <a:pt x="9791" y="11342"/>
                  </a:lnTo>
                  <a:lnTo>
                    <a:pt x="9947" y="11185"/>
                  </a:lnTo>
                  <a:lnTo>
                    <a:pt x="10104" y="11028"/>
                  </a:lnTo>
                  <a:lnTo>
                    <a:pt x="10275" y="10886"/>
                  </a:lnTo>
                  <a:lnTo>
                    <a:pt x="10446" y="10744"/>
                  </a:lnTo>
                  <a:lnTo>
                    <a:pt x="10631" y="10616"/>
                  </a:lnTo>
                  <a:lnTo>
                    <a:pt x="10816" y="10502"/>
                  </a:lnTo>
                  <a:lnTo>
                    <a:pt x="11015" y="10388"/>
                  </a:lnTo>
                  <a:lnTo>
                    <a:pt x="11214" y="10289"/>
                  </a:lnTo>
                  <a:lnTo>
                    <a:pt x="11413" y="10189"/>
                  </a:lnTo>
                  <a:lnTo>
                    <a:pt x="11627" y="10104"/>
                  </a:lnTo>
                  <a:lnTo>
                    <a:pt x="11840" y="10032"/>
                  </a:lnTo>
                  <a:lnTo>
                    <a:pt x="12054" y="9975"/>
                  </a:lnTo>
                  <a:lnTo>
                    <a:pt x="12281" y="9919"/>
                  </a:lnTo>
                  <a:lnTo>
                    <a:pt x="12509" y="9876"/>
                  </a:lnTo>
                  <a:lnTo>
                    <a:pt x="12737" y="9847"/>
                  </a:lnTo>
                  <a:lnTo>
                    <a:pt x="12978" y="9833"/>
                  </a:lnTo>
                  <a:lnTo>
                    <a:pt x="13206" y="9833"/>
                  </a:lnTo>
                  <a:lnTo>
                    <a:pt x="13206" y="9833"/>
                  </a:lnTo>
                  <a:lnTo>
                    <a:pt x="13477" y="9833"/>
                  </a:lnTo>
                  <a:lnTo>
                    <a:pt x="13733" y="9862"/>
                  </a:lnTo>
                  <a:lnTo>
                    <a:pt x="13989" y="9890"/>
                  </a:lnTo>
                  <a:lnTo>
                    <a:pt x="14231" y="9947"/>
                  </a:lnTo>
                  <a:lnTo>
                    <a:pt x="14487" y="10004"/>
                  </a:lnTo>
                  <a:lnTo>
                    <a:pt x="14715" y="10075"/>
                  </a:lnTo>
                  <a:lnTo>
                    <a:pt x="14956" y="10160"/>
                  </a:lnTo>
                  <a:lnTo>
                    <a:pt x="15184" y="10260"/>
                  </a:lnTo>
                  <a:lnTo>
                    <a:pt x="15184" y="10260"/>
                  </a:lnTo>
                  <a:lnTo>
                    <a:pt x="15269" y="9975"/>
                  </a:lnTo>
                  <a:lnTo>
                    <a:pt x="15355" y="9677"/>
                  </a:lnTo>
                  <a:lnTo>
                    <a:pt x="15426" y="9364"/>
                  </a:lnTo>
                  <a:lnTo>
                    <a:pt x="15483" y="9065"/>
                  </a:lnTo>
                  <a:lnTo>
                    <a:pt x="15526" y="8752"/>
                  </a:lnTo>
                  <a:lnTo>
                    <a:pt x="15554" y="8424"/>
                  </a:lnTo>
                  <a:lnTo>
                    <a:pt x="15583" y="8111"/>
                  </a:lnTo>
                  <a:lnTo>
                    <a:pt x="15583" y="7784"/>
                  </a:lnTo>
                  <a:lnTo>
                    <a:pt x="15583" y="7784"/>
                  </a:lnTo>
                  <a:lnTo>
                    <a:pt x="15583" y="7471"/>
                  </a:lnTo>
                  <a:lnTo>
                    <a:pt x="15554" y="7144"/>
                  </a:lnTo>
                  <a:lnTo>
                    <a:pt x="15526" y="6831"/>
                  </a:lnTo>
                  <a:lnTo>
                    <a:pt x="15483" y="6532"/>
                  </a:lnTo>
                  <a:lnTo>
                    <a:pt x="15426" y="6219"/>
                  </a:lnTo>
                  <a:lnTo>
                    <a:pt x="15355" y="5920"/>
                  </a:lnTo>
                  <a:lnTo>
                    <a:pt x="15284" y="5621"/>
                  </a:lnTo>
                  <a:lnTo>
                    <a:pt x="15184" y="5336"/>
                  </a:lnTo>
                  <a:lnTo>
                    <a:pt x="15084" y="5038"/>
                  </a:lnTo>
                  <a:lnTo>
                    <a:pt x="14971" y="4767"/>
                  </a:lnTo>
                  <a:lnTo>
                    <a:pt x="14857" y="4483"/>
                  </a:lnTo>
                  <a:lnTo>
                    <a:pt x="14715" y="4212"/>
                  </a:lnTo>
                  <a:lnTo>
                    <a:pt x="14572" y="3956"/>
                  </a:lnTo>
                  <a:lnTo>
                    <a:pt x="14430" y="3700"/>
                  </a:lnTo>
                  <a:lnTo>
                    <a:pt x="14259" y="3444"/>
                  </a:lnTo>
                  <a:lnTo>
                    <a:pt x="14088" y="3202"/>
                  </a:lnTo>
                  <a:lnTo>
                    <a:pt x="13989" y="4155"/>
                  </a:lnTo>
                  <a:lnTo>
                    <a:pt x="13989" y="4155"/>
                  </a:lnTo>
                  <a:lnTo>
                    <a:pt x="13448" y="4113"/>
                  </a:lnTo>
                  <a:lnTo>
                    <a:pt x="13548" y="2533"/>
                  </a:lnTo>
                  <a:lnTo>
                    <a:pt x="13548" y="2533"/>
                  </a:lnTo>
                  <a:lnTo>
                    <a:pt x="13277" y="2249"/>
                  </a:lnTo>
                  <a:lnTo>
                    <a:pt x="12978" y="1978"/>
                  </a:lnTo>
                  <a:lnTo>
                    <a:pt x="12680" y="1722"/>
                  </a:lnTo>
                  <a:lnTo>
                    <a:pt x="12367" y="1480"/>
                  </a:lnTo>
                  <a:lnTo>
                    <a:pt x="12039" y="1252"/>
                  </a:lnTo>
                  <a:lnTo>
                    <a:pt x="11698" y="1039"/>
                  </a:lnTo>
                  <a:lnTo>
                    <a:pt x="11342" y="854"/>
                  </a:lnTo>
                  <a:lnTo>
                    <a:pt x="10986" y="683"/>
                  </a:lnTo>
                  <a:lnTo>
                    <a:pt x="10616" y="527"/>
                  </a:lnTo>
                  <a:lnTo>
                    <a:pt x="10232" y="384"/>
                  </a:lnTo>
                  <a:lnTo>
                    <a:pt x="9848" y="271"/>
                  </a:lnTo>
                  <a:lnTo>
                    <a:pt x="9449" y="171"/>
                  </a:lnTo>
                  <a:lnTo>
                    <a:pt x="9051" y="100"/>
                  </a:lnTo>
                  <a:lnTo>
                    <a:pt x="8638" y="43"/>
                  </a:lnTo>
                  <a:lnTo>
                    <a:pt x="8211" y="0"/>
                  </a:lnTo>
                  <a:lnTo>
                    <a:pt x="778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8"/>
            <p:cNvSpPr/>
            <p:nvPr/>
          </p:nvSpPr>
          <p:spPr>
            <a:xfrm>
              <a:off x="1598913" y="3301450"/>
              <a:ext cx="334775" cy="286775"/>
            </a:xfrm>
            <a:custGeom>
              <a:avLst/>
              <a:gdLst/>
              <a:ahLst/>
              <a:cxnLst/>
              <a:rect l="l" t="t" r="r" b="b"/>
              <a:pathLst>
                <a:path w="13391" h="11471" extrusionOk="0">
                  <a:moveTo>
                    <a:pt x="12850" y="698"/>
                  </a:moveTo>
                  <a:lnTo>
                    <a:pt x="12750" y="2278"/>
                  </a:lnTo>
                  <a:lnTo>
                    <a:pt x="13291" y="2320"/>
                  </a:lnTo>
                  <a:lnTo>
                    <a:pt x="13390" y="1367"/>
                  </a:lnTo>
                  <a:lnTo>
                    <a:pt x="13134" y="1025"/>
                  </a:lnTo>
                  <a:lnTo>
                    <a:pt x="12850" y="698"/>
                  </a:lnTo>
                  <a:close/>
                  <a:moveTo>
                    <a:pt x="10288" y="1"/>
                  </a:moveTo>
                  <a:lnTo>
                    <a:pt x="9961" y="58"/>
                  </a:lnTo>
                  <a:lnTo>
                    <a:pt x="9648" y="115"/>
                  </a:lnTo>
                  <a:lnTo>
                    <a:pt x="10089" y="2448"/>
                  </a:lnTo>
                  <a:lnTo>
                    <a:pt x="10616" y="2363"/>
                  </a:lnTo>
                  <a:lnTo>
                    <a:pt x="10288" y="1"/>
                  </a:lnTo>
                  <a:close/>
                  <a:moveTo>
                    <a:pt x="7143" y="869"/>
                  </a:moveTo>
                  <a:lnTo>
                    <a:pt x="6546" y="1125"/>
                  </a:lnTo>
                  <a:lnTo>
                    <a:pt x="7570" y="3288"/>
                  </a:lnTo>
                  <a:lnTo>
                    <a:pt x="8054" y="3060"/>
                  </a:lnTo>
                  <a:lnTo>
                    <a:pt x="7143" y="869"/>
                  </a:lnTo>
                  <a:close/>
                  <a:moveTo>
                    <a:pt x="4312" y="2477"/>
                  </a:moveTo>
                  <a:lnTo>
                    <a:pt x="4056" y="2676"/>
                  </a:lnTo>
                  <a:lnTo>
                    <a:pt x="3799" y="2890"/>
                  </a:lnTo>
                  <a:lnTo>
                    <a:pt x="5322" y="4711"/>
                  </a:lnTo>
                  <a:lnTo>
                    <a:pt x="5749" y="4384"/>
                  </a:lnTo>
                  <a:lnTo>
                    <a:pt x="4312" y="2477"/>
                  </a:lnTo>
                  <a:close/>
                  <a:moveTo>
                    <a:pt x="1964" y="4739"/>
                  </a:moveTo>
                  <a:lnTo>
                    <a:pt x="1580" y="5266"/>
                  </a:lnTo>
                  <a:lnTo>
                    <a:pt x="3501" y="6661"/>
                  </a:lnTo>
                  <a:lnTo>
                    <a:pt x="3828" y="6234"/>
                  </a:lnTo>
                  <a:lnTo>
                    <a:pt x="1964" y="4739"/>
                  </a:lnTo>
                  <a:close/>
                  <a:moveTo>
                    <a:pt x="256" y="7529"/>
                  </a:moveTo>
                  <a:lnTo>
                    <a:pt x="0" y="8126"/>
                  </a:lnTo>
                  <a:lnTo>
                    <a:pt x="2220" y="8994"/>
                  </a:lnTo>
                  <a:lnTo>
                    <a:pt x="2433" y="8510"/>
                  </a:lnTo>
                  <a:lnTo>
                    <a:pt x="256" y="7529"/>
                  </a:lnTo>
                  <a:close/>
                  <a:moveTo>
                    <a:pt x="1124" y="10958"/>
                  </a:moveTo>
                  <a:lnTo>
                    <a:pt x="1352" y="11214"/>
                  </a:lnTo>
                  <a:lnTo>
                    <a:pt x="1594" y="11470"/>
                  </a:lnTo>
                  <a:lnTo>
                    <a:pt x="1651" y="11043"/>
                  </a:lnTo>
                  <a:lnTo>
                    <a:pt x="1124" y="1095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8"/>
            <p:cNvSpPr/>
            <p:nvPr/>
          </p:nvSpPr>
          <p:spPr>
            <a:xfrm>
              <a:off x="1627013" y="3575375"/>
              <a:ext cx="13175" cy="12850"/>
            </a:xfrm>
            <a:custGeom>
              <a:avLst/>
              <a:gdLst/>
              <a:ahLst/>
              <a:cxnLst/>
              <a:rect l="l" t="t" r="r" b="b"/>
              <a:pathLst>
                <a:path w="527" h="514" fill="none" extrusionOk="0">
                  <a:moveTo>
                    <a:pt x="0" y="1"/>
                  </a:moveTo>
                  <a:lnTo>
                    <a:pt x="0" y="1"/>
                  </a:lnTo>
                  <a:lnTo>
                    <a:pt x="228" y="257"/>
                  </a:lnTo>
                  <a:lnTo>
                    <a:pt x="470" y="513"/>
                  </a:lnTo>
                  <a:lnTo>
                    <a:pt x="470" y="513"/>
                  </a:lnTo>
                  <a:lnTo>
                    <a:pt x="527" y="86"/>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8"/>
            <p:cNvSpPr/>
            <p:nvPr/>
          </p:nvSpPr>
          <p:spPr>
            <a:xfrm>
              <a:off x="1598913" y="3489650"/>
              <a:ext cx="60850" cy="36675"/>
            </a:xfrm>
            <a:custGeom>
              <a:avLst/>
              <a:gdLst/>
              <a:ahLst/>
              <a:cxnLst/>
              <a:rect l="l" t="t" r="r" b="b"/>
              <a:pathLst>
                <a:path w="2434" h="1467" fill="none" extrusionOk="0">
                  <a:moveTo>
                    <a:pt x="256" y="1"/>
                  </a:moveTo>
                  <a:lnTo>
                    <a:pt x="256" y="1"/>
                  </a:lnTo>
                  <a:lnTo>
                    <a:pt x="0" y="598"/>
                  </a:lnTo>
                  <a:lnTo>
                    <a:pt x="2220" y="1466"/>
                  </a:lnTo>
                  <a:lnTo>
                    <a:pt x="2220" y="1466"/>
                  </a:lnTo>
                  <a:lnTo>
                    <a:pt x="2433" y="982"/>
                  </a:lnTo>
                  <a:lnTo>
                    <a:pt x="25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8"/>
            <p:cNvSpPr/>
            <p:nvPr/>
          </p:nvSpPr>
          <p:spPr>
            <a:xfrm>
              <a:off x="1638388" y="3419925"/>
              <a:ext cx="56225" cy="48050"/>
            </a:xfrm>
            <a:custGeom>
              <a:avLst/>
              <a:gdLst/>
              <a:ahLst/>
              <a:cxnLst/>
              <a:rect l="l" t="t" r="r" b="b"/>
              <a:pathLst>
                <a:path w="2249" h="1922" fill="none" extrusionOk="0">
                  <a:moveTo>
                    <a:pt x="385" y="0"/>
                  </a:moveTo>
                  <a:lnTo>
                    <a:pt x="385" y="0"/>
                  </a:lnTo>
                  <a:lnTo>
                    <a:pt x="1" y="527"/>
                  </a:lnTo>
                  <a:lnTo>
                    <a:pt x="1922" y="1922"/>
                  </a:lnTo>
                  <a:lnTo>
                    <a:pt x="1922" y="1922"/>
                  </a:lnTo>
                  <a:lnTo>
                    <a:pt x="2249" y="1495"/>
                  </a:lnTo>
                  <a:lnTo>
                    <a:pt x="38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8"/>
            <p:cNvSpPr/>
            <p:nvPr/>
          </p:nvSpPr>
          <p:spPr>
            <a:xfrm>
              <a:off x="1693888" y="3363350"/>
              <a:ext cx="48750" cy="55900"/>
            </a:xfrm>
            <a:custGeom>
              <a:avLst/>
              <a:gdLst/>
              <a:ahLst/>
              <a:cxnLst/>
              <a:rect l="l" t="t" r="r" b="b"/>
              <a:pathLst>
                <a:path w="1950" h="2236" fill="none" extrusionOk="0">
                  <a:moveTo>
                    <a:pt x="513" y="1"/>
                  </a:moveTo>
                  <a:lnTo>
                    <a:pt x="513" y="1"/>
                  </a:lnTo>
                  <a:lnTo>
                    <a:pt x="257" y="200"/>
                  </a:lnTo>
                  <a:lnTo>
                    <a:pt x="0" y="414"/>
                  </a:lnTo>
                  <a:lnTo>
                    <a:pt x="1523" y="2235"/>
                  </a:lnTo>
                  <a:lnTo>
                    <a:pt x="1523" y="2235"/>
                  </a:lnTo>
                  <a:lnTo>
                    <a:pt x="1950" y="1908"/>
                  </a:lnTo>
                  <a:lnTo>
                    <a:pt x="51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8"/>
            <p:cNvSpPr/>
            <p:nvPr/>
          </p:nvSpPr>
          <p:spPr>
            <a:xfrm>
              <a:off x="1762538" y="3323150"/>
              <a:ext cx="37750" cy="60525"/>
            </a:xfrm>
            <a:custGeom>
              <a:avLst/>
              <a:gdLst/>
              <a:ahLst/>
              <a:cxnLst/>
              <a:rect l="l" t="t" r="r" b="b"/>
              <a:pathLst>
                <a:path w="1510" h="2421" fill="none" extrusionOk="0">
                  <a:moveTo>
                    <a:pt x="598" y="1"/>
                  </a:moveTo>
                  <a:lnTo>
                    <a:pt x="598" y="1"/>
                  </a:lnTo>
                  <a:lnTo>
                    <a:pt x="1" y="257"/>
                  </a:lnTo>
                  <a:lnTo>
                    <a:pt x="1025" y="2420"/>
                  </a:lnTo>
                  <a:lnTo>
                    <a:pt x="1025" y="2420"/>
                  </a:lnTo>
                  <a:lnTo>
                    <a:pt x="1509" y="2192"/>
                  </a:lnTo>
                  <a:lnTo>
                    <a:pt x="59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8"/>
            <p:cNvSpPr/>
            <p:nvPr/>
          </p:nvSpPr>
          <p:spPr>
            <a:xfrm>
              <a:off x="1917663" y="3318900"/>
              <a:ext cx="16025" cy="40575"/>
            </a:xfrm>
            <a:custGeom>
              <a:avLst/>
              <a:gdLst/>
              <a:ahLst/>
              <a:cxnLst/>
              <a:rect l="l" t="t" r="r" b="b"/>
              <a:pathLst>
                <a:path w="641" h="1623" fill="none" extrusionOk="0">
                  <a:moveTo>
                    <a:pt x="100" y="0"/>
                  </a:moveTo>
                  <a:lnTo>
                    <a:pt x="0" y="1580"/>
                  </a:lnTo>
                  <a:lnTo>
                    <a:pt x="0" y="1580"/>
                  </a:lnTo>
                  <a:lnTo>
                    <a:pt x="541" y="1622"/>
                  </a:lnTo>
                  <a:lnTo>
                    <a:pt x="640" y="669"/>
                  </a:lnTo>
                  <a:lnTo>
                    <a:pt x="640" y="669"/>
                  </a:lnTo>
                  <a:lnTo>
                    <a:pt x="384" y="327"/>
                  </a:lnTo>
                  <a:lnTo>
                    <a:pt x="1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8"/>
            <p:cNvSpPr/>
            <p:nvPr/>
          </p:nvSpPr>
          <p:spPr>
            <a:xfrm>
              <a:off x="1840088" y="3301450"/>
              <a:ext cx="24225" cy="61225"/>
            </a:xfrm>
            <a:custGeom>
              <a:avLst/>
              <a:gdLst/>
              <a:ahLst/>
              <a:cxnLst/>
              <a:rect l="l" t="t" r="r" b="b"/>
              <a:pathLst>
                <a:path w="969" h="2449" fill="none" extrusionOk="0">
                  <a:moveTo>
                    <a:pt x="641" y="1"/>
                  </a:moveTo>
                  <a:lnTo>
                    <a:pt x="641" y="1"/>
                  </a:lnTo>
                  <a:lnTo>
                    <a:pt x="314" y="58"/>
                  </a:lnTo>
                  <a:lnTo>
                    <a:pt x="1" y="115"/>
                  </a:lnTo>
                  <a:lnTo>
                    <a:pt x="442" y="2448"/>
                  </a:lnTo>
                  <a:lnTo>
                    <a:pt x="442" y="2448"/>
                  </a:lnTo>
                  <a:lnTo>
                    <a:pt x="969" y="2363"/>
                  </a:lnTo>
                  <a:lnTo>
                    <a:pt x="64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3" name="Google Shape;413;p18"/>
          <p:cNvSpPr/>
          <p:nvPr/>
        </p:nvSpPr>
        <p:spPr>
          <a:xfrm>
            <a:off x="1684044" y="2622374"/>
            <a:ext cx="230900" cy="230550"/>
          </a:xfrm>
          <a:custGeom>
            <a:avLst/>
            <a:gdLst/>
            <a:ahLst/>
            <a:cxnLst/>
            <a:rect l="l" t="t" r="r" b="b"/>
            <a:pathLst>
              <a:path w="9236" h="9222" extrusionOk="0">
                <a:moveTo>
                  <a:pt x="4383" y="0"/>
                </a:moveTo>
                <a:lnTo>
                  <a:pt x="4142" y="14"/>
                </a:lnTo>
                <a:lnTo>
                  <a:pt x="3914" y="43"/>
                </a:lnTo>
                <a:lnTo>
                  <a:pt x="3686" y="86"/>
                </a:lnTo>
                <a:lnTo>
                  <a:pt x="3459" y="142"/>
                </a:lnTo>
                <a:lnTo>
                  <a:pt x="3245" y="199"/>
                </a:lnTo>
                <a:lnTo>
                  <a:pt x="3032" y="271"/>
                </a:lnTo>
                <a:lnTo>
                  <a:pt x="2818" y="356"/>
                </a:lnTo>
                <a:lnTo>
                  <a:pt x="2619" y="456"/>
                </a:lnTo>
                <a:lnTo>
                  <a:pt x="2420" y="555"/>
                </a:lnTo>
                <a:lnTo>
                  <a:pt x="2221" y="669"/>
                </a:lnTo>
                <a:lnTo>
                  <a:pt x="2036" y="783"/>
                </a:lnTo>
                <a:lnTo>
                  <a:pt x="1851" y="911"/>
                </a:lnTo>
                <a:lnTo>
                  <a:pt x="1680" y="1053"/>
                </a:lnTo>
                <a:lnTo>
                  <a:pt x="1509" y="1195"/>
                </a:lnTo>
                <a:lnTo>
                  <a:pt x="1352" y="1352"/>
                </a:lnTo>
                <a:lnTo>
                  <a:pt x="1196" y="1509"/>
                </a:lnTo>
                <a:lnTo>
                  <a:pt x="1054" y="1679"/>
                </a:lnTo>
                <a:lnTo>
                  <a:pt x="926" y="1850"/>
                </a:lnTo>
                <a:lnTo>
                  <a:pt x="783" y="2035"/>
                </a:lnTo>
                <a:lnTo>
                  <a:pt x="669" y="2220"/>
                </a:lnTo>
                <a:lnTo>
                  <a:pt x="556" y="2405"/>
                </a:lnTo>
                <a:lnTo>
                  <a:pt x="456" y="2604"/>
                </a:lnTo>
                <a:lnTo>
                  <a:pt x="371" y="2818"/>
                </a:lnTo>
                <a:lnTo>
                  <a:pt x="285" y="3017"/>
                </a:lnTo>
                <a:lnTo>
                  <a:pt x="214" y="3230"/>
                </a:lnTo>
                <a:lnTo>
                  <a:pt x="143" y="3458"/>
                </a:lnTo>
                <a:lnTo>
                  <a:pt x="100" y="3671"/>
                </a:lnTo>
                <a:lnTo>
                  <a:pt x="58" y="3899"/>
                </a:lnTo>
                <a:lnTo>
                  <a:pt x="29" y="4141"/>
                </a:lnTo>
                <a:lnTo>
                  <a:pt x="15" y="4369"/>
                </a:lnTo>
                <a:lnTo>
                  <a:pt x="1" y="4611"/>
                </a:lnTo>
                <a:lnTo>
                  <a:pt x="15" y="4838"/>
                </a:lnTo>
                <a:lnTo>
                  <a:pt x="29" y="5080"/>
                </a:lnTo>
                <a:lnTo>
                  <a:pt x="58" y="5308"/>
                </a:lnTo>
                <a:lnTo>
                  <a:pt x="100" y="5536"/>
                </a:lnTo>
                <a:lnTo>
                  <a:pt x="143" y="5763"/>
                </a:lnTo>
                <a:lnTo>
                  <a:pt x="214" y="5977"/>
                </a:lnTo>
                <a:lnTo>
                  <a:pt x="285" y="6190"/>
                </a:lnTo>
                <a:lnTo>
                  <a:pt x="371" y="6404"/>
                </a:lnTo>
                <a:lnTo>
                  <a:pt x="456" y="6603"/>
                </a:lnTo>
                <a:lnTo>
                  <a:pt x="556" y="6802"/>
                </a:lnTo>
                <a:lnTo>
                  <a:pt x="669" y="7001"/>
                </a:lnTo>
                <a:lnTo>
                  <a:pt x="783" y="7186"/>
                </a:lnTo>
                <a:lnTo>
                  <a:pt x="926" y="7371"/>
                </a:lnTo>
                <a:lnTo>
                  <a:pt x="1054" y="7542"/>
                </a:lnTo>
                <a:lnTo>
                  <a:pt x="1196" y="7713"/>
                </a:lnTo>
                <a:lnTo>
                  <a:pt x="1352" y="7869"/>
                </a:lnTo>
                <a:lnTo>
                  <a:pt x="1509" y="8026"/>
                </a:lnTo>
                <a:lnTo>
                  <a:pt x="1680" y="8168"/>
                </a:lnTo>
                <a:lnTo>
                  <a:pt x="1851" y="8310"/>
                </a:lnTo>
                <a:lnTo>
                  <a:pt x="2036" y="8439"/>
                </a:lnTo>
                <a:lnTo>
                  <a:pt x="2221" y="8552"/>
                </a:lnTo>
                <a:lnTo>
                  <a:pt x="2420" y="8666"/>
                </a:lnTo>
                <a:lnTo>
                  <a:pt x="2619" y="8766"/>
                </a:lnTo>
                <a:lnTo>
                  <a:pt x="2818" y="8865"/>
                </a:lnTo>
                <a:lnTo>
                  <a:pt x="3032" y="8937"/>
                </a:lnTo>
                <a:lnTo>
                  <a:pt x="3245" y="9008"/>
                </a:lnTo>
                <a:lnTo>
                  <a:pt x="3459" y="9079"/>
                </a:lnTo>
                <a:lnTo>
                  <a:pt x="3686" y="9122"/>
                </a:lnTo>
                <a:lnTo>
                  <a:pt x="3914" y="9164"/>
                </a:lnTo>
                <a:lnTo>
                  <a:pt x="4142" y="9193"/>
                </a:lnTo>
                <a:lnTo>
                  <a:pt x="4383" y="9221"/>
                </a:lnTo>
                <a:lnTo>
                  <a:pt x="4853" y="9221"/>
                </a:lnTo>
                <a:lnTo>
                  <a:pt x="5095" y="9193"/>
                </a:lnTo>
                <a:lnTo>
                  <a:pt x="5323" y="9164"/>
                </a:lnTo>
                <a:lnTo>
                  <a:pt x="5550" y="9122"/>
                </a:lnTo>
                <a:lnTo>
                  <a:pt x="5764" y="9079"/>
                </a:lnTo>
                <a:lnTo>
                  <a:pt x="5991" y="9008"/>
                </a:lnTo>
                <a:lnTo>
                  <a:pt x="6205" y="8937"/>
                </a:lnTo>
                <a:lnTo>
                  <a:pt x="6418" y="8865"/>
                </a:lnTo>
                <a:lnTo>
                  <a:pt x="6618" y="8766"/>
                </a:lnTo>
                <a:lnTo>
                  <a:pt x="6817" y="8666"/>
                </a:lnTo>
                <a:lnTo>
                  <a:pt x="7002" y="8552"/>
                </a:lnTo>
                <a:lnTo>
                  <a:pt x="7201" y="8439"/>
                </a:lnTo>
                <a:lnTo>
                  <a:pt x="7372" y="8310"/>
                </a:lnTo>
                <a:lnTo>
                  <a:pt x="7557" y="8168"/>
                </a:lnTo>
                <a:lnTo>
                  <a:pt x="7713" y="8026"/>
                </a:lnTo>
                <a:lnTo>
                  <a:pt x="7884" y="7869"/>
                </a:lnTo>
                <a:lnTo>
                  <a:pt x="8026" y="7713"/>
                </a:lnTo>
                <a:lnTo>
                  <a:pt x="8183" y="7542"/>
                </a:lnTo>
                <a:lnTo>
                  <a:pt x="8311" y="7371"/>
                </a:lnTo>
                <a:lnTo>
                  <a:pt x="8439" y="7186"/>
                </a:lnTo>
                <a:lnTo>
                  <a:pt x="8567" y="7001"/>
                </a:lnTo>
                <a:lnTo>
                  <a:pt x="8667" y="6802"/>
                </a:lnTo>
                <a:lnTo>
                  <a:pt x="8780" y="6603"/>
                </a:lnTo>
                <a:lnTo>
                  <a:pt x="8866" y="6404"/>
                </a:lnTo>
                <a:lnTo>
                  <a:pt x="8951" y="6190"/>
                </a:lnTo>
                <a:lnTo>
                  <a:pt x="9022" y="5977"/>
                </a:lnTo>
                <a:lnTo>
                  <a:pt x="9079" y="5763"/>
                </a:lnTo>
                <a:lnTo>
                  <a:pt x="9136" y="5536"/>
                </a:lnTo>
                <a:lnTo>
                  <a:pt x="9179" y="5308"/>
                </a:lnTo>
                <a:lnTo>
                  <a:pt x="9207" y="5080"/>
                </a:lnTo>
                <a:lnTo>
                  <a:pt x="9222" y="4838"/>
                </a:lnTo>
                <a:lnTo>
                  <a:pt x="9236" y="4611"/>
                </a:lnTo>
                <a:lnTo>
                  <a:pt x="9222" y="4369"/>
                </a:lnTo>
                <a:lnTo>
                  <a:pt x="9207" y="4141"/>
                </a:lnTo>
                <a:lnTo>
                  <a:pt x="9179" y="3899"/>
                </a:lnTo>
                <a:lnTo>
                  <a:pt x="9136" y="3671"/>
                </a:lnTo>
                <a:lnTo>
                  <a:pt x="9079" y="3458"/>
                </a:lnTo>
                <a:lnTo>
                  <a:pt x="9022" y="3230"/>
                </a:lnTo>
                <a:lnTo>
                  <a:pt x="8951" y="3017"/>
                </a:lnTo>
                <a:lnTo>
                  <a:pt x="8866" y="2818"/>
                </a:lnTo>
                <a:lnTo>
                  <a:pt x="8780" y="2604"/>
                </a:lnTo>
                <a:lnTo>
                  <a:pt x="8667" y="2405"/>
                </a:lnTo>
                <a:lnTo>
                  <a:pt x="8567" y="2220"/>
                </a:lnTo>
                <a:lnTo>
                  <a:pt x="8439" y="2035"/>
                </a:lnTo>
                <a:lnTo>
                  <a:pt x="8311" y="1850"/>
                </a:lnTo>
                <a:lnTo>
                  <a:pt x="8183" y="1679"/>
                </a:lnTo>
                <a:lnTo>
                  <a:pt x="8026" y="1509"/>
                </a:lnTo>
                <a:lnTo>
                  <a:pt x="7884" y="1352"/>
                </a:lnTo>
                <a:lnTo>
                  <a:pt x="7713" y="1195"/>
                </a:lnTo>
                <a:lnTo>
                  <a:pt x="7557" y="1053"/>
                </a:lnTo>
                <a:lnTo>
                  <a:pt x="7372" y="911"/>
                </a:lnTo>
                <a:lnTo>
                  <a:pt x="7201" y="783"/>
                </a:lnTo>
                <a:lnTo>
                  <a:pt x="7002" y="669"/>
                </a:lnTo>
                <a:lnTo>
                  <a:pt x="6817" y="555"/>
                </a:lnTo>
                <a:lnTo>
                  <a:pt x="6618" y="456"/>
                </a:lnTo>
                <a:lnTo>
                  <a:pt x="6418" y="356"/>
                </a:lnTo>
                <a:lnTo>
                  <a:pt x="6205" y="271"/>
                </a:lnTo>
                <a:lnTo>
                  <a:pt x="5991" y="199"/>
                </a:lnTo>
                <a:lnTo>
                  <a:pt x="5764" y="142"/>
                </a:lnTo>
                <a:lnTo>
                  <a:pt x="5550" y="86"/>
                </a:lnTo>
                <a:lnTo>
                  <a:pt x="5323" y="43"/>
                </a:lnTo>
                <a:lnTo>
                  <a:pt x="5095" y="14"/>
                </a:lnTo>
                <a:lnTo>
                  <a:pt x="485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8"/>
          <p:cNvSpPr/>
          <p:nvPr/>
        </p:nvSpPr>
        <p:spPr>
          <a:xfrm>
            <a:off x="1684044" y="2622374"/>
            <a:ext cx="230900" cy="230550"/>
          </a:xfrm>
          <a:custGeom>
            <a:avLst/>
            <a:gdLst/>
            <a:ahLst/>
            <a:cxnLst/>
            <a:rect l="l" t="t" r="r" b="b"/>
            <a:pathLst>
              <a:path w="9236" h="9222" fill="none" extrusionOk="0">
                <a:moveTo>
                  <a:pt x="9236" y="4611"/>
                </a:moveTo>
                <a:lnTo>
                  <a:pt x="9236" y="4611"/>
                </a:lnTo>
                <a:lnTo>
                  <a:pt x="9222" y="4838"/>
                </a:lnTo>
                <a:lnTo>
                  <a:pt x="9207" y="5080"/>
                </a:lnTo>
                <a:lnTo>
                  <a:pt x="9179" y="5308"/>
                </a:lnTo>
                <a:lnTo>
                  <a:pt x="9136" y="5536"/>
                </a:lnTo>
                <a:lnTo>
                  <a:pt x="9079" y="5763"/>
                </a:lnTo>
                <a:lnTo>
                  <a:pt x="9022" y="5977"/>
                </a:lnTo>
                <a:lnTo>
                  <a:pt x="8951" y="6190"/>
                </a:lnTo>
                <a:lnTo>
                  <a:pt x="8866" y="6404"/>
                </a:lnTo>
                <a:lnTo>
                  <a:pt x="8780" y="6603"/>
                </a:lnTo>
                <a:lnTo>
                  <a:pt x="8667" y="6802"/>
                </a:lnTo>
                <a:lnTo>
                  <a:pt x="8567" y="7001"/>
                </a:lnTo>
                <a:lnTo>
                  <a:pt x="8439" y="7186"/>
                </a:lnTo>
                <a:lnTo>
                  <a:pt x="8311" y="7371"/>
                </a:lnTo>
                <a:lnTo>
                  <a:pt x="8183" y="7542"/>
                </a:lnTo>
                <a:lnTo>
                  <a:pt x="8026" y="7713"/>
                </a:lnTo>
                <a:lnTo>
                  <a:pt x="7884" y="7869"/>
                </a:lnTo>
                <a:lnTo>
                  <a:pt x="7713" y="8026"/>
                </a:lnTo>
                <a:lnTo>
                  <a:pt x="7557" y="8168"/>
                </a:lnTo>
                <a:lnTo>
                  <a:pt x="7372" y="8310"/>
                </a:lnTo>
                <a:lnTo>
                  <a:pt x="7201" y="8439"/>
                </a:lnTo>
                <a:lnTo>
                  <a:pt x="7002" y="8552"/>
                </a:lnTo>
                <a:lnTo>
                  <a:pt x="6817" y="8666"/>
                </a:lnTo>
                <a:lnTo>
                  <a:pt x="6618" y="8766"/>
                </a:lnTo>
                <a:lnTo>
                  <a:pt x="6418" y="8865"/>
                </a:lnTo>
                <a:lnTo>
                  <a:pt x="6205" y="8937"/>
                </a:lnTo>
                <a:lnTo>
                  <a:pt x="5991" y="9008"/>
                </a:lnTo>
                <a:lnTo>
                  <a:pt x="5764" y="9079"/>
                </a:lnTo>
                <a:lnTo>
                  <a:pt x="5550" y="9122"/>
                </a:lnTo>
                <a:lnTo>
                  <a:pt x="5323" y="9164"/>
                </a:lnTo>
                <a:lnTo>
                  <a:pt x="5095" y="9193"/>
                </a:lnTo>
                <a:lnTo>
                  <a:pt x="4853" y="9221"/>
                </a:lnTo>
                <a:lnTo>
                  <a:pt x="4611" y="9221"/>
                </a:lnTo>
                <a:lnTo>
                  <a:pt x="4611" y="9221"/>
                </a:lnTo>
                <a:lnTo>
                  <a:pt x="4383" y="9221"/>
                </a:lnTo>
                <a:lnTo>
                  <a:pt x="4142" y="9193"/>
                </a:lnTo>
                <a:lnTo>
                  <a:pt x="3914" y="9164"/>
                </a:lnTo>
                <a:lnTo>
                  <a:pt x="3686" y="9122"/>
                </a:lnTo>
                <a:lnTo>
                  <a:pt x="3459" y="9079"/>
                </a:lnTo>
                <a:lnTo>
                  <a:pt x="3245" y="9008"/>
                </a:lnTo>
                <a:lnTo>
                  <a:pt x="3032" y="8937"/>
                </a:lnTo>
                <a:lnTo>
                  <a:pt x="2818" y="8865"/>
                </a:lnTo>
                <a:lnTo>
                  <a:pt x="2619" y="8766"/>
                </a:lnTo>
                <a:lnTo>
                  <a:pt x="2420" y="8666"/>
                </a:lnTo>
                <a:lnTo>
                  <a:pt x="2221" y="8552"/>
                </a:lnTo>
                <a:lnTo>
                  <a:pt x="2036" y="8439"/>
                </a:lnTo>
                <a:lnTo>
                  <a:pt x="1851" y="8310"/>
                </a:lnTo>
                <a:lnTo>
                  <a:pt x="1680" y="8168"/>
                </a:lnTo>
                <a:lnTo>
                  <a:pt x="1509" y="8026"/>
                </a:lnTo>
                <a:lnTo>
                  <a:pt x="1352" y="7869"/>
                </a:lnTo>
                <a:lnTo>
                  <a:pt x="1196" y="7713"/>
                </a:lnTo>
                <a:lnTo>
                  <a:pt x="1054" y="7542"/>
                </a:lnTo>
                <a:lnTo>
                  <a:pt x="926" y="7371"/>
                </a:lnTo>
                <a:lnTo>
                  <a:pt x="783" y="7186"/>
                </a:lnTo>
                <a:lnTo>
                  <a:pt x="669" y="7001"/>
                </a:lnTo>
                <a:lnTo>
                  <a:pt x="556" y="6802"/>
                </a:lnTo>
                <a:lnTo>
                  <a:pt x="456" y="6603"/>
                </a:lnTo>
                <a:lnTo>
                  <a:pt x="371" y="6404"/>
                </a:lnTo>
                <a:lnTo>
                  <a:pt x="285" y="6190"/>
                </a:lnTo>
                <a:lnTo>
                  <a:pt x="214" y="5977"/>
                </a:lnTo>
                <a:lnTo>
                  <a:pt x="143" y="5763"/>
                </a:lnTo>
                <a:lnTo>
                  <a:pt x="100" y="5536"/>
                </a:lnTo>
                <a:lnTo>
                  <a:pt x="58" y="5308"/>
                </a:lnTo>
                <a:lnTo>
                  <a:pt x="29" y="5080"/>
                </a:lnTo>
                <a:lnTo>
                  <a:pt x="15" y="4838"/>
                </a:lnTo>
                <a:lnTo>
                  <a:pt x="1" y="4611"/>
                </a:lnTo>
                <a:lnTo>
                  <a:pt x="1" y="4611"/>
                </a:lnTo>
                <a:lnTo>
                  <a:pt x="15" y="4369"/>
                </a:lnTo>
                <a:lnTo>
                  <a:pt x="29" y="4141"/>
                </a:lnTo>
                <a:lnTo>
                  <a:pt x="58" y="3899"/>
                </a:lnTo>
                <a:lnTo>
                  <a:pt x="100" y="3671"/>
                </a:lnTo>
                <a:lnTo>
                  <a:pt x="143" y="3458"/>
                </a:lnTo>
                <a:lnTo>
                  <a:pt x="214" y="3230"/>
                </a:lnTo>
                <a:lnTo>
                  <a:pt x="285" y="3017"/>
                </a:lnTo>
                <a:lnTo>
                  <a:pt x="371" y="2818"/>
                </a:lnTo>
                <a:lnTo>
                  <a:pt x="456" y="2604"/>
                </a:lnTo>
                <a:lnTo>
                  <a:pt x="556" y="2405"/>
                </a:lnTo>
                <a:lnTo>
                  <a:pt x="669" y="2220"/>
                </a:lnTo>
                <a:lnTo>
                  <a:pt x="783" y="2035"/>
                </a:lnTo>
                <a:lnTo>
                  <a:pt x="926" y="1850"/>
                </a:lnTo>
                <a:lnTo>
                  <a:pt x="1054" y="1679"/>
                </a:lnTo>
                <a:lnTo>
                  <a:pt x="1196" y="1509"/>
                </a:lnTo>
                <a:lnTo>
                  <a:pt x="1352" y="1352"/>
                </a:lnTo>
                <a:lnTo>
                  <a:pt x="1509" y="1195"/>
                </a:lnTo>
                <a:lnTo>
                  <a:pt x="1680" y="1053"/>
                </a:lnTo>
                <a:lnTo>
                  <a:pt x="1851" y="911"/>
                </a:lnTo>
                <a:lnTo>
                  <a:pt x="2036" y="783"/>
                </a:lnTo>
                <a:lnTo>
                  <a:pt x="2221" y="669"/>
                </a:lnTo>
                <a:lnTo>
                  <a:pt x="2420" y="555"/>
                </a:lnTo>
                <a:lnTo>
                  <a:pt x="2619" y="456"/>
                </a:lnTo>
                <a:lnTo>
                  <a:pt x="2818" y="356"/>
                </a:lnTo>
                <a:lnTo>
                  <a:pt x="3032" y="271"/>
                </a:lnTo>
                <a:lnTo>
                  <a:pt x="3245" y="199"/>
                </a:lnTo>
                <a:lnTo>
                  <a:pt x="3459" y="142"/>
                </a:lnTo>
                <a:lnTo>
                  <a:pt x="3686" y="86"/>
                </a:lnTo>
                <a:lnTo>
                  <a:pt x="3914" y="43"/>
                </a:lnTo>
                <a:lnTo>
                  <a:pt x="4142" y="14"/>
                </a:lnTo>
                <a:lnTo>
                  <a:pt x="4383" y="0"/>
                </a:lnTo>
                <a:lnTo>
                  <a:pt x="4611" y="0"/>
                </a:lnTo>
                <a:lnTo>
                  <a:pt x="4611" y="0"/>
                </a:lnTo>
                <a:lnTo>
                  <a:pt x="4853" y="0"/>
                </a:lnTo>
                <a:lnTo>
                  <a:pt x="5095" y="14"/>
                </a:lnTo>
                <a:lnTo>
                  <a:pt x="5323" y="43"/>
                </a:lnTo>
                <a:lnTo>
                  <a:pt x="5550" y="86"/>
                </a:lnTo>
                <a:lnTo>
                  <a:pt x="5764" y="142"/>
                </a:lnTo>
                <a:lnTo>
                  <a:pt x="5991" y="199"/>
                </a:lnTo>
                <a:lnTo>
                  <a:pt x="6205" y="271"/>
                </a:lnTo>
                <a:lnTo>
                  <a:pt x="6418" y="356"/>
                </a:lnTo>
                <a:lnTo>
                  <a:pt x="6618" y="456"/>
                </a:lnTo>
                <a:lnTo>
                  <a:pt x="6817" y="555"/>
                </a:lnTo>
                <a:lnTo>
                  <a:pt x="7002" y="669"/>
                </a:lnTo>
                <a:lnTo>
                  <a:pt x="7201" y="783"/>
                </a:lnTo>
                <a:lnTo>
                  <a:pt x="7372" y="911"/>
                </a:lnTo>
                <a:lnTo>
                  <a:pt x="7557" y="1053"/>
                </a:lnTo>
                <a:lnTo>
                  <a:pt x="7713" y="1195"/>
                </a:lnTo>
                <a:lnTo>
                  <a:pt x="7884" y="1352"/>
                </a:lnTo>
                <a:lnTo>
                  <a:pt x="8026" y="1509"/>
                </a:lnTo>
                <a:lnTo>
                  <a:pt x="8183" y="1679"/>
                </a:lnTo>
                <a:lnTo>
                  <a:pt x="8311" y="1850"/>
                </a:lnTo>
                <a:lnTo>
                  <a:pt x="8439" y="2035"/>
                </a:lnTo>
                <a:lnTo>
                  <a:pt x="8567" y="2220"/>
                </a:lnTo>
                <a:lnTo>
                  <a:pt x="8667" y="2405"/>
                </a:lnTo>
                <a:lnTo>
                  <a:pt x="8780" y="2604"/>
                </a:lnTo>
                <a:lnTo>
                  <a:pt x="8866" y="2818"/>
                </a:lnTo>
                <a:lnTo>
                  <a:pt x="8951" y="3017"/>
                </a:lnTo>
                <a:lnTo>
                  <a:pt x="9022" y="3230"/>
                </a:lnTo>
                <a:lnTo>
                  <a:pt x="9079" y="3458"/>
                </a:lnTo>
                <a:lnTo>
                  <a:pt x="9136" y="3671"/>
                </a:lnTo>
                <a:lnTo>
                  <a:pt x="9179" y="3899"/>
                </a:lnTo>
                <a:lnTo>
                  <a:pt x="9207" y="4141"/>
                </a:lnTo>
                <a:lnTo>
                  <a:pt x="9222" y="4369"/>
                </a:lnTo>
                <a:lnTo>
                  <a:pt x="9236" y="461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8"/>
          <p:cNvSpPr/>
          <p:nvPr/>
        </p:nvSpPr>
        <p:spPr>
          <a:xfrm>
            <a:off x="1684044" y="2622374"/>
            <a:ext cx="164750" cy="142325"/>
          </a:xfrm>
          <a:custGeom>
            <a:avLst/>
            <a:gdLst/>
            <a:ahLst/>
            <a:cxnLst/>
            <a:rect l="l" t="t" r="r" b="b"/>
            <a:pathLst>
              <a:path w="6590" h="5693" extrusionOk="0">
                <a:moveTo>
                  <a:pt x="4383" y="0"/>
                </a:moveTo>
                <a:lnTo>
                  <a:pt x="4142" y="14"/>
                </a:lnTo>
                <a:lnTo>
                  <a:pt x="3914" y="43"/>
                </a:lnTo>
                <a:lnTo>
                  <a:pt x="3686" y="86"/>
                </a:lnTo>
                <a:lnTo>
                  <a:pt x="3459" y="142"/>
                </a:lnTo>
                <a:lnTo>
                  <a:pt x="3245" y="199"/>
                </a:lnTo>
                <a:lnTo>
                  <a:pt x="3032" y="271"/>
                </a:lnTo>
                <a:lnTo>
                  <a:pt x="2818" y="356"/>
                </a:lnTo>
                <a:lnTo>
                  <a:pt x="2619" y="456"/>
                </a:lnTo>
                <a:lnTo>
                  <a:pt x="2420" y="555"/>
                </a:lnTo>
                <a:lnTo>
                  <a:pt x="2221" y="669"/>
                </a:lnTo>
                <a:lnTo>
                  <a:pt x="2036" y="783"/>
                </a:lnTo>
                <a:lnTo>
                  <a:pt x="1851" y="911"/>
                </a:lnTo>
                <a:lnTo>
                  <a:pt x="1680" y="1053"/>
                </a:lnTo>
                <a:lnTo>
                  <a:pt x="1509" y="1195"/>
                </a:lnTo>
                <a:lnTo>
                  <a:pt x="1352" y="1352"/>
                </a:lnTo>
                <a:lnTo>
                  <a:pt x="1196" y="1509"/>
                </a:lnTo>
                <a:lnTo>
                  <a:pt x="1054" y="1679"/>
                </a:lnTo>
                <a:lnTo>
                  <a:pt x="926" y="1850"/>
                </a:lnTo>
                <a:lnTo>
                  <a:pt x="783" y="2035"/>
                </a:lnTo>
                <a:lnTo>
                  <a:pt x="669" y="2220"/>
                </a:lnTo>
                <a:lnTo>
                  <a:pt x="556" y="2405"/>
                </a:lnTo>
                <a:lnTo>
                  <a:pt x="456" y="2604"/>
                </a:lnTo>
                <a:lnTo>
                  <a:pt x="371" y="2818"/>
                </a:lnTo>
                <a:lnTo>
                  <a:pt x="285" y="3017"/>
                </a:lnTo>
                <a:lnTo>
                  <a:pt x="214" y="3230"/>
                </a:lnTo>
                <a:lnTo>
                  <a:pt x="143" y="3458"/>
                </a:lnTo>
                <a:lnTo>
                  <a:pt x="100" y="3671"/>
                </a:lnTo>
                <a:lnTo>
                  <a:pt x="58" y="3899"/>
                </a:lnTo>
                <a:lnTo>
                  <a:pt x="29" y="4141"/>
                </a:lnTo>
                <a:lnTo>
                  <a:pt x="15" y="4369"/>
                </a:lnTo>
                <a:lnTo>
                  <a:pt x="1" y="4611"/>
                </a:lnTo>
                <a:lnTo>
                  <a:pt x="15" y="4881"/>
                </a:lnTo>
                <a:lnTo>
                  <a:pt x="29" y="5151"/>
                </a:lnTo>
                <a:lnTo>
                  <a:pt x="72" y="5422"/>
                </a:lnTo>
                <a:lnTo>
                  <a:pt x="129" y="5692"/>
                </a:lnTo>
                <a:lnTo>
                  <a:pt x="413" y="5649"/>
                </a:lnTo>
                <a:lnTo>
                  <a:pt x="684" y="5607"/>
                </a:lnTo>
                <a:lnTo>
                  <a:pt x="968" y="5550"/>
                </a:lnTo>
                <a:lnTo>
                  <a:pt x="1239" y="5479"/>
                </a:lnTo>
                <a:lnTo>
                  <a:pt x="1509" y="5393"/>
                </a:lnTo>
                <a:lnTo>
                  <a:pt x="1765" y="5308"/>
                </a:lnTo>
                <a:lnTo>
                  <a:pt x="2021" y="5208"/>
                </a:lnTo>
                <a:lnTo>
                  <a:pt x="2277" y="5109"/>
                </a:lnTo>
                <a:lnTo>
                  <a:pt x="2534" y="4995"/>
                </a:lnTo>
                <a:lnTo>
                  <a:pt x="2775" y="4881"/>
                </a:lnTo>
                <a:lnTo>
                  <a:pt x="3017" y="4739"/>
                </a:lnTo>
                <a:lnTo>
                  <a:pt x="3259" y="4611"/>
                </a:lnTo>
                <a:lnTo>
                  <a:pt x="3487" y="4468"/>
                </a:lnTo>
                <a:lnTo>
                  <a:pt x="3700" y="4312"/>
                </a:lnTo>
                <a:lnTo>
                  <a:pt x="3928" y="4141"/>
                </a:lnTo>
                <a:lnTo>
                  <a:pt x="4142" y="3985"/>
                </a:lnTo>
                <a:lnTo>
                  <a:pt x="4341" y="3800"/>
                </a:lnTo>
                <a:lnTo>
                  <a:pt x="4540" y="3615"/>
                </a:lnTo>
                <a:lnTo>
                  <a:pt x="4739" y="3430"/>
                </a:lnTo>
                <a:lnTo>
                  <a:pt x="4924" y="3230"/>
                </a:lnTo>
                <a:lnTo>
                  <a:pt x="5109" y="3031"/>
                </a:lnTo>
                <a:lnTo>
                  <a:pt x="5280" y="2818"/>
                </a:lnTo>
                <a:lnTo>
                  <a:pt x="5451" y="2604"/>
                </a:lnTo>
                <a:lnTo>
                  <a:pt x="5607" y="2391"/>
                </a:lnTo>
                <a:lnTo>
                  <a:pt x="5750" y="2163"/>
                </a:lnTo>
                <a:lnTo>
                  <a:pt x="5906" y="1935"/>
                </a:lnTo>
                <a:lnTo>
                  <a:pt x="6034" y="1694"/>
                </a:lnTo>
                <a:lnTo>
                  <a:pt x="6162" y="1452"/>
                </a:lnTo>
                <a:lnTo>
                  <a:pt x="6276" y="1210"/>
                </a:lnTo>
                <a:lnTo>
                  <a:pt x="6390" y="954"/>
                </a:lnTo>
                <a:lnTo>
                  <a:pt x="6489" y="697"/>
                </a:lnTo>
                <a:lnTo>
                  <a:pt x="6589" y="427"/>
                </a:lnTo>
                <a:lnTo>
                  <a:pt x="6361" y="327"/>
                </a:lnTo>
                <a:lnTo>
                  <a:pt x="6120" y="242"/>
                </a:lnTo>
                <a:lnTo>
                  <a:pt x="5892" y="171"/>
                </a:lnTo>
                <a:lnTo>
                  <a:pt x="5636" y="114"/>
                </a:lnTo>
                <a:lnTo>
                  <a:pt x="5394" y="57"/>
                </a:lnTo>
                <a:lnTo>
                  <a:pt x="5138" y="29"/>
                </a:lnTo>
                <a:lnTo>
                  <a:pt x="4882" y="0"/>
                </a:lnTo>
                <a:close/>
              </a:path>
            </a:pathLst>
          </a:custGeom>
          <a:solidFill>
            <a:srgbClr val="D53F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8"/>
          <p:cNvSpPr/>
          <p:nvPr/>
        </p:nvSpPr>
        <p:spPr>
          <a:xfrm>
            <a:off x="1684044" y="2622374"/>
            <a:ext cx="164750" cy="142325"/>
          </a:xfrm>
          <a:custGeom>
            <a:avLst/>
            <a:gdLst/>
            <a:ahLst/>
            <a:cxnLst/>
            <a:rect l="l" t="t" r="r" b="b"/>
            <a:pathLst>
              <a:path w="6590" h="5693" fill="none" extrusionOk="0">
                <a:moveTo>
                  <a:pt x="4611" y="0"/>
                </a:moveTo>
                <a:lnTo>
                  <a:pt x="4611" y="0"/>
                </a:lnTo>
                <a:lnTo>
                  <a:pt x="4383" y="0"/>
                </a:lnTo>
                <a:lnTo>
                  <a:pt x="4142" y="14"/>
                </a:lnTo>
                <a:lnTo>
                  <a:pt x="3914" y="43"/>
                </a:lnTo>
                <a:lnTo>
                  <a:pt x="3686" y="86"/>
                </a:lnTo>
                <a:lnTo>
                  <a:pt x="3459" y="142"/>
                </a:lnTo>
                <a:lnTo>
                  <a:pt x="3245" y="199"/>
                </a:lnTo>
                <a:lnTo>
                  <a:pt x="3032" y="271"/>
                </a:lnTo>
                <a:lnTo>
                  <a:pt x="2818" y="356"/>
                </a:lnTo>
                <a:lnTo>
                  <a:pt x="2619" y="456"/>
                </a:lnTo>
                <a:lnTo>
                  <a:pt x="2420" y="555"/>
                </a:lnTo>
                <a:lnTo>
                  <a:pt x="2221" y="669"/>
                </a:lnTo>
                <a:lnTo>
                  <a:pt x="2036" y="783"/>
                </a:lnTo>
                <a:lnTo>
                  <a:pt x="1851" y="911"/>
                </a:lnTo>
                <a:lnTo>
                  <a:pt x="1680" y="1053"/>
                </a:lnTo>
                <a:lnTo>
                  <a:pt x="1509" y="1195"/>
                </a:lnTo>
                <a:lnTo>
                  <a:pt x="1352" y="1352"/>
                </a:lnTo>
                <a:lnTo>
                  <a:pt x="1196" y="1509"/>
                </a:lnTo>
                <a:lnTo>
                  <a:pt x="1054" y="1679"/>
                </a:lnTo>
                <a:lnTo>
                  <a:pt x="926" y="1850"/>
                </a:lnTo>
                <a:lnTo>
                  <a:pt x="783" y="2035"/>
                </a:lnTo>
                <a:lnTo>
                  <a:pt x="669" y="2220"/>
                </a:lnTo>
                <a:lnTo>
                  <a:pt x="556" y="2405"/>
                </a:lnTo>
                <a:lnTo>
                  <a:pt x="456" y="2604"/>
                </a:lnTo>
                <a:lnTo>
                  <a:pt x="371" y="2818"/>
                </a:lnTo>
                <a:lnTo>
                  <a:pt x="285" y="3017"/>
                </a:lnTo>
                <a:lnTo>
                  <a:pt x="214" y="3230"/>
                </a:lnTo>
                <a:lnTo>
                  <a:pt x="143" y="3458"/>
                </a:lnTo>
                <a:lnTo>
                  <a:pt x="100" y="3671"/>
                </a:lnTo>
                <a:lnTo>
                  <a:pt x="58" y="3899"/>
                </a:lnTo>
                <a:lnTo>
                  <a:pt x="29" y="4141"/>
                </a:lnTo>
                <a:lnTo>
                  <a:pt x="15" y="4369"/>
                </a:lnTo>
                <a:lnTo>
                  <a:pt x="1" y="4611"/>
                </a:lnTo>
                <a:lnTo>
                  <a:pt x="1" y="4611"/>
                </a:lnTo>
                <a:lnTo>
                  <a:pt x="15" y="4881"/>
                </a:lnTo>
                <a:lnTo>
                  <a:pt x="29" y="5151"/>
                </a:lnTo>
                <a:lnTo>
                  <a:pt x="72" y="5422"/>
                </a:lnTo>
                <a:lnTo>
                  <a:pt x="129" y="5692"/>
                </a:lnTo>
                <a:lnTo>
                  <a:pt x="129" y="5692"/>
                </a:lnTo>
                <a:lnTo>
                  <a:pt x="413" y="5649"/>
                </a:lnTo>
                <a:lnTo>
                  <a:pt x="684" y="5607"/>
                </a:lnTo>
                <a:lnTo>
                  <a:pt x="968" y="5550"/>
                </a:lnTo>
                <a:lnTo>
                  <a:pt x="1239" y="5479"/>
                </a:lnTo>
                <a:lnTo>
                  <a:pt x="1509" y="5393"/>
                </a:lnTo>
                <a:lnTo>
                  <a:pt x="1765" y="5308"/>
                </a:lnTo>
                <a:lnTo>
                  <a:pt x="2021" y="5208"/>
                </a:lnTo>
                <a:lnTo>
                  <a:pt x="2277" y="5109"/>
                </a:lnTo>
                <a:lnTo>
                  <a:pt x="2534" y="4995"/>
                </a:lnTo>
                <a:lnTo>
                  <a:pt x="2775" y="4881"/>
                </a:lnTo>
                <a:lnTo>
                  <a:pt x="3017" y="4739"/>
                </a:lnTo>
                <a:lnTo>
                  <a:pt x="3259" y="4611"/>
                </a:lnTo>
                <a:lnTo>
                  <a:pt x="3487" y="4468"/>
                </a:lnTo>
                <a:lnTo>
                  <a:pt x="3700" y="4312"/>
                </a:lnTo>
                <a:lnTo>
                  <a:pt x="3928" y="4141"/>
                </a:lnTo>
                <a:lnTo>
                  <a:pt x="4142" y="3985"/>
                </a:lnTo>
                <a:lnTo>
                  <a:pt x="4341" y="3800"/>
                </a:lnTo>
                <a:lnTo>
                  <a:pt x="4540" y="3615"/>
                </a:lnTo>
                <a:lnTo>
                  <a:pt x="4739" y="3430"/>
                </a:lnTo>
                <a:lnTo>
                  <a:pt x="4924" y="3230"/>
                </a:lnTo>
                <a:lnTo>
                  <a:pt x="5109" y="3031"/>
                </a:lnTo>
                <a:lnTo>
                  <a:pt x="5280" y="2818"/>
                </a:lnTo>
                <a:lnTo>
                  <a:pt x="5451" y="2604"/>
                </a:lnTo>
                <a:lnTo>
                  <a:pt x="5607" y="2391"/>
                </a:lnTo>
                <a:lnTo>
                  <a:pt x="5750" y="2163"/>
                </a:lnTo>
                <a:lnTo>
                  <a:pt x="5906" y="1935"/>
                </a:lnTo>
                <a:lnTo>
                  <a:pt x="6034" y="1694"/>
                </a:lnTo>
                <a:lnTo>
                  <a:pt x="6162" y="1452"/>
                </a:lnTo>
                <a:lnTo>
                  <a:pt x="6276" y="1210"/>
                </a:lnTo>
                <a:lnTo>
                  <a:pt x="6390" y="954"/>
                </a:lnTo>
                <a:lnTo>
                  <a:pt x="6489" y="697"/>
                </a:lnTo>
                <a:lnTo>
                  <a:pt x="6589" y="427"/>
                </a:lnTo>
                <a:lnTo>
                  <a:pt x="6589" y="427"/>
                </a:lnTo>
                <a:lnTo>
                  <a:pt x="6361" y="327"/>
                </a:lnTo>
                <a:lnTo>
                  <a:pt x="6120" y="242"/>
                </a:lnTo>
                <a:lnTo>
                  <a:pt x="5892" y="171"/>
                </a:lnTo>
                <a:lnTo>
                  <a:pt x="5636" y="114"/>
                </a:lnTo>
                <a:lnTo>
                  <a:pt x="5394" y="57"/>
                </a:lnTo>
                <a:lnTo>
                  <a:pt x="5138" y="29"/>
                </a:lnTo>
                <a:lnTo>
                  <a:pt x="4882" y="0"/>
                </a:lnTo>
                <a:lnTo>
                  <a:pt x="461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8"/>
          <p:cNvSpPr/>
          <p:nvPr/>
        </p:nvSpPr>
        <p:spPr>
          <a:xfrm>
            <a:off x="1802231" y="506874"/>
            <a:ext cx="2290775" cy="2252650"/>
          </a:xfrm>
          <a:custGeom>
            <a:avLst/>
            <a:gdLst/>
            <a:ahLst/>
            <a:cxnLst/>
            <a:rect l="l" t="t" r="r" b="b"/>
            <a:pathLst>
              <a:path w="91631" h="90106" extrusionOk="0">
                <a:moveTo>
                  <a:pt x="0" y="90106"/>
                </a:moveTo>
                <a:lnTo>
                  <a:pt x="84773" y="0"/>
                </a:lnTo>
                <a:lnTo>
                  <a:pt x="91631" y="16192"/>
                </a:lnTo>
                <a:close/>
              </a:path>
            </a:pathLst>
          </a:custGeom>
          <a:solidFill>
            <a:srgbClr val="666666">
              <a:alpha val="12549"/>
            </a:srgbClr>
          </a:solidFill>
          <a:ln>
            <a:noFill/>
          </a:ln>
        </p:spPr>
      </p:sp>
      <p:grpSp>
        <p:nvGrpSpPr>
          <p:cNvPr id="418" name="Google Shape;418;p18"/>
          <p:cNvGrpSpPr/>
          <p:nvPr/>
        </p:nvGrpSpPr>
        <p:grpSpPr>
          <a:xfrm>
            <a:off x="3941247" y="291162"/>
            <a:ext cx="4725888" cy="650100"/>
            <a:chOff x="3961063" y="1231575"/>
            <a:chExt cx="4725888" cy="650100"/>
          </a:xfrm>
        </p:grpSpPr>
        <p:sp>
          <p:nvSpPr>
            <p:cNvPr id="419" name="Google Shape;419;p18"/>
            <p:cNvSpPr/>
            <p:nvPr/>
          </p:nvSpPr>
          <p:spPr>
            <a:xfrm>
              <a:off x="5010150" y="1231575"/>
              <a:ext cx="3676800" cy="650100"/>
            </a:xfrm>
            <a:prstGeom prst="roundRect">
              <a:avLst>
                <a:gd name="adj" fmla="val 50000"/>
              </a:avLst>
            </a:prstGeom>
            <a:solidFill>
              <a:srgbClr val="E99B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8"/>
            <p:cNvSpPr/>
            <p:nvPr/>
          </p:nvSpPr>
          <p:spPr>
            <a:xfrm>
              <a:off x="3961063" y="1324425"/>
              <a:ext cx="2130000" cy="4644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 name="Google Shape;421;p18"/>
          <p:cNvGrpSpPr/>
          <p:nvPr/>
        </p:nvGrpSpPr>
        <p:grpSpPr>
          <a:xfrm>
            <a:off x="4064431" y="453509"/>
            <a:ext cx="4412143" cy="349181"/>
            <a:chOff x="4122280" y="1390738"/>
            <a:chExt cx="4412143" cy="349181"/>
          </a:xfrm>
        </p:grpSpPr>
        <p:sp>
          <p:nvSpPr>
            <p:cNvPr id="422" name="Google Shape;422;p18"/>
            <p:cNvSpPr txBox="1"/>
            <p:nvPr/>
          </p:nvSpPr>
          <p:spPr>
            <a:xfrm>
              <a:off x="6553223" y="1390738"/>
              <a:ext cx="1981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IN" dirty="0">
                  <a:latin typeface="Roboto"/>
                  <a:ea typeface="Roboto"/>
                  <a:cs typeface="Roboto"/>
                  <a:sym typeface="Roboto"/>
                </a:rPr>
                <a:t>CB.EN.U4CSE21032</a:t>
              </a:r>
              <a:endParaRPr dirty="0">
                <a:latin typeface="Roboto"/>
                <a:ea typeface="Roboto"/>
                <a:cs typeface="Roboto"/>
                <a:sym typeface="Roboto"/>
              </a:endParaRPr>
            </a:p>
          </p:txBody>
        </p:sp>
        <p:sp>
          <p:nvSpPr>
            <p:cNvPr id="423" name="Google Shape;423;p18"/>
            <p:cNvSpPr txBox="1"/>
            <p:nvPr/>
          </p:nvSpPr>
          <p:spPr>
            <a:xfrm>
              <a:off x="4122280" y="1408119"/>
              <a:ext cx="17823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1800" b="1" dirty="0">
                  <a:solidFill>
                    <a:schemeClr val="lt1"/>
                  </a:solidFill>
                  <a:latin typeface="Fira Sans Extra Condensed"/>
                  <a:ea typeface="Fira Sans Extra Condensed"/>
                  <a:cs typeface="Fira Sans Extra Condensed"/>
                  <a:sym typeface="Fira Sans Extra Condensed"/>
                </a:rPr>
                <a:t>K Harsha Vardhan</a:t>
              </a:r>
              <a:endParaRPr sz="1800" b="1" dirty="0">
                <a:solidFill>
                  <a:schemeClr val="lt1"/>
                </a:solidFill>
                <a:latin typeface="Fira Sans Extra Condensed"/>
                <a:ea typeface="Fira Sans Extra Condensed"/>
                <a:cs typeface="Fira Sans Extra Condensed"/>
                <a:sym typeface="Fira Sans Extra Condensed"/>
              </a:endParaRPr>
            </a:p>
          </p:txBody>
        </p:sp>
      </p:grpSp>
      <p:sp>
        <p:nvSpPr>
          <p:cNvPr id="424" name="Google Shape;424;p18"/>
          <p:cNvSpPr/>
          <p:nvPr/>
        </p:nvSpPr>
        <p:spPr>
          <a:xfrm>
            <a:off x="1811756" y="1483174"/>
            <a:ext cx="2240750" cy="1266825"/>
          </a:xfrm>
          <a:custGeom>
            <a:avLst/>
            <a:gdLst/>
            <a:ahLst/>
            <a:cxnLst/>
            <a:rect l="l" t="t" r="r" b="b"/>
            <a:pathLst>
              <a:path w="89630" h="50673" extrusionOk="0">
                <a:moveTo>
                  <a:pt x="0" y="50673"/>
                </a:moveTo>
                <a:lnTo>
                  <a:pt x="85820" y="0"/>
                </a:lnTo>
                <a:lnTo>
                  <a:pt x="89630" y="17145"/>
                </a:lnTo>
                <a:close/>
              </a:path>
            </a:pathLst>
          </a:custGeom>
          <a:solidFill>
            <a:srgbClr val="666666">
              <a:alpha val="12549"/>
            </a:srgbClr>
          </a:solidFill>
          <a:ln>
            <a:noFill/>
          </a:ln>
        </p:spPr>
      </p:sp>
      <p:sp>
        <p:nvSpPr>
          <p:cNvPr id="425" name="Google Shape;425;p18"/>
          <p:cNvSpPr/>
          <p:nvPr/>
        </p:nvSpPr>
        <p:spPr>
          <a:xfrm>
            <a:off x="1840331" y="2454724"/>
            <a:ext cx="2224100" cy="461975"/>
          </a:xfrm>
          <a:custGeom>
            <a:avLst/>
            <a:gdLst/>
            <a:ahLst/>
            <a:cxnLst/>
            <a:rect l="l" t="t" r="r" b="b"/>
            <a:pathLst>
              <a:path w="88964" h="18479" extrusionOk="0">
                <a:moveTo>
                  <a:pt x="0" y="11430"/>
                </a:moveTo>
                <a:lnTo>
                  <a:pt x="88964" y="0"/>
                </a:lnTo>
                <a:lnTo>
                  <a:pt x="88964" y="18479"/>
                </a:lnTo>
                <a:close/>
              </a:path>
            </a:pathLst>
          </a:custGeom>
          <a:solidFill>
            <a:srgbClr val="666666">
              <a:alpha val="12549"/>
            </a:srgbClr>
          </a:solidFill>
          <a:ln>
            <a:noFill/>
          </a:ln>
        </p:spPr>
      </p:sp>
      <p:grpSp>
        <p:nvGrpSpPr>
          <p:cNvPr id="426" name="Google Shape;426;p18"/>
          <p:cNvGrpSpPr/>
          <p:nvPr/>
        </p:nvGrpSpPr>
        <p:grpSpPr>
          <a:xfrm>
            <a:off x="3968300" y="2313814"/>
            <a:ext cx="4725888" cy="650100"/>
            <a:chOff x="3961063" y="3237875"/>
            <a:chExt cx="4725888" cy="650100"/>
          </a:xfrm>
        </p:grpSpPr>
        <p:sp>
          <p:nvSpPr>
            <p:cNvPr id="427" name="Google Shape;427;p18"/>
            <p:cNvSpPr/>
            <p:nvPr/>
          </p:nvSpPr>
          <p:spPr>
            <a:xfrm>
              <a:off x="5010150" y="3237875"/>
              <a:ext cx="3676800" cy="650100"/>
            </a:xfrm>
            <a:prstGeom prst="roundRect">
              <a:avLst>
                <a:gd name="adj" fmla="val 50000"/>
              </a:avLst>
            </a:prstGeom>
            <a:solidFill>
              <a:srgbClr val="8027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8"/>
            <p:cNvSpPr/>
            <p:nvPr/>
          </p:nvSpPr>
          <p:spPr>
            <a:xfrm>
              <a:off x="3961063" y="3330725"/>
              <a:ext cx="2130000" cy="4644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29" name="Google Shape;429;p18"/>
          <p:cNvGrpSpPr/>
          <p:nvPr/>
        </p:nvGrpSpPr>
        <p:grpSpPr>
          <a:xfrm>
            <a:off x="4008288" y="2444124"/>
            <a:ext cx="4413841" cy="349306"/>
            <a:chOff x="4120582" y="3323150"/>
            <a:chExt cx="4413841" cy="349306"/>
          </a:xfrm>
        </p:grpSpPr>
        <p:sp>
          <p:nvSpPr>
            <p:cNvPr id="430" name="Google Shape;430;p18"/>
            <p:cNvSpPr txBox="1"/>
            <p:nvPr/>
          </p:nvSpPr>
          <p:spPr>
            <a:xfrm>
              <a:off x="6553223" y="3323150"/>
              <a:ext cx="1981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IN" dirty="0">
                  <a:latin typeface="Roboto"/>
                  <a:ea typeface="Roboto"/>
                  <a:cs typeface="Roboto"/>
                  <a:sym typeface="Roboto"/>
                </a:rPr>
                <a:t>CB.EN.U4CSE21058</a:t>
              </a:r>
              <a:endParaRPr dirty="0">
                <a:latin typeface="Roboto"/>
                <a:ea typeface="Roboto"/>
                <a:cs typeface="Roboto"/>
                <a:sym typeface="Roboto"/>
              </a:endParaRPr>
            </a:p>
          </p:txBody>
        </p:sp>
        <p:sp>
          <p:nvSpPr>
            <p:cNvPr id="431" name="Google Shape;431;p18"/>
            <p:cNvSpPr txBox="1"/>
            <p:nvPr/>
          </p:nvSpPr>
          <p:spPr>
            <a:xfrm>
              <a:off x="4120582" y="3340656"/>
              <a:ext cx="17823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1800" b="1" dirty="0">
                  <a:solidFill>
                    <a:schemeClr val="lt1"/>
                  </a:solidFill>
                  <a:latin typeface="Fira Sans Extra Condensed"/>
                  <a:ea typeface="Fira Sans Extra Condensed"/>
                  <a:cs typeface="Fira Sans Extra Condensed"/>
                  <a:sym typeface="Fira Sans Extra Condensed"/>
                </a:rPr>
                <a:t>Sowrabh Kumar</a:t>
              </a:r>
              <a:endParaRPr sz="1800" b="1" dirty="0">
                <a:solidFill>
                  <a:schemeClr val="lt1"/>
                </a:solidFill>
                <a:latin typeface="Fira Sans Extra Condensed"/>
                <a:ea typeface="Fira Sans Extra Condensed"/>
                <a:cs typeface="Fira Sans Extra Condensed"/>
                <a:sym typeface="Fira Sans Extra Condensed"/>
              </a:endParaRPr>
            </a:p>
          </p:txBody>
        </p:sp>
      </p:grpSp>
      <p:grpSp>
        <p:nvGrpSpPr>
          <p:cNvPr id="432" name="Google Shape;432;p18"/>
          <p:cNvGrpSpPr/>
          <p:nvPr/>
        </p:nvGrpSpPr>
        <p:grpSpPr>
          <a:xfrm>
            <a:off x="3941249" y="1269424"/>
            <a:ext cx="4725888" cy="650100"/>
            <a:chOff x="3961063" y="2234725"/>
            <a:chExt cx="4725888" cy="650100"/>
          </a:xfrm>
        </p:grpSpPr>
        <p:sp>
          <p:nvSpPr>
            <p:cNvPr id="433" name="Google Shape;433;p18"/>
            <p:cNvSpPr/>
            <p:nvPr/>
          </p:nvSpPr>
          <p:spPr>
            <a:xfrm>
              <a:off x="5010150" y="2234725"/>
              <a:ext cx="3676800" cy="650100"/>
            </a:xfrm>
            <a:prstGeom prst="roundRect">
              <a:avLst>
                <a:gd name="adj" fmla="val 50000"/>
              </a:avLst>
            </a:prstGeom>
            <a:solidFill>
              <a:srgbClr val="EA48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4" name="Google Shape;434;p18"/>
            <p:cNvSpPr/>
            <p:nvPr/>
          </p:nvSpPr>
          <p:spPr>
            <a:xfrm>
              <a:off x="3961063" y="2327575"/>
              <a:ext cx="2130000" cy="4644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5" name="Google Shape;435;p18"/>
          <p:cNvGrpSpPr/>
          <p:nvPr/>
        </p:nvGrpSpPr>
        <p:grpSpPr>
          <a:xfrm>
            <a:off x="4030598" y="1444293"/>
            <a:ext cx="4391531" cy="334306"/>
            <a:chOff x="4142892" y="2323319"/>
            <a:chExt cx="4391531" cy="334306"/>
          </a:xfrm>
        </p:grpSpPr>
        <p:sp>
          <p:nvSpPr>
            <p:cNvPr id="436" name="Google Shape;436;p18"/>
            <p:cNvSpPr txBox="1"/>
            <p:nvPr/>
          </p:nvSpPr>
          <p:spPr>
            <a:xfrm>
              <a:off x="6553223" y="2325825"/>
              <a:ext cx="1981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IN" dirty="0">
                  <a:latin typeface="Roboto"/>
                  <a:ea typeface="Roboto"/>
                  <a:cs typeface="Roboto"/>
                  <a:sym typeface="Roboto"/>
                </a:rPr>
                <a:t>CB.EN.U4CSE21036</a:t>
              </a:r>
              <a:endParaRPr dirty="0">
                <a:latin typeface="Roboto"/>
                <a:ea typeface="Roboto"/>
                <a:cs typeface="Roboto"/>
                <a:sym typeface="Roboto"/>
              </a:endParaRPr>
            </a:p>
          </p:txBody>
        </p:sp>
        <p:sp>
          <p:nvSpPr>
            <p:cNvPr id="437" name="Google Shape;437;p18"/>
            <p:cNvSpPr txBox="1"/>
            <p:nvPr/>
          </p:nvSpPr>
          <p:spPr>
            <a:xfrm>
              <a:off x="4142892" y="2323319"/>
              <a:ext cx="17823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1800" b="1" dirty="0">
                  <a:solidFill>
                    <a:schemeClr val="lt1"/>
                  </a:solidFill>
                  <a:latin typeface="Fira Sans Extra Condensed"/>
                  <a:ea typeface="Fira Sans Extra Condensed"/>
                  <a:cs typeface="Fira Sans Extra Condensed"/>
                  <a:sym typeface="Fira Sans Extra Condensed"/>
                </a:rPr>
                <a:t>Rohit </a:t>
              </a:r>
              <a:r>
                <a:rPr lang="en-IN" sz="1800" b="1" dirty="0" err="1">
                  <a:solidFill>
                    <a:schemeClr val="lt1"/>
                  </a:solidFill>
                  <a:latin typeface="Fira Sans Extra Condensed"/>
                  <a:ea typeface="Fira Sans Extra Condensed"/>
                  <a:cs typeface="Fira Sans Extra Condensed"/>
                  <a:sym typeface="Fira Sans Extra Condensed"/>
                </a:rPr>
                <a:t>Mittapalli</a:t>
              </a:r>
              <a:endParaRPr sz="1800" b="1" dirty="0">
                <a:solidFill>
                  <a:schemeClr val="lt1"/>
                </a:solidFill>
                <a:latin typeface="Fira Sans Extra Condensed"/>
                <a:ea typeface="Fira Sans Extra Condensed"/>
                <a:cs typeface="Fira Sans Extra Condensed"/>
                <a:sym typeface="Fira Sans Extra Condensed"/>
              </a:endParaRPr>
            </a:p>
          </p:txBody>
        </p:sp>
      </p:grpSp>
      <p:sp>
        <p:nvSpPr>
          <p:cNvPr id="438" name="Google Shape;438;p18"/>
          <p:cNvSpPr/>
          <p:nvPr/>
        </p:nvSpPr>
        <p:spPr>
          <a:xfrm>
            <a:off x="1835581" y="2740474"/>
            <a:ext cx="2233600" cy="1171575"/>
          </a:xfrm>
          <a:custGeom>
            <a:avLst/>
            <a:gdLst/>
            <a:ahLst/>
            <a:cxnLst/>
            <a:rect l="l" t="t" r="r" b="b"/>
            <a:pathLst>
              <a:path w="89344" h="46863" extrusionOk="0">
                <a:moveTo>
                  <a:pt x="0" y="0"/>
                </a:moveTo>
                <a:lnTo>
                  <a:pt x="89344" y="28956"/>
                </a:lnTo>
                <a:lnTo>
                  <a:pt x="87249" y="46863"/>
                </a:lnTo>
                <a:close/>
              </a:path>
            </a:pathLst>
          </a:custGeom>
          <a:solidFill>
            <a:srgbClr val="666666">
              <a:alpha val="12549"/>
            </a:srgbClr>
          </a:solidFill>
          <a:ln>
            <a:noFill/>
          </a:ln>
        </p:spPr>
      </p:sp>
      <p:grpSp>
        <p:nvGrpSpPr>
          <p:cNvPr id="439" name="Google Shape;439;p18"/>
          <p:cNvGrpSpPr/>
          <p:nvPr/>
        </p:nvGrpSpPr>
        <p:grpSpPr>
          <a:xfrm>
            <a:off x="3973079" y="3315935"/>
            <a:ext cx="4725888" cy="650100"/>
            <a:chOff x="3961063" y="4241025"/>
            <a:chExt cx="4725888" cy="650100"/>
          </a:xfrm>
        </p:grpSpPr>
        <p:sp>
          <p:nvSpPr>
            <p:cNvPr id="440" name="Google Shape;440;p18"/>
            <p:cNvSpPr/>
            <p:nvPr/>
          </p:nvSpPr>
          <p:spPr>
            <a:xfrm>
              <a:off x="5010150" y="4241025"/>
              <a:ext cx="3676800" cy="650100"/>
            </a:xfrm>
            <a:prstGeom prst="roundRect">
              <a:avLst>
                <a:gd name="adj" fmla="val 50000"/>
              </a:avLst>
            </a:pr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8"/>
            <p:cNvSpPr/>
            <p:nvPr/>
          </p:nvSpPr>
          <p:spPr>
            <a:xfrm>
              <a:off x="3961063" y="4333875"/>
              <a:ext cx="2130000" cy="4644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2" name="Google Shape;442;p18"/>
          <p:cNvGrpSpPr/>
          <p:nvPr/>
        </p:nvGrpSpPr>
        <p:grpSpPr>
          <a:xfrm>
            <a:off x="4008288" y="3472865"/>
            <a:ext cx="4413841" cy="334020"/>
            <a:chOff x="4120582" y="4351891"/>
            <a:chExt cx="4413841" cy="334020"/>
          </a:xfrm>
        </p:grpSpPr>
        <p:sp>
          <p:nvSpPr>
            <p:cNvPr id="443" name="Google Shape;443;p18"/>
            <p:cNvSpPr txBox="1"/>
            <p:nvPr/>
          </p:nvSpPr>
          <p:spPr>
            <a:xfrm>
              <a:off x="6553223" y="4354111"/>
              <a:ext cx="1981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dirty="0">
                  <a:latin typeface="Roboto"/>
                  <a:ea typeface="Roboto"/>
                  <a:cs typeface="Roboto"/>
                  <a:sym typeface="Roboto"/>
                </a:rPr>
                <a:t>CB.EN.U4CSE21064</a:t>
              </a:r>
              <a:endParaRPr dirty="0">
                <a:latin typeface="Roboto"/>
                <a:ea typeface="Roboto"/>
                <a:cs typeface="Roboto"/>
                <a:sym typeface="Roboto"/>
              </a:endParaRPr>
            </a:p>
          </p:txBody>
        </p:sp>
        <p:sp>
          <p:nvSpPr>
            <p:cNvPr id="444" name="Google Shape;444;p18"/>
            <p:cNvSpPr txBox="1"/>
            <p:nvPr/>
          </p:nvSpPr>
          <p:spPr>
            <a:xfrm>
              <a:off x="4120582" y="4351891"/>
              <a:ext cx="17823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1800" b="1" dirty="0" err="1">
                  <a:solidFill>
                    <a:schemeClr val="lt1"/>
                  </a:solidFill>
                  <a:latin typeface="Fira Sans Extra Condensed"/>
                  <a:ea typeface="Fira Sans Extra Condensed"/>
                  <a:cs typeface="Fira Sans Extra Condensed"/>
                  <a:sym typeface="Fira Sans Extra Condensed"/>
                </a:rPr>
                <a:t>Siddarth</a:t>
              </a:r>
              <a:r>
                <a:rPr lang="en-IN" sz="1800" b="1" dirty="0">
                  <a:solidFill>
                    <a:schemeClr val="lt1"/>
                  </a:solidFill>
                  <a:latin typeface="Fira Sans Extra Condensed"/>
                  <a:ea typeface="Fira Sans Extra Condensed"/>
                  <a:cs typeface="Fira Sans Extra Condensed"/>
                  <a:sym typeface="Fira Sans Extra Condensed"/>
                </a:rPr>
                <a:t> Varma</a:t>
              </a:r>
              <a:endParaRPr sz="1800" b="1" dirty="0">
                <a:solidFill>
                  <a:schemeClr val="lt1"/>
                </a:solidFill>
                <a:latin typeface="Fira Sans Extra Condensed"/>
                <a:ea typeface="Fira Sans Extra Condensed"/>
                <a:cs typeface="Fira Sans Extra Condensed"/>
                <a:sym typeface="Fira Sans Extra Condensed"/>
              </a:endParaRPr>
            </a:p>
          </p:txBody>
        </p:sp>
      </p:grpSp>
      <p:sp>
        <p:nvSpPr>
          <p:cNvPr id="445" name="Google Shape;445;p18"/>
          <p:cNvSpPr/>
          <p:nvPr/>
        </p:nvSpPr>
        <p:spPr>
          <a:xfrm>
            <a:off x="1684056" y="2622199"/>
            <a:ext cx="231000" cy="2310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438;p18">
            <a:extLst>
              <a:ext uri="{FF2B5EF4-FFF2-40B4-BE49-F238E27FC236}">
                <a16:creationId xmlns:a16="http://schemas.microsoft.com/office/drawing/2014/main" id="{096BCF03-CDAF-B8EA-1927-BBD4FF0016E0}"/>
              </a:ext>
            </a:extLst>
          </p:cNvPr>
          <p:cNvSpPr/>
          <p:nvPr/>
        </p:nvSpPr>
        <p:spPr>
          <a:xfrm>
            <a:off x="1701805" y="3254981"/>
            <a:ext cx="2320897" cy="1472983"/>
          </a:xfrm>
          <a:custGeom>
            <a:avLst/>
            <a:gdLst/>
            <a:ahLst/>
            <a:cxnLst/>
            <a:rect l="l" t="t" r="r" b="b"/>
            <a:pathLst>
              <a:path w="89344" h="46863" extrusionOk="0">
                <a:moveTo>
                  <a:pt x="0" y="0"/>
                </a:moveTo>
                <a:lnTo>
                  <a:pt x="89344" y="28956"/>
                </a:lnTo>
                <a:lnTo>
                  <a:pt x="87249" y="46863"/>
                </a:lnTo>
                <a:close/>
              </a:path>
            </a:pathLst>
          </a:custGeom>
          <a:solidFill>
            <a:srgbClr val="666666">
              <a:alpha val="12549"/>
            </a:srgbClr>
          </a:solidFill>
          <a:ln>
            <a:noFill/>
          </a:ln>
        </p:spPr>
      </p:sp>
      <p:grpSp>
        <p:nvGrpSpPr>
          <p:cNvPr id="346" name="Google Shape;418;p18">
            <a:extLst>
              <a:ext uri="{FF2B5EF4-FFF2-40B4-BE49-F238E27FC236}">
                <a16:creationId xmlns:a16="http://schemas.microsoft.com/office/drawing/2014/main" id="{88EE7DFD-D4C6-783E-172A-3BB31048D016}"/>
              </a:ext>
            </a:extLst>
          </p:cNvPr>
          <p:cNvGrpSpPr/>
          <p:nvPr/>
        </p:nvGrpSpPr>
        <p:grpSpPr>
          <a:xfrm>
            <a:off x="3941248" y="4139706"/>
            <a:ext cx="4725888" cy="650100"/>
            <a:chOff x="3961063" y="1231575"/>
            <a:chExt cx="4725888" cy="650100"/>
          </a:xfrm>
        </p:grpSpPr>
        <p:sp>
          <p:nvSpPr>
            <p:cNvPr id="347" name="Google Shape;419;p18">
              <a:extLst>
                <a:ext uri="{FF2B5EF4-FFF2-40B4-BE49-F238E27FC236}">
                  <a16:creationId xmlns:a16="http://schemas.microsoft.com/office/drawing/2014/main" id="{DE2A3485-FFA5-AC0C-7946-114025610573}"/>
                </a:ext>
              </a:extLst>
            </p:cNvPr>
            <p:cNvSpPr/>
            <p:nvPr/>
          </p:nvSpPr>
          <p:spPr>
            <a:xfrm>
              <a:off x="5010150" y="1231575"/>
              <a:ext cx="3676800" cy="650100"/>
            </a:xfrm>
            <a:prstGeom prst="roundRect">
              <a:avLst>
                <a:gd name="adj" fmla="val 50000"/>
              </a:avLst>
            </a:prstGeom>
            <a:solidFill>
              <a:srgbClr val="E99B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8" name="Google Shape;420;p18">
              <a:extLst>
                <a:ext uri="{FF2B5EF4-FFF2-40B4-BE49-F238E27FC236}">
                  <a16:creationId xmlns:a16="http://schemas.microsoft.com/office/drawing/2014/main" id="{B7BEDD7A-900E-1419-CBEB-953FF194DF81}"/>
                </a:ext>
              </a:extLst>
            </p:cNvPr>
            <p:cNvSpPr/>
            <p:nvPr/>
          </p:nvSpPr>
          <p:spPr>
            <a:xfrm>
              <a:off x="3961063" y="1324425"/>
              <a:ext cx="2130000" cy="4644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51" name="Google Shape;444;p18">
            <a:extLst>
              <a:ext uri="{FF2B5EF4-FFF2-40B4-BE49-F238E27FC236}">
                <a16:creationId xmlns:a16="http://schemas.microsoft.com/office/drawing/2014/main" id="{A515B392-65C0-F85C-3BEE-D46A7CABED39}"/>
              </a:ext>
            </a:extLst>
          </p:cNvPr>
          <p:cNvSpPr txBox="1"/>
          <p:nvPr/>
        </p:nvSpPr>
        <p:spPr>
          <a:xfrm>
            <a:off x="4099185" y="4294810"/>
            <a:ext cx="17823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1800" b="1" dirty="0">
                <a:solidFill>
                  <a:schemeClr val="lt1"/>
                </a:solidFill>
                <a:latin typeface="Fira Sans Extra Condensed"/>
                <a:ea typeface="Fira Sans Extra Condensed"/>
                <a:cs typeface="Fira Sans Extra Condensed"/>
                <a:sym typeface="Fira Sans Extra Condensed"/>
              </a:rPr>
              <a:t>Vignesh V</a:t>
            </a:r>
            <a:endParaRPr sz="1800" b="1" dirty="0">
              <a:solidFill>
                <a:schemeClr val="lt1"/>
              </a:solidFill>
              <a:latin typeface="Fira Sans Extra Condensed"/>
              <a:ea typeface="Fira Sans Extra Condensed"/>
              <a:cs typeface="Fira Sans Extra Condensed"/>
              <a:sym typeface="Fira Sans Extra Condensed"/>
            </a:endParaRPr>
          </a:p>
        </p:txBody>
      </p:sp>
      <p:sp>
        <p:nvSpPr>
          <p:cNvPr id="352" name="Google Shape;443;p18">
            <a:extLst>
              <a:ext uri="{FF2B5EF4-FFF2-40B4-BE49-F238E27FC236}">
                <a16:creationId xmlns:a16="http://schemas.microsoft.com/office/drawing/2014/main" id="{9F29DA07-533A-EF05-03F1-0246D75B5451}"/>
              </a:ext>
            </a:extLst>
          </p:cNvPr>
          <p:cNvSpPr txBox="1"/>
          <p:nvPr/>
        </p:nvSpPr>
        <p:spPr>
          <a:xfrm>
            <a:off x="6329491" y="4278531"/>
            <a:ext cx="1981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dirty="0">
                <a:latin typeface="Roboto"/>
                <a:ea typeface="Roboto"/>
                <a:cs typeface="Roboto"/>
                <a:sym typeface="Roboto"/>
              </a:rPr>
              <a:t>CB.EN.U4CSE21068</a:t>
            </a:r>
            <a:endParaRPr dirty="0">
              <a:latin typeface="Roboto"/>
              <a:ea typeface="Roboto"/>
              <a:cs typeface="Roboto"/>
              <a:sym typeface="Roboto"/>
            </a:endParaRPr>
          </a:p>
        </p:txBody>
      </p:sp>
    </p:spTree>
    <p:extLst>
      <p:ext uri="{BB962C8B-B14F-4D97-AF65-F5344CB8AC3E}">
        <p14:creationId xmlns:p14="http://schemas.microsoft.com/office/powerpoint/2010/main" val="2794870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19"/>
          <p:cNvSpPr/>
          <p:nvPr/>
        </p:nvSpPr>
        <p:spPr>
          <a:xfrm>
            <a:off x="6763600" y="2425750"/>
            <a:ext cx="1203600" cy="120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9"/>
          <p:cNvSpPr/>
          <p:nvPr/>
        </p:nvSpPr>
        <p:spPr>
          <a:xfrm>
            <a:off x="1176800" y="2425750"/>
            <a:ext cx="1203600" cy="120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9"/>
          <p:cNvSpPr txBox="1">
            <a:spLocks noGrp="1"/>
          </p:cNvSpPr>
          <p:nvPr>
            <p:ph type="title"/>
          </p:nvPr>
        </p:nvSpPr>
        <p:spPr>
          <a:xfrm>
            <a:off x="1727453" y="268977"/>
            <a:ext cx="4983417" cy="485351"/>
          </a:xfrm>
          <a:prstGeom prst="rect">
            <a:avLst/>
          </a:prstGeom>
          <a:effectLst>
            <a:outerShdw blurRad="50800" dist="38100" algn="l" rotWithShape="0">
              <a:prstClr val="black">
                <a:alpha val="40000"/>
              </a:prst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IN" dirty="0"/>
              <a:t>Topic Name</a:t>
            </a:r>
            <a:endParaRPr dirty="0"/>
          </a:p>
        </p:txBody>
      </p:sp>
      <p:grpSp>
        <p:nvGrpSpPr>
          <p:cNvPr id="529" name="Google Shape;1178;p52">
            <a:extLst>
              <a:ext uri="{FF2B5EF4-FFF2-40B4-BE49-F238E27FC236}">
                <a16:creationId xmlns:a16="http://schemas.microsoft.com/office/drawing/2014/main" id="{F5F4F240-AB8A-07A6-A983-4640D9B34C94}"/>
              </a:ext>
            </a:extLst>
          </p:cNvPr>
          <p:cNvGrpSpPr/>
          <p:nvPr/>
        </p:nvGrpSpPr>
        <p:grpSpPr>
          <a:xfrm>
            <a:off x="2622533" y="1316881"/>
            <a:ext cx="3542695" cy="1909515"/>
            <a:chOff x="233350" y="949250"/>
            <a:chExt cx="7054350" cy="3802300"/>
          </a:xfrm>
        </p:grpSpPr>
        <p:sp>
          <p:nvSpPr>
            <p:cNvPr id="530" name="Google Shape;1179;p52">
              <a:extLst>
                <a:ext uri="{FF2B5EF4-FFF2-40B4-BE49-F238E27FC236}">
                  <a16:creationId xmlns:a16="http://schemas.microsoft.com/office/drawing/2014/main" id="{D1D08857-C015-57D9-DBAA-FE8CF4CE201A}"/>
                </a:ext>
              </a:extLst>
            </p:cNvPr>
            <p:cNvSpPr/>
            <p:nvPr/>
          </p:nvSpPr>
          <p:spPr>
            <a:xfrm>
              <a:off x="4428450" y="2808675"/>
              <a:ext cx="1478900" cy="330100"/>
            </a:xfrm>
            <a:custGeom>
              <a:avLst/>
              <a:gdLst/>
              <a:ahLst/>
              <a:cxnLst/>
              <a:rect l="l" t="t" r="r" b="b"/>
              <a:pathLst>
                <a:path w="59156" h="13204" extrusionOk="0">
                  <a:moveTo>
                    <a:pt x="1" y="0"/>
                  </a:moveTo>
                  <a:lnTo>
                    <a:pt x="1" y="0"/>
                  </a:lnTo>
                  <a:close/>
                  <a:moveTo>
                    <a:pt x="59155" y="13203"/>
                  </a:move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1180;p52">
              <a:extLst>
                <a:ext uri="{FF2B5EF4-FFF2-40B4-BE49-F238E27FC236}">
                  <a16:creationId xmlns:a16="http://schemas.microsoft.com/office/drawing/2014/main" id="{462FA8FF-83B2-EF68-C2BC-773A4AC165D6}"/>
                </a:ext>
              </a:extLst>
            </p:cNvPr>
            <p:cNvSpPr/>
            <p:nvPr/>
          </p:nvSpPr>
          <p:spPr>
            <a:xfrm>
              <a:off x="2909400" y="1076125"/>
              <a:ext cx="4118650" cy="3109225"/>
            </a:xfrm>
            <a:custGeom>
              <a:avLst/>
              <a:gdLst/>
              <a:ahLst/>
              <a:cxnLst/>
              <a:rect l="l" t="t" r="r" b="b"/>
              <a:pathLst>
                <a:path w="164746" h="124369" extrusionOk="0">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1181;p52">
              <a:extLst>
                <a:ext uri="{FF2B5EF4-FFF2-40B4-BE49-F238E27FC236}">
                  <a16:creationId xmlns:a16="http://schemas.microsoft.com/office/drawing/2014/main" id="{4249D861-BD2A-09A8-E1E5-443B5637AD1F}"/>
                </a:ext>
              </a:extLst>
            </p:cNvPr>
            <p:cNvSpPr/>
            <p:nvPr/>
          </p:nvSpPr>
          <p:spPr>
            <a:xfrm>
              <a:off x="5913800" y="3523050"/>
              <a:ext cx="1109075" cy="813875"/>
            </a:xfrm>
            <a:custGeom>
              <a:avLst/>
              <a:gdLst/>
              <a:ahLst/>
              <a:cxnLst/>
              <a:rect l="l" t="t" r="r" b="b"/>
              <a:pathLst>
                <a:path w="44363" h="32555" extrusionOk="0">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1182;p52">
              <a:extLst>
                <a:ext uri="{FF2B5EF4-FFF2-40B4-BE49-F238E27FC236}">
                  <a16:creationId xmlns:a16="http://schemas.microsoft.com/office/drawing/2014/main" id="{933879C3-2534-277F-87AA-837B92B4480D}"/>
                </a:ext>
              </a:extLst>
            </p:cNvPr>
            <p:cNvSpPr/>
            <p:nvPr/>
          </p:nvSpPr>
          <p:spPr>
            <a:xfrm>
              <a:off x="6442175" y="3238700"/>
              <a:ext cx="571625" cy="311800"/>
            </a:xfrm>
            <a:custGeom>
              <a:avLst/>
              <a:gdLst/>
              <a:ahLst/>
              <a:cxnLst/>
              <a:rect l="l" t="t" r="r" b="b"/>
              <a:pathLst>
                <a:path w="22865" h="12472" extrusionOk="0">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1183;p52">
              <a:extLst>
                <a:ext uri="{FF2B5EF4-FFF2-40B4-BE49-F238E27FC236}">
                  <a16:creationId xmlns:a16="http://schemas.microsoft.com/office/drawing/2014/main" id="{EFEAFD3C-CD9F-5B8E-9BF2-AC11924BF0F5}"/>
                </a:ext>
              </a:extLst>
            </p:cNvPr>
            <p:cNvSpPr/>
            <p:nvPr/>
          </p:nvSpPr>
          <p:spPr>
            <a:xfrm>
              <a:off x="5898675" y="3029225"/>
              <a:ext cx="282150" cy="318450"/>
            </a:xfrm>
            <a:custGeom>
              <a:avLst/>
              <a:gdLst/>
              <a:ahLst/>
              <a:cxnLst/>
              <a:rect l="l" t="t" r="r" b="b"/>
              <a:pathLst>
                <a:path w="11286" h="12738" extrusionOk="0">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1184;p52">
              <a:extLst>
                <a:ext uri="{FF2B5EF4-FFF2-40B4-BE49-F238E27FC236}">
                  <a16:creationId xmlns:a16="http://schemas.microsoft.com/office/drawing/2014/main" id="{2C85D059-114E-3B92-1AEE-5BFBB08987CA}"/>
                </a:ext>
              </a:extLst>
            </p:cNvPr>
            <p:cNvSpPr/>
            <p:nvPr/>
          </p:nvSpPr>
          <p:spPr>
            <a:xfrm>
              <a:off x="5544400" y="3065225"/>
              <a:ext cx="541800" cy="430700"/>
            </a:xfrm>
            <a:custGeom>
              <a:avLst/>
              <a:gdLst/>
              <a:ahLst/>
              <a:cxnLst/>
              <a:rect l="l" t="t" r="r" b="b"/>
              <a:pathLst>
                <a:path w="21672" h="17228" extrusionOk="0">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1185;p52">
              <a:extLst>
                <a:ext uri="{FF2B5EF4-FFF2-40B4-BE49-F238E27FC236}">
                  <a16:creationId xmlns:a16="http://schemas.microsoft.com/office/drawing/2014/main" id="{2401A71A-6DC9-5477-628A-09124D50535C}"/>
                </a:ext>
              </a:extLst>
            </p:cNvPr>
            <p:cNvSpPr/>
            <p:nvPr/>
          </p:nvSpPr>
          <p:spPr>
            <a:xfrm>
              <a:off x="4388700" y="3530600"/>
              <a:ext cx="227275" cy="395425"/>
            </a:xfrm>
            <a:custGeom>
              <a:avLst/>
              <a:gdLst/>
              <a:ahLst/>
              <a:cxnLst/>
              <a:rect l="l" t="t" r="r" b="b"/>
              <a:pathLst>
                <a:path w="9091" h="15817" extrusionOk="0">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1186;p52">
              <a:extLst>
                <a:ext uri="{FF2B5EF4-FFF2-40B4-BE49-F238E27FC236}">
                  <a16:creationId xmlns:a16="http://schemas.microsoft.com/office/drawing/2014/main" id="{373AAC38-2C2C-8F69-82EA-F2271AB297E2}"/>
                </a:ext>
              </a:extLst>
            </p:cNvPr>
            <p:cNvSpPr/>
            <p:nvPr/>
          </p:nvSpPr>
          <p:spPr>
            <a:xfrm>
              <a:off x="6438300" y="1893850"/>
              <a:ext cx="267450" cy="418275"/>
            </a:xfrm>
            <a:custGeom>
              <a:avLst/>
              <a:gdLst/>
              <a:ahLst/>
              <a:cxnLst/>
              <a:rect l="l" t="t" r="r" b="b"/>
              <a:pathLst>
                <a:path w="10698" h="16731" extrusionOk="0">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1187;p52">
              <a:extLst>
                <a:ext uri="{FF2B5EF4-FFF2-40B4-BE49-F238E27FC236}">
                  <a16:creationId xmlns:a16="http://schemas.microsoft.com/office/drawing/2014/main" id="{1B8462BA-0EC8-2AC7-AA78-D62DDFFB2237}"/>
                </a:ext>
              </a:extLst>
            </p:cNvPr>
            <p:cNvSpPr/>
            <p:nvPr/>
          </p:nvSpPr>
          <p:spPr>
            <a:xfrm>
              <a:off x="6750143" y="4220725"/>
              <a:ext cx="468775" cy="354550"/>
            </a:xfrm>
            <a:custGeom>
              <a:avLst/>
              <a:gdLst/>
              <a:ahLst/>
              <a:cxnLst/>
              <a:rect l="l" t="t" r="r" b="b"/>
              <a:pathLst>
                <a:path w="18751" h="14182" extrusionOk="0">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1188;p52">
              <a:extLst>
                <a:ext uri="{FF2B5EF4-FFF2-40B4-BE49-F238E27FC236}">
                  <a16:creationId xmlns:a16="http://schemas.microsoft.com/office/drawing/2014/main" id="{8C9A2D45-6E71-2F41-C440-3B6A1B021700}"/>
                </a:ext>
              </a:extLst>
            </p:cNvPr>
            <p:cNvSpPr/>
            <p:nvPr/>
          </p:nvSpPr>
          <p:spPr>
            <a:xfrm>
              <a:off x="6306100" y="2654825"/>
              <a:ext cx="232875" cy="385425"/>
            </a:xfrm>
            <a:custGeom>
              <a:avLst/>
              <a:gdLst/>
              <a:ahLst/>
              <a:cxnLst/>
              <a:rect l="l" t="t" r="r" b="b"/>
              <a:pathLst>
                <a:path w="9315" h="15417" extrusionOk="0">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1189;p52">
              <a:extLst>
                <a:ext uri="{FF2B5EF4-FFF2-40B4-BE49-F238E27FC236}">
                  <a16:creationId xmlns:a16="http://schemas.microsoft.com/office/drawing/2014/main" id="{B752E777-1DBA-883D-C6C4-F8C8D14EDF9C}"/>
                </a:ext>
              </a:extLst>
            </p:cNvPr>
            <p:cNvSpPr/>
            <p:nvPr/>
          </p:nvSpPr>
          <p:spPr>
            <a:xfrm>
              <a:off x="6139750" y="3178550"/>
              <a:ext cx="185375" cy="227425"/>
            </a:xfrm>
            <a:custGeom>
              <a:avLst/>
              <a:gdLst/>
              <a:ahLst/>
              <a:cxnLst/>
              <a:rect l="l" t="t" r="r" b="b"/>
              <a:pathLst>
                <a:path w="7415" h="9097" extrusionOk="0">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1190;p52">
              <a:extLst>
                <a:ext uri="{FF2B5EF4-FFF2-40B4-BE49-F238E27FC236}">
                  <a16:creationId xmlns:a16="http://schemas.microsoft.com/office/drawing/2014/main" id="{E75F31D5-FCA7-0FA9-9D8A-22769BFB8A34}"/>
                </a:ext>
              </a:extLst>
            </p:cNvPr>
            <p:cNvSpPr/>
            <p:nvPr/>
          </p:nvSpPr>
          <p:spPr>
            <a:xfrm>
              <a:off x="4320000" y="1079225"/>
              <a:ext cx="260125" cy="163000"/>
            </a:xfrm>
            <a:custGeom>
              <a:avLst/>
              <a:gdLst/>
              <a:ahLst/>
              <a:cxnLst/>
              <a:rect l="l" t="t" r="r" b="b"/>
              <a:pathLst>
                <a:path w="10405" h="6520" extrusionOk="0">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1191;p52">
              <a:extLst>
                <a:ext uri="{FF2B5EF4-FFF2-40B4-BE49-F238E27FC236}">
                  <a16:creationId xmlns:a16="http://schemas.microsoft.com/office/drawing/2014/main" id="{99451E85-9AC2-7ECF-9395-6C49C3C55743}"/>
                </a:ext>
              </a:extLst>
            </p:cNvPr>
            <p:cNvSpPr/>
            <p:nvPr/>
          </p:nvSpPr>
          <p:spPr>
            <a:xfrm>
              <a:off x="3605850" y="1017225"/>
              <a:ext cx="246275" cy="88775"/>
            </a:xfrm>
            <a:custGeom>
              <a:avLst/>
              <a:gdLst/>
              <a:ahLst/>
              <a:cxnLst/>
              <a:rect l="l" t="t" r="r" b="b"/>
              <a:pathLst>
                <a:path w="9851" h="3551" extrusionOk="0">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1192;p52">
              <a:extLst>
                <a:ext uri="{FF2B5EF4-FFF2-40B4-BE49-F238E27FC236}">
                  <a16:creationId xmlns:a16="http://schemas.microsoft.com/office/drawing/2014/main" id="{6B4470FB-92B8-E6B7-7DC7-68C8587278D0}"/>
                </a:ext>
              </a:extLst>
            </p:cNvPr>
            <p:cNvSpPr/>
            <p:nvPr/>
          </p:nvSpPr>
          <p:spPr>
            <a:xfrm>
              <a:off x="3161275" y="1612775"/>
              <a:ext cx="115825" cy="115825"/>
            </a:xfrm>
            <a:custGeom>
              <a:avLst/>
              <a:gdLst/>
              <a:ahLst/>
              <a:cxnLst/>
              <a:rect l="l" t="t" r="r" b="b"/>
              <a:pathLst>
                <a:path w="4633" h="4633" extrusionOk="0">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1193;p52">
              <a:extLst>
                <a:ext uri="{FF2B5EF4-FFF2-40B4-BE49-F238E27FC236}">
                  <a16:creationId xmlns:a16="http://schemas.microsoft.com/office/drawing/2014/main" id="{B362D34C-4CF4-B79D-CE11-3C2C81AED22C}"/>
                </a:ext>
              </a:extLst>
            </p:cNvPr>
            <p:cNvSpPr/>
            <p:nvPr/>
          </p:nvSpPr>
          <p:spPr>
            <a:xfrm>
              <a:off x="6082850" y="3458350"/>
              <a:ext cx="215350" cy="82375"/>
            </a:xfrm>
            <a:custGeom>
              <a:avLst/>
              <a:gdLst/>
              <a:ahLst/>
              <a:cxnLst/>
              <a:rect l="l" t="t" r="r" b="b"/>
              <a:pathLst>
                <a:path w="8614" h="3295" extrusionOk="0">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1194;p52">
              <a:extLst>
                <a:ext uri="{FF2B5EF4-FFF2-40B4-BE49-F238E27FC236}">
                  <a16:creationId xmlns:a16="http://schemas.microsoft.com/office/drawing/2014/main" id="{D4ACAB00-7F48-A59D-9E48-A1EB388CE792}"/>
                </a:ext>
              </a:extLst>
            </p:cNvPr>
            <p:cNvSpPr/>
            <p:nvPr/>
          </p:nvSpPr>
          <p:spPr>
            <a:xfrm>
              <a:off x="5726825" y="1103850"/>
              <a:ext cx="262175" cy="54825"/>
            </a:xfrm>
            <a:custGeom>
              <a:avLst/>
              <a:gdLst/>
              <a:ahLst/>
              <a:cxnLst/>
              <a:rect l="l" t="t" r="r" b="b"/>
              <a:pathLst>
                <a:path w="10487" h="2193" extrusionOk="0">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1195;p52">
              <a:extLst>
                <a:ext uri="{FF2B5EF4-FFF2-40B4-BE49-F238E27FC236}">
                  <a16:creationId xmlns:a16="http://schemas.microsoft.com/office/drawing/2014/main" id="{296D39D2-E214-227B-3C4F-96B7C4138A50}"/>
                </a:ext>
              </a:extLst>
            </p:cNvPr>
            <p:cNvSpPr/>
            <p:nvPr/>
          </p:nvSpPr>
          <p:spPr>
            <a:xfrm>
              <a:off x="6497925" y="4391525"/>
              <a:ext cx="125725" cy="97375"/>
            </a:xfrm>
            <a:custGeom>
              <a:avLst/>
              <a:gdLst/>
              <a:ahLst/>
              <a:cxnLst/>
              <a:rect l="l" t="t" r="r" b="b"/>
              <a:pathLst>
                <a:path w="5029" h="3895" extrusionOk="0">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1196;p52">
              <a:extLst>
                <a:ext uri="{FF2B5EF4-FFF2-40B4-BE49-F238E27FC236}">
                  <a16:creationId xmlns:a16="http://schemas.microsoft.com/office/drawing/2014/main" id="{1F7F204E-AE93-21FF-C5B1-F8E09A336C0F}"/>
                </a:ext>
              </a:extLst>
            </p:cNvPr>
            <p:cNvSpPr/>
            <p:nvPr/>
          </p:nvSpPr>
          <p:spPr>
            <a:xfrm>
              <a:off x="5334875" y="2906300"/>
              <a:ext cx="82100" cy="128050"/>
            </a:xfrm>
            <a:custGeom>
              <a:avLst/>
              <a:gdLst/>
              <a:ahLst/>
              <a:cxnLst/>
              <a:rect l="l" t="t" r="r" b="b"/>
              <a:pathLst>
                <a:path w="3284" h="5122" extrusionOk="0">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1197;p52">
              <a:extLst>
                <a:ext uri="{FF2B5EF4-FFF2-40B4-BE49-F238E27FC236}">
                  <a16:creationId xmlns:a16="http://schemas.microsoft.com/office/drawing/2014/main" id="{3DE50C42-8A24-EA34-225D-ED6E42FCCDDC}"/>
                </a:ext>
              </a:extLst>
            </p:cNvPr>
            <p:cNvSpPr/>
            <p:nvPr/>
          </p:nvSpPr>
          <p:spPr>
            <a:xfrm>
              <a:off x="4869125" y="997550"/>
              <a:ext cx="160750" cy="66150"/>
            </a:xfrm>
            <a:custGeom>
              <a:avLst/>
              <a:gdLst/>
              <a:ahLst/>
              <a:cxnLst/>
              <a:rect l="l" t="t" r="r" b="b"/>
              <a:pathLst>
                <a:path w="6430" h="2646" extrusionOk="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1198;p52">
              <a:extLst>
                <a:ext uri="{FF2B5EF4-FFF2-40B4-BE49-F238E27FC236}">
                  <a16:creationId xmlns:a16="http://schemas.microsoft.com/office/drawing/2014/main" id="{819F533F-9F64-D177-EAB6-16387300B859}"/>
                </a:ext>
              </a:extLst>
            </p:cNvPr>
            <p:cNvSpPr/>
            <p:nvPr/>
          </p:nvSpPr>
          <p:spPr>
            <a:xfrm>
              <a:off x="3763550" y="998475"/>
              <a:ext cx="117975" cy="55725"/>
            </a:xfrm>
            <a:custGeom>
              <a:avLst/>
              <a:gdLst/>
              <a:ahLst/>
              <a:cxnLst/>
              <a:rect l="l" t="t" r="r" b="b"/>
              <a:pathLst>
                <a:path w="4719" h="2229" extrusionOk="0">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1199;p52">
              <a:extLst>
                <a:ext uri="{FF2B5EF4-FFF2-40B4-BE49-F238E27FC236}">
                  <a16:creationId xmlns:a16="http://schemas.microsoft.com/office/drawing/2014/main" id="{42324725-8082-86F8-38D4-8C5CD7FB1E91}"/>
                </a:ext>
              </a:extLst>
            </p:cNvPr>
            <p:cNvSpPr/>
            <p:nvPr/>
          </p:nvSpPr>
          <p:spPr>
            <a:xfrm>
              <a:off x="6244750" y="3463175"/>
              <a:ext cx="127900" cy="76650"/>
            </a:xfrm>
            <a:custGeom>
              <a:avLst/>
              <a:gdLst/>
              <a:ahLst/>
              <a:cxnLst/>
              <a:rect l="l" t="t" r="r" b="b"/>
              <a:pathLst>
                <a:path w="5116" h="3066" extrusionOk="0">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1200;p52">
              <a:extLst>
                <a:ext uri="{FF2B5EF4-FFF2-40B4-BE49-F238E27FC236}">
                  <a16:creationId xmlns:a16="http://schemas.microsoft.com/office/drawing/2014/main" id="{FF09364B-7E3F-A70C-22B5-07D570574F1C}"/>
                </a:ext>
              </a:extLst>
            </p:cNvPr>
            <p:cNvSpPr/>
            <p:nvPr/>
          </p:nvSpPr>
          <p:spPr>
            <a:xfrm>
              <a:off x="6286725" y="2464325"/>
              <a:ext cx="67775" cy="93850"/>
            </a:xfrm>
            <a:custGeom>
              <a:avLst/>
              <a:gdLst/>
              <a:ahLst/>
              <a:cxnLst/>
              <a:rect l="l" t="t" r="r" b="b"/>
              <a:pathLst>
                <a:path w="2711" h="3754" extrusionOk="0">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1201;p52">
              <a:extLst>
                <a:ext uri="{FF2B5EF4-FFF2-40B4-BE49-F238E27FC236}">
                  <a16:creationId xmlns:a16="http://schemas.microsoft.com/office/drawing/2014/main" id="{22A713BD-9536-824B-8AEA-0A643A7C987E}"/>
                </a:ext>
              </a:extLst>
            </p:cNvPr>
            <p:cNvSpPr/>
            <p:nvPr/>
          </p:nvSpPr>
          <p:spPr>
            <a:xfrm>
              <a:off x="6279300" y="2861375"/>
              <a:ext cx="75625" cy="97275"/>
            </a:xfrm>
            <a:custGeom>
              <a:avLst/>
              <a:gdLst/>
              <a:ahLst/>
              <a:cxnLst/>
              <a:rect l="l" t="t" r="r" b="b"/>
              <a:pathLst>
                <a:path w="3025" h="3891" extrusionOk="0">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1202;p52">
              <a:extLst>
                <a:ext uri="{FF2B5EF4-FFF2-40B4-BE49-F238E27FC236}">
                  <a16:creationId xmlns:a16="http://schemas.microsoft.com/office/drawing/2014/main" id="{6710B8C1-CEB6-04F7-B307-9A6A86F9A3DF}"/>
                </a:ext>
              </a:extLst>
            </p:cNvPr>
            <p:cNvSpPr/>
            <p:nvPr/>
          </p:nvSpPr>
          <p:spPr>
            <a:xfrm>
              <a:off x="4145025" y="994975"/>
              <a:ext cx="111500" cy="47325"/>
            </a:xfrm>
            <a:custGeom>
              <a:avLst/>
              <a:gdLst/>
              <a:ahLst/>
              <a:cxnLst/>
              <a:rect l="l" t="t" r="r" b="b"/>
              <a:pathLst>
                <a:path w="4460" h="1893" extrusionOk="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1203;p52">
              <a:extLst>
                <a:ext uri="{FF2B5EF4-FFF2-40B4-BE49-F238E27FC236}">
                  <a16:creationId xmlns:a16="http://schemas.microsoft.com/office/drawing/2014/main" id="{E1D53315-1A5D-24DB-4D72-1B629CB6B7C1}"/>
                </a:ext>
              </a:extLst>
            </p:cNvPr>
            <p:cNvSpPr/>
            <p:nvPr/>
          </p:nvSpPr>
          <p:spPr>
            <a:xfrm>
              <a:off x="7213625" y="3803350"/>
              <a:ext cx="74075" cy="80050"/>
            </a:xfrm>
            <a:custGeom>
              <a:avLst/>
              <a:gdLst/>
              <a:ahLst/>
              <a:cxnLst/>
              <a:rect l="l" t="t" r="r" b="b"/>
              <a:pathLst>
                <a:path w="2963" h="3202" extrusionOk="0">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1204;p52">
              <a:extLst>
                <a:ext uri="{FF2B5EF4-FFF2-40B4-BE49-F238E27FC236}">
                  <a16:creationId xmlns:a16="http://schemas.microsoft.com/office/drawing/2014/main" id="{FEDF1CDA-9C6F-B768-5052-9957FF89D68A}"/>
                </a:ext>
              </a:extLst>
            </p:cNvPr>
            <p:cNvSpPr/>
            <p:nvPr/>
          </p:nvSpPr>
          <p:spPr>
            <a:xfrm>
              <a:off x="6542025" y="3118350"/>
              <a:ext cx="66075" cy="79800"/>
            </a:xfrm>
            <a:custGeom>
              <a:avLst/>
              <a:gdLst/>
              <a:ahLst/>
              <a:cxnLst/>
              <a:rect l="l" t="t" r="r" b="b"/>
              <a:pathLst>
                <a:path w="2643" h="3192" extrusionOk="0">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1205;p52">
              <a:extLst>
                <a:ext uri="{FF2B5EF4-FFF2-40B4-BE49-F238E27FC236}">
                  <a16:creationId xmlns:a16="http://schemas.microsoft.com/office/drawing/2014/main" id="{A9695BFD-1B21-83EC-AE3A-EFC9EABAE6F0}"/>
                </a:ext>
              </a:extLst>
            </p:cNvPr>
            <p:cNvSpPr/>
            <p:nvPr/>
          </p:nvSpPr>
          <p:spPr>
            <a:xfrm>
              <a:off x="4278100" y="987200"/>
              <a:ext cx="87225" cy="50150"/>
            </a:xfrm>
            <a:custGeom>
              <a:avLst/>
              <a:gdLst/>
              <a:ahLst/>
              <a:cxnLst/>
              <a:rect l="l" t="t" r="r" b="b"/>
              <a:pathLst>
                <a:path w="3489" h="2006" extrusionOk="0">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1206;p52">
              <a:extLst>
                <a:ext uri="{FF2B5EF4-FFF2-40B4-BE49-F238E27FC236}">
                  <a16:creationId xmlns:a16="http://schemas.microsoft.com/office/drawing/2014/main" id="{2B66DEC2-7A2B-3A25-93EA-F5A4DDBE3447}"/>
                </a:ext>
              </a:extLst>
            </p:cNvPr>
            <p:cNvSpPr/>
            <p:nvPr/>
          </p:nvSpPr>
          <p:spPr>
            <a:xfrm>
              <a:off x="6595650" y="1204100"/>
              <a:ext cx="81075" cy="41800"/>
            </a:xfrm>
            <a:custGeom>
              <a:avLst/>
              <a:gdLst/>
              <a:ahLst/>
              <a:cxnLst/>
              <a:rect l="l" t="t" r="r" b="b"/>
              <a:pathLst>
                <a:path w="3243" h="1672" extrusionOk="0">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1207;p52">
              <a:extLst>
                <a:ext uri="{FF2B5EF4-FFF2-40B4-BE49-F238E27FC236}">
                  <a16:creationId xmlns:a16="http://schemas.microsoft.com/office/drawing/2014/main" id="{6BB29369-175C-AB84-6073-B7F7D7A790D7}"/>
                </a:ext>
              </a:extLst>
            </p:cNvPr>
            <p:cNvSpPr/>
            <p:nvPr/>
          </p:nvSpPr>
          <p:spPr>
            <a:xfrm>
              <a:off x="5040350" y="1034625"/>
              <a:ext cx="81550" cy="46975"/>
            </a:xfrm>
            <a:custGeom>
              <a:avLst/>
              <a:gdLst/>
              <a:ahLst/>
              <a:cxnLst/>
              <a:rect l="l" t="t" r="r" b="b"/>
              <a:pathLst>
                <a:path w="3262" h="1879" extrusionOk="0">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1208;p52">
              <a:extLst>
                <a:ext uri="{FF2B5EF4-FFF2-40B4-BE49-F238E27FC236}">
                  <a16:creationId xmlns:a16="http://schemas.microsoft.com/office/drawing/2014/main" id="{037E3B7A-AFD9-1888-A907-1BEF8D922B1C}"/>
                </a:ext>
              </a:extLst>
            </p:cNvPr>
            <p:cNvSpPr/>
            <p:nvPr/>
          </p:nvSpPr>
          <p:spPr>
            <a:xfrm>
              <a:off x="6380950" y="3302475"/>
              <a:ext cx="77800" cy="40225"/>
            </a:xfrm>
            <a:custGeom>
              <a:avLst/>
              <a:gdLst/>
              <a:ahLst/>
              <a:cxnLst/>
              <a:rect l="l" t="t" r="r" b="b"/>
              <a:pathLst>
                <a:path w="3112" h="1609" extrusionOk="0">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1209;p52">
              <a:extLst>
                <a:ext uri="{FF2B5EF4-FFF2-40B4-BE49-F238E27FC236}">
                  <a16:creationId xmlns:a16="http://schemas.microsoft.com/office/drawing/2014/main" id="{0A09BB91-FCFA-2A26-5AC4-E1A2CF60DC2E}"/>
                </a:ext>
              </a:extLst>
            </p:cNvPr>
            <p:cNvSpPr/>
            <p:nvPr/>
          </p:nvSpPr>
          <p:spPr>
            <a:xfrm>
              <a:off x="4384825" y="996700"/>
              <a:ext cx="62025" cy="39775"/>
            </a:xfrm>
            <a:custGeom>
              <a:avLst/>
              <a:gdLst/>
              <a:ahLst/>
              <a:cxnLst/>
              <a:rect l="l" t="t" r="r" b="b"/>
              <a:pathLst>
                <a:path w="2481" h="1591" extrusionOk="0">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1210;p52">
              <a:extLst>
                <a:ext uri="{FF2B5EF4-FFF2-40B4-BE49-F238E27FC236}">
                  <a16:creationId xmlns:a16="http://schemas.microsoft.com/office/drawing/2014/main" id="{A60AF6C2-018D-1F2E-68B6-4BAA4D4E8B1F}"/>
                </a:ext>
              </a:extLst>
            </p:cNvPr>
            <p:cNvSpPr/>
            <p:nvPr/>
          </p:nvSpPr>
          <p:spPr>
            <a:xfrm>
              <a:off x="2100625" y="1004500"/>
              <a:ext cx="520200" cy="95050"/>
            </a:xfrm>
            <a:custGeom>
              <a:avLst/>
              <a:gdLst/>
              <a:ahLst/>
              <a:cxnLst/>
              <a:rect l="l" t="t" r="r" b="b"/>
              <a:pathLst>
                <a:path w="20808" h="3802" extrusionOk="0">
                  <a:moveTo>
                    <a:pt x="20756" y="0"/>
                  </a:moveTo>
                  <a:lnTo>
                    <a:pt x="20738" y="17"/>
                  </a:lnTo>
                  <a:lnTo>
                    <a:pt x="20773" y="17"/>
                  </a:lnTo>
                  <a:lnTo>
                    <a:pt x="20808" y="0"/>
                  </a:lnTo>
                  <a:close/>
                  <a:moveTo>
                    <a:pt x="1" y="3785"/>
                  </a:moveTo>
                  <a:lnTo>
                    <a:pt x="1" y="3802"/>
                  </a:lnTo>
                  <a:lnTo>
                    <a:pt x="18" y="3802"/>
                  </a:lnTo>
                  <a:lnTo>
                    <a:pt x="18" y="3785"/>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1211;p52">
              <a:extLst>
                <a:ext uri="{FF2B5EF4-FFF2-40B4-BE49-F238E27FC236}">
                  <a16:creationId xmlns:a16="http://schemas.microsoft.com/office/drawing/2014/main" id="{3C49023A-CB51-A691-514D-44DA33C537E4}"/>
                </a:ext>
              </a:extLst>
            </p:cNvPr>
            <p:cNvSpPr/>
            <p:nvPr/>
          </p:nvSpPr>
          <p:spPr>
            <a:xfrm>
              <a:off x="233350" y="949250"/>
              <a:ext cx="3232550" cy="3802300"/>
            </a:xfrm>
            <a:custGeom>
              <a:avLst/>
              <a:gdLst/>
              <a:ahLst/>
              <a:cxnLst/>
              <a:rect l="l" t="t" r="r" b="b"/>
              <a:pathLst>
                <a:path w="129302" h="152092" extrusionOk="0">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1212;p52">
              <a:extLst>
                <a:ext uri="{FF2B5EF4-FFF2-40B4-BE49-F238E27FC236}">
                  <a16:creationId xmlns:a16="http://schemas.microsoft.com/office/drawing/2014/main" id="{F4564A2A-E346-C812-EEBA-5906AA805795}"/>
                </a:ext>
              </a:extLst>
            </p:cNvPr>
            <p:cNvSpPr/>
            <p:nvPr/>
          </p:nvSpPr>
          <p:spPr>
            <a:xfrm>
              <a:off x="1581325" y="1051125"/>
              <a:ext cx="283000" cy="91675"/>
            </a:xfrm>
            <a:custGeom>
              <a:avLst/>
              <a:gdLst/>
              <a:ahLst/>
              <a:cxnLst/>
              <a:rect l="l" t="t" r="r" b="b"/>
              <a:pathLst>
                <a:path w="11320" h="3667" extrusionOk="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1213;p52">
              <a:extLst>
                <a:ext uri="{FF2B5EF4-FFF2-40B4-BE49-F238E27FC236}">
                  <a16:creationId xmlns:a16="http://schemas.microsoft.com/office/drawing/2014/main" id="{93BACC83-0C9A-8F44-8879-B8B6A9238B45}"/>
                </a:ext>
              </a:extLst>
            </p:cNvPr>
            <p:cNvSpPr/>
            <p:nvPr/>
          </p:nvSpPr>
          <p:spPr>
            <a:xfrm>
              <a:off x="3144425" y="1319375"/>
              <a:ext cx="213450" cy="95575"/>
            </a:xfrm>
            <a:custGeom>
              <a:avLst/>
              <a:gdLst/>
              <a:ahLst/>
              <a:cxnLst/>
              <a:rect l="l" t="t" r="r" b="b"/>
              <a:pathLst>
                <a:path w="8538" h="3823" extrusionOk="0">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1214;p52">
              <a:extLst>
                <a:ext uri="{FF2B5EF4-FFF2-40B4-BE49-F238E27FC236}">
                  <a16:creationId xmlns:a16="http://schemas.microsoft.com/office/drawing/2014/main" id="{B9978A9E-21A3-DB6B-4EF0-3F9256FFDCE5}"/>
                </a:ext>
              </a:extLst>
            </p:cNvPr>
            <p:cNvSpPr/>
            <p:nvPr/>
          </p:nvSpPr>
          <p:spPr>
            <a:xfrm>
              <a:off x="1453000" y="2509000"/>
              <a:ext cx="263575" cy="113100"/>
            </a:xfrm>
            <a:custGeom>
              <a:avLst/>
              <a:gdLst/>
              <a:ahLst/>
              <a:cxnLst/>
              <a:rect l="l" t="t" r="r" b="b"/>
              <a:pathLst>
                <a:path w="10543" h="4524" extrusionOk="0">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1215;p52">
              <a:extLst>
                <a:ext uri="{FF2B5EF4-FFF2-40B4-BE49-F238E27FC236}">
                  <a16:creationId xmlns:a16="http://schemas.microsoft.com/office/drawing/2014/main" id="{4E4EFA9A-D0D2-F6EA-6F28-E8B9EC799FCA}"/>
                </a:ext>
              </a:extLst>
            </p:cNvPr>
            <p:cNvSpPr/>
            <p:nvPr/>
          </p:nvSpPr>
          <p:spPr>
            <a:xfrm>
              <a:off x="1880725" y="1020350"/>
              <a:ext cx="162025" cy="112025"/>
            </a:xfrm>
            <a:custGeom>
              <a:avLst/>
              <a:gdLst/>
              <a:ahLst/>
              <a:cxnLst/>
              <a:rect l="l" t="t" r="r" b="b"/>
              <a:pathLst>
                <a:path w="6481" h="4481" extrusionOk="0">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1216;p52">
              <a:extLst>
                <a:ext uri="{FF2B5EF4-FFF2-40B4-BE49-F238E27FC236}">
                  <a16:creationId xmlns:a16="http://schemas.microsoft.com/office/drawing/2014/main" id="{9672E30D-288D-5396-5D28-514F8F5DB75F}"/>
                </a:ext>
              </a:extLst>
            </p:cNvPr>
            <p:cNvSpPr/>
            <p:nvPr/>
          </p:nvSpPr>
          <p:spPr>
            <a:xfrm>
              <a:off x="1688900" y="2603450"/>
              <a:ext cx="165050" cy="73950"/>
            </a:xfrm>
            <a:custGeom>
              <a:avLst/>
              <a:gdLst/>
              <a:ahLst/>
              <a:cxnLst/>
              <a:rect l="l" t="t" r="r" b="b"/>
              <a:pathLst>
                <a:path w="6602" h="2958" extrusionOk="0">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1217;p52">
              <a:extLst>
                <a:ext uri="{FF2B5EF4-FFF2-40B4-BE49-F238E27FC236}">
                  <a16:creationId xmlns:a16="http://schemas.microsoft.com/office/drawing/2014/main" id="{7E83FE82-D366-6330-91B5-F02717B9F621}"/>
                </a:ext>
              </a:extLst>
            </p:cNvPr>
            <p:cNvSpPr/>
            <p:nvPr/>
          </p:nvSpPr>
          <p:spPr>
            <a:xfrm>
              <a:off x="1922200" y="1344925"/>
              <a:ext cx="129625" cy="64525"/>
            </a:xfrm>
            <a:custGeom>
              <a:avLst/>
              <a:gdLst/>
              <a:ahLst/>
              <a:cxnLst/>
              <a:rect l="l" t="t" r="r" b="b"/>
              <a:pathLst>
                <a:path w="5185" h="2581" extrusionOk="0">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1218;p52">
              <a:extLst>
                <a:ext uri="{FF2B5EF4-FFF2-40B4-BE49-F238E27FC236}">
                  <a16:creationId xmlns:a16="http://schemas.microsoft.com/office/drawing/2014/main" id="{43EB96AB-EFFD-C1F4-3EBC-EA4C7B3EBBAA}"/>
                </a:ext>
              </a:extLst>
            </p:cNvPr>
            <p:cNvSpPr/>
            <p:nvPr/>
          </p:nvSpPr>
          <p:spPr>
            <a:xfrm>
              <a:off x="1787825" y="1030550"/>
              <a:ext cx="94250" cy="44825"/>
            </a:xfrm>
            <a:custGeom>
              <a:avLst/>
              <a:gdLst/>
              <a:ahLst/>
              <a:cxnLst/>
              <a:rect l="l" t="t" r="r" b="b"/>
              <a:pathLst>
                <a:path w="3770" h="1793" extrusionOk="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1219;p52">
              <a:extLst>
                <a:ext uri="{FF2B5EF4-FFF2-40B4-BE49-F238E27FC236}">
                  <a16:creationId xmlns:a16="http://schemas.microsoft.com/office/drawing/2014/main" id="{59C0BE55-E06C-1778-E329-FFA0FF8DC813}"/>
                </a:ext>
              </a:extLst>
            </p:cNvPr>
            <p:cNvSpPr/>
            <p:nvPr/>
          </p:nvSpPr>
          <p:spPr>
            <a:xfrm>
              <a:off x="1870350" y="2639275"/>
              <a:ext cx="59225" cy="44325"/>
            </a:xfrm>
            <a:custGeom>
              <a:avLst/>
              <a:gdLst/>
              <a:ahLst/>
              <a:cxnLst/>
              <a:rect l="l" t="t" r="r" b="b"/>
              <a:pathLst>
                <a:path w="2369" h="1773" extrusionOk="0">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1220;p52">
              <a:extLst>
                <a:ext uri="{FF2B5EF4-FFF2-40B4-BE49-F238E27FC236}">
                  <a16:creationId xmlns:a16="http://schemas.microsoft.com/office/drawing/2014/main" id="{71764DF0-3B92-65F8-70E0-26E4705FE646}"/>
                </a:ext>
              </a:extLst>
            </p:cNvPr>
            <p:cNvSpPr/>
            <p:nvPr/>
          </p:nvSpPr>
          <p:spPr>
            <a:xfrm>
              <a:off x="2264800" y="4630125"/>
              <a:ext cx="62675" cy="39225"/>
            </a:xfrm>
            <a:custGeom>
              <a:avLst/>
              <a:gdLst/>
              <a:ahLst/>
              <a:cxnLst/>
              <a:rect l="l" t="t" r="r" b="b"/>
              <a:pathLst>
                <a:path w="2507" h="1569" extrusionOk="0">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1221;p52">
              <a:extLst>
                <a:ext uri="{FF2B5EF4-FFF2-40B4-BE49-F238E27FC236}">
                  <a16:creationId xmlns:a16="http://schemas.microsoft.com/office/drawing/2014/main" id="{DAFE0198-400F-0452-CB12-B456B193A477}"/>
                </a:ext>
              </a:extLst>
            </p:cNvPr>
            <p:cNvSpPr/>
            <p:nvPr/>
          </p:nvSpPr>
          <p:spPr>
            <a:xfrm>
              <a:off x="1604225" y="2645350"/>
              <a:ext cx="56175" cy="38275"/>
            </a:xfrm>
            <a:custGeom>
              <a:avLst/>
              <a:gdLst/>
              <a:ahLst/>
              <a:cxnLst/>
              <a:rect l="l" t="t" r="r" b="b"/>
              <a:pathLst>
                <a:path w="2247" h="1531" extrusionOk="0">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1222;p52">
              <a:extLst>
                <a:ext uri="{FF2B5EF4-FFF2-40B4-BE49-F238E27FC236}">
                  <a16:creationId xmlns:a16="http://schemas.microsoft.com/office/drawing/2014/main" id="{5627B98D-E295-D445-C9EF-9632C6CB01E9}"/>
                </a:ext>
              </a:extLst>
            </p:cNvPr>
            <p:cNvSpPr/>
            <p:nvPr/>
          </p:nvSpPr>
          <p:spPr>
            <a:xfrm>
              <a:off x="7045475" y="3384250"/>
              <a:ext cx="47375" cy="53550"/>
            </a:xfrm>
            <a:custGeom>
              <a:avLst/>
              <a:gdLst/>
              <a:ahLst/>
              <a:cxnLst/>
              <a:rect l="l" t="t" r="r" b="b"/>
              <a:pathLst>
                <a:path w="1895" h="2142" extrusionOk="0">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1223;p52">
              <a:extLst>
                <a:ext uri="{FF2B5EF4-FFF2-40B4-BE49-F238E27FC236}">
                  <a16:creationId xmlns:a16="http://schemas.microsoft.com/office/drawing/2014/main" id="{C1A4B255-77BB-1355-0857-D5156C2D108C}"/>
                </a:ext>
              </a:extLst>
            </p:cNvPr>
            <p:cNvSpPr/>
            <p:nvPr/>
          </p:nvSpPr>
          <p:spPr>
            <a:xfrm>
              <a:off x="4291500" y="1250400"/>
              <a:ext cx="54900" cy="37900"/>
            </a:xfrm>
            <a:custGeom>
              <a:avLst/>
              <a:gdLst/>
              <a:ahLst/>
              <a:cxnLst/>
              <a:rect l="l" t="t" r="r" b="b"/>
              <a:pathLst>
                <a:path w="2196" h="1516" extrusionOk="0">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1224;p52">
              <a:extLst>
                <a:ext uri="{FF2B5EF4-FFF2-40B4-BE49-F238E27FC236}">
                  <a16:creationId xmlns:a16="http://schemas.microsoft.com/office/drawing/2014/main" id="{C5BA66C5-7A34-759F-C4F8-47014C8FC1B9}"/>
                </a:ext>
              </a:extLst>
            </p:cNvPr>
            <p:cNvSpPr/>
            <p:nvPr/>
          </p:nvSpPr>
          <p:spPr>
            <a:xfrm>
              <a:off x="6323375" y="3314875"/>
              <a:ext cx="50125" cy="37325"/>
            </a:xfrm>
            <a:custGeom>
              <a:avLst/>
              <a:gdLst/>
              <a:ahLst/>
              <a:cxnLst/>
              <a:rect l="l" t="t" r="r" b="b"/>
              <a:pathLst>
                <a:path w="2005" h="1493" extrusionOk="0">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1225;p52">
              <a:extLst>
                <a:ext uri="{FF2B5EF4-FFF2-40B4-BE49-F238E27FC236}">
                  <a16:creationId xmlns:a16="http://schemas.microsoft.com/office/drawing/2014/main" id="{77A8B14D-3A0C-9B21-2C20-0FEDDBEEB27D}"/>
                </a:ext>
              </a:extLst>
            </p:cNvPr>
            <p:cNvSpPr/>
            <p:nvPr/>
          </p:nvSpPr>
          <p:spPr>
            <a:xfrm>
              <a:off x="6680225" y="1890750"/>
              <a:ext cx="46075" cy="42200"/>
            </a:xfrm>
            <a:custGeom>
              <a:avLst/>
              <a:gdLst/>
              <a:ahLst/>
              <a:cxnLst/>
              <a:rect l="l" t="t" r="r" b="b"/>
              <a:pathLst>
                <a:path w="1843" h="1688" extrusionOk="0">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1226;p52">
              <a:extLst>
                <a:ext uri="{FF2B5EF4-FFF2-40B4-BE49-F238E27FC236}">
                  <a16:creationId xmlns:a16="http://schemas.microsoft.com/office/drawing/2014/main" id="{9B300C65-599F-0196-BA20-C6BAB57365CB}"/>
                </a:ext>
              </a:extLst>
            </p:cNvPr>
            <p:cNvSpPr/>
            <p:nvPr/>
          </p:nvSpPr>
          <p:spPr>
            <a:xfrm>
              <a:off x="3550975" y="1955400"/>
              <a:ext cx="53600" cy="126175"/>
            </a:xfrm>
            <a:custGeom>
              <a:avLst/>
              <a:gdLst/>
              <a:ahLst/>
              <a:cxnLst/>
              <a:rect l="l" t="t" r="r" b="b"/>
              <a:pathLst>
                <a:path w="2144" h="5047" extrusionOk="0">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1227;p52">
              <a:extLst>
                <a:ext uri="{FF2B5EF4-FFF2-40B4-BE49-F238E27FC236}">
                  <a16:creationId xmlns:a16="http://schemas.microsoft.com/office/drawing/2014/main" id="{E494DEF9-8768-2353-9690-46104F63D158}"/>
                </a:ext>
              </a:extLst>
            </p:cNvPr>
            <p:cNvSpPr/>
            <p:nvPr/>
          </p:nvSpPr>
          <p:spPr>
            <a:xfrm>
              <a:off x="3910000" y="2161475"/>
              <a:ext cx="93775" cy="45400"/>
            </a:xfrm>
            <a:custGeom>
              <a:avLst/>
              <a:gdLst/>
              <a:ahLst/>
              <a:cxnLst/>
              <a:rect l="l" t="t" r="r" b="b"/>
              <a:pathLst>
                <a:path w="3751" h="1816" extrusionOk="0">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1228;p52">
              <a:extLst>
                <a:ext uri="{FF2B5EF4-FFF2-40B4-BE49-F238E27FC236}">
                  <a16:creationId xmlns:a16="http://schemas.microsoft.com/office/drawing/2014/main" id="{A938D4ED-603F-FB67-7F5D-EDD920EAE601}"/>
                </a:ext>
              </a:extLst>
            </p:cNvPr>
            <p:cNvSpPr/>
            <p:nvPr/>
          </p:nvSpPr>
          <p:spPr>
            <a:xfrm>
              <a:off x="4125600" y="2173875"/>
              <a:ext cx="50575" cy="37600"/>
            </a:xfrm>
            <a:custGeom>
              <a:avLst/>
              <a:gdLst/>
              <a:ahLst/>
              <a:cxnLst/>
              <a:rect l="l" t="t" r="r" b="b"/>
              <a:pathLst>
                <a:path w="2023" h="1504" extrusionOk="0">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1229;p52">
              <a:extLst>
                <a:ext uri="{FF2B5EF4-FFF2-40B4-BE49-F238E27FC236}">
                  <a16:creationId xmlns:a16="http://schemas.microsoft.com/office/drawing/2014/main" id="{D49E35EB-6BA5-C57F-D55E-290F591E4D6E}"/>
                </a:ext>
              </a:extLst>
            </p:cNvPr>
            <p:cNvSpPr/>
            <p:nvPr/>
          </p:nvSpPr>
          <p:spPr>
            <a:xfrm>
              <a:off x="3415775" y="2038325"/>
              <a:ext cx="44925" cy="38175"/>
            </a:xfrm>
            <a:custGeom>
              <a:avLst/>
              <a:gdLst/>
              <a:ahLst/>
              <a:cxnLst/>
              <a:rect l="l" t="t" r="r" b="b"/>
              <a:pathLst>
                <a:path w="1797" h="1527" extrusionOk="0">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1" name="Google Shape;1230;p52">
            <a:extLst>
              <a:ext uri="{FF2B5EF4-FFF2-40B4-BE49-F238E27FC236}">
                <a16:creationId xmlns:a16="http://schemas.microsoft.com/office/drawing/2014/main" id="{D7EBE1B1-FA4F-3F19-9101-A8587F39A446}"/>
              </a:ext>
            </a:extLst>
          </p:cNvPr>
          <p:cNvSpPr/>
          <p:nvPr/>
        </p:nvSpPr>
        <p:spPr>
          <a:xfrm>
            <a:off x="4623300" y="2215576"/>
            <a:ext cx="532800" cy="5328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1240;p52">
            <a:extLst>
              <a:ext uri="{FF2B5EF4-FFF2-40B4-BE49-F238E27FC236}">
                <a16:creationId xmlns:a16="http://schemas.microsoft.com/office/drawing/2014/main" id="{1FD9512C-EF36-EDDB-BFBB-BFCC97B7542A}"/>
              </a:ext>
            </a:extLst>
          </p:cNvPr>
          <p:cNvSpPr/>
          <p:nvPr/>
        </p:nvSpPr>
        <p:spPr>
          <a:xfrm>
            <a:off x="3108875" y="1663026"/>
            <a:ext cx="181800" cy="18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1241;p52">
            <a:extLst>
              <a:ext uri="{FF2B5EF4-FFF2-40B4-BE49-F238E27FC236}">
                <a16:creationId xmlns:a16="http://schemas.microsoft.com/office/drawing/2014/main" id="{044C84DF-7075-CCFC-976D-4765BF2AEBB8}"/>
              </a:ext>
            </a:extLst>
          </p:cNvPr>
          <p:cNvSpPr/>
          <p:nvPr/>
        </p:nvSpPr>
        <p:spPr>
          <a:xfrm>
            <a:off x="3449200" y="2613376"/>
            <a:ext cx="181800" cy="18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1242;p52">
            <a:extLst>
              <a:ext uri="{FF2B5EF4-FFF2-40B4-BE49-F238E27FC236}">
                <a16:creationId xmlns:a16="http://schemas.microsoft.com/office/drawing/2014/main" id="{D0CA4F31-761D-0CAB-A156-1849E69268A3}"/>
              </a:ext>
            </a:extLst>
          </p:cNvPr>
          <p:cNvSpPr/>
          <p:nvPr/>
        </p:nvSpPr>
        <p:spPr>
          <a:xfrm>
            <a:off x="5382025" y="1663026"/>
            <a:ext cx="181800" cy="18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1243;p52">
            <a:extLst>
              <a:ext uri="{FF2B5EF4-FFF2-40B4-BE49-F238E27FC236}">
                <a16:creationId xmlns:a16="http://schemas.microsoft.com/office/drawing/2014/main" id="{7E2297AD-A721-56A3-4096-CD11ADCC1BB5}"/>
              </a:ext>
            </a:extLst>
          </p:cNvPr>
          <p:cNvSpPr/>
          <p:nvPr/>
        </p:nvSpPr>
        <p:spPr>
          <a:xfrm>
            <a:off x="4380300" y="2613376"/>
            <a:ext cx="181800" cy="18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1248;p52">
            <a:extLst>
              <a:ext uri="{FF2B5EF4-FFF2-40B4-BE49-F238E27FC236}">
                <a16:creationId xmlns:a16="http://schemas.microsoft.com/office/drawing/2014/main" id="{08E003C2-11F9-E2CA-4B92-C3722B9B9862}"/>
              </a:ext>
            </a:extLst>
          </p:cNvPr>
          <p:cNvSpPr/>
          <p:nvPr/>
        </p:nvSpPr>
        <p:spPr>
          <a:xfrm>
            <a:off x="2843700" y="2262226"/>
            <a:ext cx="532800" cy="5328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1249;p52">
            <a:extLst>
              <a:ext uri="{FF2B5EF4-FFF2-40B4-BE49-F238E27FC236}">
                <a16:creationId xmlns:a16="http://schemas.microsoft.com/office/drawing/2014/main" id="{50A1F0F4-E1EC-4F05-04C2-8B7E791E6E40}"/>
              </a:ext>
            </a:extLst>
          </p:cNvPr>
          <p:cNvSpPr/>
          <p:nvPr/>
        </p:nvSpPr>
        <p:spPr>
          <a:xfrm>
            <a:off x="2734450" y="2153051"/>
            <a:ext cx="751200" cy="751200"/>
          </a:xfrm>
          <a:prstGeom prst="blockArc">
            <a:avLst>
              <a:gd name="adj1" fmla="val 16211814"/>
              <a:gd name="adj2" fmla="val 5454558"/>
              <a:gd name="adj3" fmla="val 14978"/>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1250;p52">
            <a:extLst>
              <a:ext uri="{FF2B5EF4-FFF2-40B4-BE49-F238E27FC236}">
                <a16:creationId xmlns:a16="http://schemas.microsoft.com/office/drawing/2014/main" id="{99DA03F4-22F4-8F3D-67D5-D322CFE38C58}"/>
              </a:ext>
            </a:extLst>
          </p:cNvPr>
          <p:cNvSpPr txBox="1"/>
          <p:nvPr/>
        </p:nvSpPr>
        <p:spPr>
          <a:xfrm>
            <a:off x="2811250" y="2402876"/>
            <a:ext cx="597900" cy="251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 sz="1500" b="1">
                <a:solidFill>
                  <a:schemeClr val="dk1"/>
                </a:solidFill>
                <a:latin typeface="Fira Code"/>
                <a:ea typeface="Fira Code"/>
                <a:cs typeface="Fira Code"/>
                <a:sym typeface="Fira Code"/>
              </a:rPr>
              <a:t>50%</a:t>
            </a:r>
            <a:endParaRPr sz="1500" b="1" i="0" u="none" strike="noStrike" cap="none">
              <a:solidFill>
                <a:schemeClr val="dk1"/>
              </a:solidFill>
              <a:latin typeface="Fira Code"/>
              <a:ea typeface="Fira Code"/>
              <a:cs typeface="Fira Code"/>
              <a:sym typeface="Fira Code"/>
            </a:endParaRPr>
          </a:p>
        </p:txBody>
      </p:sp>
      <p:sp>
        <p:nvSpPr>
          <p:cNvPr id="589" name="Google Shape;1251;p52">
            <a:extLst>
              <a:ext uri="{FF2B5EF4-FFF2-40B4-BE49-F238E27FC236}">
                <a16:creationId xmlns:a16="http://schemas.microsoft.com/office/drawing/2014/main" id="{2876D76B-CD03-41E8-8343-152F56EAC7B4}"/>
              </a:ext>
            </a:extLst>
          </p:cNvPr>
          <p:cNvSpPr/>
          <p:nvPr/>
        </p:nvSpPr>
        <p:spPr>
          <a:xfrm>
            <a:off x="4792500" y="1215214"/>
            <a:ext cx="532800" cy="5328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1253;p52">
            <a:extLst>
              <a:ext uri="{FF2B5EF4-FFF2-40B4-BE49-F238E27FC236}">
                <a16:creationId xmlns:a16="http://schemas.microsoft.com/office/drawing/2014/main" id="{1AA97E45-912B-103A-5453-054319CD7C5F}"/>
              </a:ext>
            </a:extLst>
          </p:cNvPr>
          <p:cNvSpPr txBox="1"/>
          <p:nvPr/>
        </p:nvSpPr>
        <p:spPr>
          <a:xfrm>
            <a:off x="4760050" y="1355864"/>
            <a:ext cx="597900" cy="251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 sz="1500" b="1">
                <a:solidFill>
                  <a:schemeClr val="dk1"/>
                </a:solidFill>
                <a:latin typeface="Fira Code"/>
                <a:ea typeface="Fira Code"/>
                <a:cs typeface="Fira Code"/>
                <a:sym typeface="Fira Code"/>
              </a:rPr>
              <a:t>85%</a:t>
            </a:r>
            <a:endParaRPr sz="1500" b="1" i="0" u="none" strike="noStrike" cap="none">
              <a:solidFill>
                <a:schemeClr val="dk1"/>
              </a:solidFill>
              <a:latin typeface="Fira Code"/>
              <a:ea typeface="Fira Code"/>
              <a:cs typeface="Fira Code"/>
              <a:sym typeface="Fira Code"/>
            </a:endParaRPr>
          </a:p>
        </p:txBody>
      </p:sp>
      <p:sp>
        <p:nvSpPr>
          <p:cNvPr id="591" name="Google Shape;1254;p52">
            <a:extLst>
              <a:ext uri="{FF2B5EF4-FFF2-40B4-BE49-F238E27FC236}">
                <a16:creationId xmlns:a16="http://schemas.microsoft.com/office/drawing/2014/main" id="{BF506C4B-10DC-71F1-901E-DA232B5AE3FA}"/>
              </a:ext>
            </a:extLst>
          </p:cNvPr>
          <p:cNvSpPr/>
          <p:nvPr/>
        </p:nvSpPr>
        <p:spPr>
          <a:xfrm>
            <a:off x="4514050" y="2106401"/>
            <a:ext cx="751200" cy="751200"/>
          </a:xfrm>
          <a:prstGeom prst="blockArc">
            <a:avLst>
              <a:gd name="adj1" fmla="val 16211814"/>
              <a:gd name="adj2" fmla="val 11196188"/>
              <a:gd name="adj3" fmla="val 1492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1255;p52">
            <a:extLst>
              <a:ext uri="{FF2B5EF4-FFF2-40B4-BE49-F238E27FC236}">
                <a16:creationId xmlns:a16="http://schemas.microsoft.com/office/drawing/2014/main" id="{83B894F7-E5CD-81BB-E1FC-8305239AC03D}"/>
              </a:ext>
            </a:extLst>
          </p:cNvPr>
          <p:cNvSpPr txBox="1"/>
          <p:nvPr/>
        </p:nvSpPr>
        <p:spPr>
          <a:xfrm>
            <a:off x="4590850" y="2356226"/>
            <a:ext cx="597900" cy="251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 sz="1500" b="1">
                <a:solidFill>
                  <a:schemeClr val="dk1"/>
                </a:solidFill>
                <a:latin typeface="Fira Code"/>
                <a:ea typeface="Fira Code"/>
                <a:cs typeface="Fira Code"/>
                <a:sym typeface="Fira Code"/>
              </a:rPr>
              <a:t>75%</a:t>
            </a:r>
            <a:endParaRPr sz="1500" b="1" i="0" u="none" strike="noStrike" cap="none">
              <a:solidFill>
                <a:schemeClr val="dk1"/>
              </a:solidFill>
              <a:latin typeface="Fira Code"/>
              <a:ea typeface="Fira Code"/>
              <a:cs typeface="Fira Code"/>
              <a:sym typeface="Fira Code"/>
            </a:endParaRPr>
          </a:p>
        </p:txBody>
      </p:sp>
      <p:sp>
        <p:nvSpPr>
          <p:cNvPr id="593" name="Google Shape;1284;p52">
            <a:extLst>
              <a:ext uri="{FF2B5EF4-FFF2-40B4-BE49-F238E27FC236}">
                <a16:creationId xmlns:a16="http://schemas.microsoft.com/office/drawing/2014/main" id="{0C45A6F9-2FAC-FB38-7C5A-9CDA2DD74428}"/>
              </a:ext>
            </a:extLst>
          </p:cNvPr>
          <p:cNvSpPr/>
          <p:nvPr/>
        </p:nvSpPr>
        <p:spPr>
          <a:xfrm>
            <a:off x="3302375" y="1183526"/>
            <a:ext cx="606600" cy="6066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1286;p52">
            <a:extLst>
              <a:ext uri="{FF2B5EF4-FFF2-40B4-BE49-F238E27FC236}">
                <a16:creationId xmlns:a16="http://schemas.microsoft.com/office/drawing/2014/main" id="{47C65EA7-632C-9C69-5D03-50E14B06B703}"/>
              </a:ext>
            </a:extLst>
          </p:cNvPr>
          <p:cNvSpPr txBox="1"/>
          <p:nvPr/>
        </p:nvSpPr>
        <p:spPr>
          <a:xfrm>
            <a:off x="3306775" y="1361026"/>
            <a:ext cx="597900" cy="251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 sz="1500" b="1">
                <a:solidFill>
                  <a:schemeClr val="dk1"/>
                </a:solidFill>
                <a:latin typeface="Fira Code"/>
                <a:ea typeface="Fira Code"/>
                <a:cs typeface="Fira Code"/>
                <a:sym typeface="Fira Code"/>
              </a:rPr>
              <a:t>65%</a:t>
            </a:r>
            <a:endParaRPr sz="1500" b="1" i="0" u="none" strike="noStrike" cap="none">
              <a:solidFill>
                <a:schemeClr val="dk1"/>
              </a:solidFill>
              <a:latin typeface="Fira Code"/>
              <a:ea typeface="Fira Code"/>
              <a:cs typeface="Fira Code"/>
              <a:sym typeface="Fira Code"/>
            </a:endParaRPr>
          </a:p>
        </p:txBody>
      </p:sp>
      <p:grpSp>
        <p:nvGrpSpPr>
          <p:cNvPr id="595" name="Google Shape;1256;p52">
            <a:extLst>
              <a:ext uri="{FF2B5EF4-FFF2-40B4-BE49-F238E27FC236}">
                <a16:creationId xmlns:a16="http://schemas.microsoft.com/office/drawing/2014/main" id="{2810470B-7983-7561-9B58-F04D66E7418E}"/>
              </a:ext>
            </a:extLst>
          </p:cNvPr>
          <p:cNvGrpSpPr/>
          <p:nvPr/>
        </p:nvGrpSpPr>
        <p:grpSpPr>
          <a:xfrm>
            <a:off x="6553525" y="3425761"/>
            <a:ext cx="659517" cy="598023"/>
            <a:chOff x="1654675" y="3145361"/>
            <a:chExt cx="777000" cy="704551"/>
          </a:xfrm>
        </p:grpSpPr>
        <p:grpSp>
          <p:nvGrpSpPr>
            <p:cNvPr id="596" name="Google Shape;1257;p52">
              <a:extLst>
                <a:ext uri="{FF2B5EF4-FFF2-40B4-BE49-F238E27FC236}">
                  <a16:creationId xmlns:a16="http://schemas.microsoft.com/office/drawing/2014/main" id="{1216D387-7FDA-5546-D1A1-D16B64796F65}"/>
                </a:ext>
              </a:extLst>
            </p:cNvPr>
            <p:cNvGrpSpPr/>
            <p:nvPr/>
          </p:nvGrpSpPr>
          <p:grpSpPr>
            <a:xfrm>
              <a:off x="1654675" y="3145361"/>
              <a:ext cx="445587" cy="704551"/>
              <a:chOff x="1654675" y="3145361"/>
              <a:chExt cx="445587" cy="704551"/>
            </a:xfrm>
          </p:grpSpPr>
          <p:sp>
            <p:nvSpPr>
              <p:cNvPr id="599" name="Google Shape;1258;p52">
                <a:extLst>
                  <a:ext uri="{FF2B5EF4-FFF2-40B4-BE49-F238E27FC236}">
                    <a16:creationId xmlns:a16="http://schemas.microsoft.com/office/drawing/2014/main" id="{DE74CBA4-3DCB-6CC9-C76F-77650641CFC9}"/>
                  </a:ext>
                </a:extLst>
              </p:cNvPr>
              <p:cNvSpPr/>
              <p:nvPr/>
            </p:nvSpPr>
            <p:spPr>
              <a:xfrm>
                <a:off x="1655926" y="3146576"/>
                <a:ext cx="440657" cy="703336"/>
              </a:xfrm>
              <a:custGeom>
                <a:avLst/>
                <a:gdLst/>
                <a:ahLst/>
                <a:cxnLst/>
                <a:rect l="l" t="t" r="r" b="b"/>
                <a:pathLst>
                  <a:path w="11976" h="19115" extrusionOk="0">
                    <a:moveTo>
                      <a:pt x="0" y="1"/>
                    </a:moveTo>
                    <a:lnTo>
                      <a:pt x="0" y="17113"/>
                    </a:lnTo>
                    <a:lnTo>
                      <a:pt x="2002" y="17113"/>
                    </a:lnTo>
                    <a:lnTo>
                      <a:pt x="2002" y="16112"/>
                    </a:lnTo>
                    <a:lnTo>
                      <a:pt x="3002" y="16112"/>
                    </a:lnTo>
                    <a:lnTo>
                      <a:pt x="3002" y="15112"/>
                    </a:lnTo>
                    <a:lnTo>
                      <a:pt x="4003" y="15112"/>
                    </a:lnTo>
                    <a:lnTo>
                      <a:pt x="4003" y="14111"/>
                    </a:lnTo>
                    <a:lnTo>
                      <a:pt x="4971" y="14111"/>
                    </a:lnTo>
                    <a:lnTo>
                      <a:pt x="4971" y="16112"/>
                    </a:lnTo>
                    <a:lnTo>
                      <a:pt x="5971" y="16112"/>
                    </a:lnTo>
                    <a:lnTo>
                      <a:pt x="5971" y="18114"/>
                    </a:lnTo>
                    <a:lnTo>
                      <a:pt x="6972" y="18114"/>
                    </a:lnTo>
                    <a:lnTo>
                      <a:pt x="6972" y="19115"/>
                    </a:lnTo>
                    <a:lnTo>
                      <a:pt x="8973" y="19115"/>
                    </a:lnTo>
                    <a:lnTo>
                      <a:pt x="8973" y="18114"/>
                    </a:lnTo>
                    <a:lnTo>
                      <a:pt x="9974" y="18114"/>
                    </a:lnTo>
                    <a:lnTo>
                      <a:pt x="9974" y="16112"/>
                    </a:lnTo>
                    <a:lnTo>
                      <a:pt x="8973" y="16112"/>
                    </a:lnTo>
                    <a:lnTo>
                      <a:pt x="8973" y="14111"/>
                    </a:lnTo>
                    <a:lnTo>
                      <a:pt x="7973" y="14111"/>
                    </a:lnTo>
                    <a:lnTo>
                      <a:pt x="7973" y="13110"/>
                    </a:lnTo>
                    <a:lnTo>
                      <a:pt x="11976" y="13110"/>
                    </a:lnTo>
                    <a:lnTo>
                      <a:pt x="11976" y="12110"/>
                    </a:lnTo>
                    <a:lnTo>
                      <a:pt x="11976" y="11109"/>
                    </a:lnTo>
                    <a:lnTo>
                      <a:pt x="11042" y="11109"/>
                    </a:lnTo>
                    <a:lnTo>
                      <a:pt x="11042" y="11009"/>
                    </a:lnTo>
                    <a:lnTo>
                      <a:pt x="11042" y="10008"/>
                    </a:lnTo>
                    <a:lnTo>
                      <a:pt x="10041" y="10008"/>
                    </a:lnTo>
                    <a:lnTo>
                      <a:pt x="10041" y="9007"/>
                    </a:lnTo>
                    <a:lnTo>
                      <a:pt x="9040" y="9007"/>
                    </a:lnTo>
                    <a:lnTo>
                      <a:pt x="9040" y="8007"/>
                    </a:lnTo>
                    <a:lnTo>
                      <a:pt x="8039" y="8007"/>
                    </a:lnTo>
                    <a:lnTo>
                      <a:pt x="8039" y="7006"/>
                    </a:lnTo>
                    <a:lnTo>
                      <a:pt x="7039" y="7006"/>
                    </a:lnTo>
                    <a:lnTo>
                      <a:pt x="7039" y="6005"/>
                    </a:lnTo>
                    <a:lnTo>
                      <a:pt x="6038" y="6005"/>
                    </a:lnTo>
                    <a:lnTo>
                      <a:pt x="6038" y="5005"/>
                    </a:lnTo>
                    <a:lnTo>
                      <a:pt x="5037" y="5005"/>
                    </a:lnTo>
                    <a:lnTo>
                      <a:pt x="5037" y="4004"/>
                    </a:lnTo>
                    <a:lnTo>
                      <a:pt x="4037" y="4004"/>
                    </a:lnTo>
                    <a:lnTo>
                      <a:pt x="4037" y="3003"/>
                    </a:lnTo>
                    <a:lnTo>
                      <a:pt x="3036" y="3003"/>
                    </a:lnTo>
                    <a:lnTo>
                      <a:pt x="3036" y="2002"/>
                    </a:lnTo>
                    <a:lnTo>
                      <a:pt x="2035" y="2002"/>
                    </a:lnTo>
                    <a:lnTo>
                      <a:pt x="2035" y="1002"/>
                    </a:lnTo>
                    <a:lnTo>
                      <a:pt x="1001" y="1002"/>
                    </a:lnTo>
                    <a:lnTo>
                      <a:pt x="10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0" name="Google Shape;1259;p52">
                <a:extLst>
                  <a:ext uri="{FF2B5EF4-FFF2-40B4-BE49-F238E27FC236}">
                    <a16:creationId xmlns:a16="http://schemas.microsoft.com/office/drawing/2014/main" id="{8D925E1A-0D0B-15F0-92D0-07D4EA542EF1}"/>
                  </a:ext>
                </a:extLst>
              </p:cNvPr>
              <p:cNvSpPr/>
              <p:nvPr/>
            </p:nvSpPr>
            <p:spPr>
              <a:xfrm>
                <a:off x="1654675" y="3145361"/>
                <a:ext cx="36869" cy="628459"/>
              </a:xfrm>
              <a:custGeom>
                <a:avLst/>
                <a:gdLst/>
                <a:ahLst/>
                <a:cxnLst/>
                <a:rect l="l" t="t" r="r" b="b"/>
                <a:pathLst>
                  <a:path w="1002" h="17080" extrusionOk="0">
                    <a:moveTo>
                      <a:pt x="1" y="1"/>
                    </a:moveTo>
                    <a:lnTo>
                      <a:pt x="1" y="17079"/>
                    </a:lnTo>
                    <a:lnTo>
                      <a:pt x="1002" y="17079"/>
                    </a:lnTo>
                    <a:lnTo>
                      <a:pt x="10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1260;p52">
                <a:extLst>
                  <a:ext uri="{FF2B5EF4-FFF2-40B4-BE49-F238E27FC236}">
                    <a16:creationId xmlns:a16="http://schemas.microsoft.com/office/drawing/2014/main" id="{2573DA9E-530F-219C-E3A7-AA5E7C34791A}"/>
                  </a:ext>
                </a:extLst>
              </p:cNvPr>
              <p:cNvSpPr/>
              <p:nvPr/>
            </p:nvSpPr>
            <p:spPr>
              <a:xfrm>
                <a:off x="1692758" y="3182193"/>
                <a:ext cx="36832" cy="36832"/>
              </a:xfrm>
              <a:custGeom>
                <a:avLst/>
                <a:gdLst/>
                <a:ahLst/>
                <a:cxnLst/>
                <a:rect l="l" t="t" r="r" b="b"/>
                <a:pathLst>
                  <a:path w="1001" h="1001"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1261;p52">
                <a:extLst>
                  <a:ext uri="{FF2B5EF4-FFF2-40B4-BE49-F238E27FC236}">
                    <a16:creationId xmlns:a16="http://schemas.microsoft.com/office/drawing/2014/main" id="{BBD1A848-8A28-77FB-357A-509A51CA9C87}"/>
                  </a:ext>
                </a:extLst>
              </p:cNvPr>
              <p:cNvSpPr/>
              <p:nvPr/>
            </p:nvSpPr>
            <p:spPr>
              <a:xfrm>
                <a:off x="1729553" y="3219025"/>
                <a:ext cx="36869" cy="36832"/>
              </a:xfrm>
              <a:custGeom>
                <a:avLst/>
                <a:gdLst/>
                <a:ahLst/>
                <a:cxnLst/>
                <a:rect l="l" t="t" r="r" b="b"/>
                <a:pathLst>
                  <a:path w="1002" h="1001" extrusionOk="0">
                    <a:moveTo>
                      <a:pt x="1" y="0"/>
                    </a:moveTo>
                    <a:lnTo>
                      <a:pt x="1"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1262;p52">
                <a:extLst>
                  <a:ext uri="{FF2B5EF4-FFF2-40B4-BE49-F238E27FC236}">
                    <a16:creationId xmlns:a16="http://schemas.microsoft.com/office/drawing/2014/main" id="{871FE253-8D0D-D843-E3ED-CD7A7C420D9C}"/>
                  </a:ext>
                </a:extLst>
              </p:cNvPr>
              <p:cNvSpPr/>
              <p:nvPr/>
            </p:nvSpPr>
            <p:spPr>
              <a:xfrm>
                <a:off x="1765170" y="3255820"/>
                <a:ext cx="36832" cy="36869"/>
              </a:xfrm>
              <a:custGeom>
                <a:avLst/>
                <a:gdLst/>
                <a:ahLst/>
                <a:cxnLst/>
                <a:rect l="l" t="t" r="r" b="b"/>
                <a:pathLst>
                  <a:path w="1001" h="1002" extrusionOk="0">
                    <a:moveTo>
                      <a:pt x="0" y="1"/>
                    </a:moveTo>
                    <a:lnTo>
                      <a:pt x="0"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1263;p52">
                <a:extLst>
                  <a:ext uri="{FF2B5EF4-FFF2-40B4-BE49-F238E27FC236}">
                    <a16:creationId xmlns:a16="http://schemas.microsoft.com/office/drawing/2014/main" id="{3D72F952-65F4-C780-034A-1801A4D20F47}"/>
                  </a:ext>
                </a:extLst>
              </p:cNvPr>
              <p:cNvSpPr/>
              <p:nvPr/>
            </p:nvSpPr>
            <p:spPr>
              <a:xfrm>
                <a:off x="1803216" y="3293866"/>
                <a:ext cx="36832" cy="36869"/>
              </a:xfrm>
              <a:custGeom>
                <a:avLst/>
                <a:gdLst/>
                <a:ahLst/>
                <a:cxnLst/>
                <a:rect l="l" t="t" r="r" b="b"/>
                <a:pathLst>
                  <a:path w="1001" h="1002" extrusionOk="0">
                    <a:moveTo>
                      <a:pt x="0" y="1"/>
                    </a:moveTo>
                    <a:lnTo>
                      <a:pt x="0" y="1002"/>
                    </a:lnTo>
                    <a:lnTo>
                      <a:pt x="1001" y="1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1264;p52">
                <a:extLst>
                  <a:ext uri="{FF2B5EF4-FFF2-40B4-BE49-F238E27FC236}">
                    <a16:creationId xmlns:a16="http://schemas.microsoft.com/office/drawing/2014/main" id="{EFCDE803-40EE-1E7E-EE3F-8FF650CCE97C}"/>
                  </a:ext>
                </a:extLst>
              </p:cNvPr>
              <p:cNvSpPr/>
              <p:nvPr/>
            </p:nvSpPr>
            <p:spPr>
              <a:xfrm>
                <a:off x="1841262" y="3330697"/>
                <a:ext cx="36832" cy="36869"/>
              </a:xfrm>
              <a:custGeom>
                <a:avLst/>
                <a:gdLst/>
                <a:ahLst/>
                <a:cxnLst/>
                <a:rect l="l" t="t" r="r" b="b"/>
                <a:pathLst>
                  <a:path w="1001" h="1002" extrusionOk="0">
                    <a:moveTo>
                      <a:pt x="0" y="1"/>
                    </a:moveTo>
                    <a:lnTo>
                      <a:pt x="0"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1265;p52">
                <a:extLst>
                  <a:ext uri="{FF2B5EF4-FFF2-40B4-BE49-F238E27FC236}">
                    <a16:creationId xmlns:a16="http://schemas.microsoft.com/office/drawing/2014/main" id="{D5D1D237-9569-0AFF-029F-49D8AB656E10}"/>
                  </a:ext>
                </a:extLst>
              </p:cNvPr>
              <p:cNvSpPr/>
              <p:nvPr/>
            </p:nvSpPr>
            <p:spPr>
              <a:xfrm>
                <a:off x="1878057" y="3367529"/>
                <a:ext cx="36869" cy="36832"/>
              </a:xfrm>
              <a:custGeom>
                <a:avLst/>
                <a:gdLst/>
                <a:ahLst/>
                <a:cxnLst/>
                <a:rect l="l" t="t" r="r" b="b"/>
                <a:pathLst>
                  <a:path w="1002" h="1001" extrusionOk="0">
                    <a:moveTo>
                      <a:pt x="1" y="0"/>
                    </a:moveTo>
                    <a:lnTo>
                      <a:pt x="1" y="1001"/>
                    </a:lnTo>
                    <a:lnTo>
                      <a:pt x="1002" y="1001"/>
                    </a:lnTo>
                    <a:lnTo>
                      <a:pt x="10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1266;p52">
                <a:extLst>
                  <a:ext uri="{FF2B5EF4-FFF2-40B4-BE49-F238E27FC236}">
                    <a16:creationId xmlns:a16="http://schemas.microsoft.com/office/drawing/2014/main" id="{3F6BDBF2-F8CA-7037-6826-68176C306EDB}"/>
                  </a:ext>
                </a:extLst>
              </p:cNvPr>
              <p:cNvSpPr/>
              <p:nvPr/>
            </p:nvSpPr>
            <p:spPr>
              <a:xfrm>
                <a:off x="1914889" y="3404324"/>
                <a:ext cx="36869" cy="36869"/>
              </a:xfrm>
              <a:custGeom>
                <a:avLst/>
                <a:gdLst/>
                <a:ahLst/>
                <a:cxnLst/>
                <a:rect l="l" t="t" r="r" b="b"/>
                <a:pathLst>
                  <a:path w="1002" h="1002" extrusionOk="0">
                    <a:moveTo>
                      <a:pt x="1" y="1"/>
                    </a:moveTo>
                    <a:lnTo>
                      <a:pt x="1" y="1002"/>
                    </a:lnTo>
                    <a:lnTo>
                      <a:pt x="1001" y="1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1267;p52">
                <a:extLst>
                  <a:ext uri="{FF2B5EF4-FFF2-40B4-BE49-F238E27FC236}">
                    <a16:creationId xmlns:a16="http://schemas.microsoft.com/office/drawing/2014/main" id="{815DB153-6F9D-C515-11B0-52A382A6DCE6}"/>
                  </a:ext>
                </a:extLst>
              </p:cNvPr>
              <p:cNvSpPr/>
              <p:nvPr/>
            </p:nvSpPr>
            <p:spPr>
              <a:xfrm>
                <a:off x="1951721" y="3441156"/>
                <a:ext cx="36869" cy="36869"/>
              </a:xfrm>
              <a:custGeom>
                <a:avLst/>
                <a:gdLst/>
                <a:ahLst/>
                <a:cxnLst/>
                <a:rect l="l" t="t" r="r" b="b"/>
                <a:pathLst>
                  <a:path w="1002" h="1002" extrusionOk="0">
                    <a:moveTo>
                      <a:pt x="0" y="1"/>
                    </a:moveTo>
                    <a:lnTo>
                      <a:pt x="0"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1268;p52">
                <a:extLst>
                  <a:ext uri="{FF2B5EF4-FFF2-40B4-BE49-F238E27FC236}">
                    <a16:creationId xmlns:a16="http://schemas.microsoft.com/office/drawing/2014/main" id="{A55317E2-3E46-B7E1-6366-946750C66EAA}"/>
                  </a:ext>
                </a:extLst>
              </p:cNvPr>
              <p:cNvSpPr/>
              <p:nvPr/>
            </p:nvSpPr>
            <p:spPr>
              <a:xfrm>
                <a:off x="1988553" y="3477987"/>
                <a:ext cx="36832" cy="36869"/>
              </a:xfrm>
              <a:custGeom>
                <a:avLst/>
                <a:gdLst/>
                <a:ahLst/>
                <a:cxnLst/>
                <a:rect l="l" t="t" r="r" b="b"/>
                <a:pathLst>
                  <a:path w="1001" h="1002"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1269;p52">
                <a:extLst>
                  <a:ext uri="{FF2B5EF4-FFF2-40B4-BE49-F238E27FC236}">
                    <a16:creationId xmlns:a16="http://schemas.microsoft.com/office/drawing/2014/main" id="{5A367BBC-B361-C667-5E2E-C1362BB838B7}"/>
                  </a:ext>
                </a:extLst>
              </p:cNvPr>
              <p:cNvSpPr/>
              <p:nvPr/>
            </p:nvSpPr>
            <p:spPr>
              <a:xfrm>
                <a:off x="2025348" y="3514819"/>
                <a:ext cx="36869" cy="36832"/>
              </a:xfrm>
              <a:custGeom>
                <a:avLst/>
                <a:gdLst/>
                <a:ahLst/>
                <a:cxnLst/>
                <a:rect l="l" t="t" r="r" b="b"/>
                <a:pathLst>
                  <a:path w="1002" h="1001" extrusionOk="0">
                    <a:moveTo>
                      <a:pt x="1" y="0"/>
                    </a:moveTo>
                    <a:lnTo>
                      <a:pt x="1" y="1001"/>
                    </a:lnTo>
                    <a:lnTo>
                      <a:pt x="1002" y="1001"/>
                    </a:lnTo>
                    <a:lnTo>
                      <a:pt x="10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1270;p52">
                <a:extLst>
                  <a:ext uri="{FF2B5EF4-FFF2-40B4-BE49-F238E27FC236}">
                    <a16:creationId xmlns:a16="http://schemas.microsoft.com/office/drawing/2014/main" id="{0F23FA50-43BA-E138-ACAC-3564E415CE30}"/>
                  </a:ext>
                </a:extLst>
              </p:cNvPr>
              <p:cNvSpPr/>
              <p:nvPr/>
            </p:nvSpPr>
            <p:spPr>
              <a:xfrm>
                <a:off x="2062179" y="3551614"/>
                <a:ext cx="36869" cy="36869"/>
              </a:xfrm>
              <a:custGeom>
                <a:avLst/>
                <a:gdLst/>
                <a:ahLst/>
                <a:cxnLst/>
                <a:rect l="l" t="t" r="r" b="b"/>
                <a:pathLst>
                  <a:path w="1002" h="1002" extrusionOk="0">
                    <a:moveTo>
                      <a:pt x="1" y="1"/>
                    </a:moveTo>
                    <a:lnTo>
                      <a:pt x="1" y="1002"/>
                    </a:lnTo>
                    <a:lnTo>
                      <a:pt x="1001" y="1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1271;p52">
                <a:extLst>
                  <a:ext uri="{FF2B5EF4-FFF2-40B4-BE49-F238E27FC236}">
                    <a16:creationId xmlns:a16="http://schemas.microsoft.com/office/drawing/2014/main" id="{3EA87336-F5EF-8DF4-AAAA-75DFB613F04B}"/>
                  </a:ext>
                </a:extLst>
              </p:cNvPr>
              <p:cNvSpPr/>
              <p:nvPr/>
            </p:nvSpPr>
            <p:spPr>
              <a:xfrm>
                <a:off x="1914889" y="3589660"/>
                <a:ext cx="185373" cy="36869"/>
              </a:xfrm>
              <a:custGeom>
                <a:avLst/>
                <a:gdLst/>
                <a:ahLst/>
                <a:cxnLst/>
                <a:rect l="l" t="t" r="r" b="b"/>
                <a:pathLst>
                  <a:path w="5038" h="1002" extrusionOk="0">
                    <a:moveTo>
                      <a:pt x="1" y="1"/>
                    </a:moveTo>
                    <a:lnTo>
                      <a:pt x="1" y="1002"/>
                    </a:lnTo>
                    <a:lnTo>
                      <a:pt x="5038" y="1002"/>
                    </a:lnTo>
                    <a:lnTo>
                      <a:pt x="50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1272;p52">
                <a:extLst>
                  <a:ext uri="{FF2B5EF4-FFF2-40B4-BE49-F238E27FC236}">
                    <a16:creationId xmlns:a16="http://schemas.microsoft.com/office/drawing/2014/main" id="{C299243F-CE18-AE96-6404-BDDC7C915AAD}"/>
                  </a:ext>
                </a:extLst>
              </p:cNvPr>
              <p:cNvSpPr/>
              <p:nvPr/>
            </p:nvSpPr>
            <p:spPr>
              <a:xfrm>
                <a:off x="1914889" y="3626492"/>
                <a:ext cx="36869" cy="36869"/>
              </a:xfrm>
              <a:custGeom>
                <a:avLst/>
                <a:gdLst/>
                <a:ahLst/>
                <a:cxnLst/>
                <a:rect l="l" t="t" r="r" b="b"/>
                <a:pathLst>
                  <a:path w="1002" h="1002" extrusionOk="0">
                    <a:moveTo>
                      <a:pt x="1" y="1"/>
                    </a:moveTo>
                    <a:lnTo>
                      <a:pt x="1"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1273;p52">
                <a:extLst>
                  <a:ext uri="{FF2B5EF4-FFF2-40B4-BE49-F238E27FC236}">
                    <a16:creationId xmlns:a16="http://schemas.microsoft.com/office/drawing/2014/main" id="{D5447D54-6A78-0867-4091-96D86C626B90}"/>
                  </a:ext>
                </a:extLst>
              </p:cNvPr>
              <p:cNvSpPr/>
              <p:nvPr/>
            </p:nvSpPr>
            <p:spPr>
              <a:xfrm>
                <a:off x="1803216" y="3626492"/>
                <a:ext cx="36832" cy="36869"/>
              </a:xfrm>
              <a:custGeom>
                <a:avLst/>
                <a:gdLst/>
                <a:ahLst/>
                <a:cxnLst/>
                <a:rect l="l" t="t" r="r" b="b"/>
                <a:pathLst>
                  <a:path w="1001" h="1002" extrusionOk="0">
                    <a:moveTo>
                      <a:pt x="0" y="1"/>
                    </a:moveTo>
                    <a:lnTo>
                      <a:pt x="0"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1274;p52">
                <a:extLst>
                  <a:ext uri="{FF2B5EF4-FFF2-40B4-BE49-F238E27FC236}">
                    <a16:creationId xmlns:a16="http://schemas.microsoft.com/office/drawing/2014/main" id="{E6D542C0-745E-BF2C-BF44-C2DBA3B22F8E}"/>
                  </a:ext>
                </a:extLst>
              </p:cNvPr>
              <p:cNvSpPr/>
              <p:nvPr/>
            </p:nvSpPr>
            <p:spPr>
              <a:xfrm>
                <a:off x="1841262" y="3663323"/>
                <a:ext cx="36832" cy="73664"/>
              </a:xfrm>
              <a:custGeom>
                <a:avLst/>
                <a:gdLst/>
                <a:ahLst/>
                <a:cxnLst/>
                <a:rect l="l" t="t" r="r" b="b"/>
                <a:pathLst>
                  <a:path w="1001" h="2002" extrusionOk="0">
                    <a:moveTo>
                      <a:pt x="0" y="0"/>
                    </a:moveTo>
                    <a:lnTo>
                      <a:pt x="0" y="2002"/>
                    </a:lnTo>
                    <a:lnTo>
                      <a:pt x="1001" y="2002"/>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1275;p52">
                <a:extLst>
                  <a:ext uri="{FF2B5EF4-FFF2-40B4-BE49-F238E27FC236}">
                    <a16:creationId xmlns:a16="http://schemas.microsoft.com/office/drawing/2014/main" id="{20D38AAE-E2E2-31FE-E505-66F25E0DD58C}"/>
                  </a:ext>
                </a:extLst>
              </p:cNvPr>
              <p:cNvSpPr/>
              <p:nvPr/>
            </p:nvSpPr>
            <p:spPr>
              <a:xfrm>
                <a:off x="1878057" y="3736950"/>
                <a:ext cx="36869" cy="73700"/>
              </a:xfrm>
              <a:custGeom>
                <a:avLst/>
                <a:gdLst/>
                <a:ahLst/>
                <a:cxnLst/>
                <a:rect l="l" t="t" r="r" b="b"/>
                <a:pathLst>
                  <a:path w="1002" h="2003" extrusionOk="0">
                    <a:moveTo>
                      <a:pt x="1" y="1"/>
                    </a:moveTo>
                    <a:lnTo>
                      <a:pt x="1" y="2002"/>
                    </a:lnTo>
                    <a:lnTo>
                      <a:pt x="1002" y="2002"/>
                    </a:lnTo>
                    <a:lnTo>
                      <a:pt x="10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1276;p52">
                <a:extLst>
                  <a:ext uri="{FF2B5EF4-FFF2-40B4-BE49-F238E27FC236}">
                    <a16:creationId xmlns:a16="http://schemas.microsoft.com/office/drawing/2014/main" id="{9A6FCCC9-D992-C8DA-8BC6-D57FD38B9111}"/>
                  </a:ext>
                </a:extLst>
              </p:cNvPr>
              <p:cNvSpPr/>
              <p:nvPr/>
            </p:nvSpPr>
            <p:spPr>
              <a:xfrm>
                <a:off x="1914889" y="3810613"/>
                <a:ext cx="73700" cy="36832"/>
              </a:xfrm>
              <a:custGeom>
                <a:avLst/>
                <a:gdLst/>
                <a:ahLst/>
                <a:cxnLst/>
                <a:rect l="l" t="t" r="r" b="b"/>
                <a:pathLst>
                  <a:path w="2003" h="1001" extrusionOk="0">
                    <a:moveTo>
                      <a:pt x="1" y="0"/>
                    </a:moveTo>
                    <a:lnTo>
                      <a:pt x="1" y="1001"/>
                    </a:lnTo>
                    <a:lnTo>
                      <a:pt x="2002" y="1001"/>
                    </a:lnTo>
                    <a:lnTo>
                      <a:pt x="20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1277;p52">
                <a:extLst>
                  <a:ext uri="{FF2B5EF4-FFF2-40B4-BE49-F238E27FC236}">
                    <a16:creationId xmlns:a16="http://schemas.microsoft.com/office/drawing/2014/main" id="{B4135DDD-3498-2141-9C31-8FF69885193A}"/>
                  </a:ext>
                </a:extLst>
              </p:cNvPr>
              <p:cNvSpPr/>
              <p:nvPr/>
            </p:nvSpPr>
            <p:spPr>
              <a:xfrm>
                <a:off x="1951721" y="3663323"/>
                <a:ext cx="36869" cy="73664"/>
              </a:xfrm>
              <a:custGeom>
                <a:avLst/>
                <a:gdLst/>
                <a:ahLst/>
                <a:cxnLst/>
                <a:rect l="l" t="t" r="r" b="b"/>
                <a:pathLst>
                  <a:path w="1002" h="2002" extrusionOk="0">
                    <a:moveTo>
                      <a:pt x="0" y="0"/>
                    </a:moveTo>
                    <a:lnTo>
                      <a:pt x="0" y="2002"/>
                    </a:lnTo>
                    <a:lnTo>
                      <a:pt x="1001" y="2002"/>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1278;p52">
                <a:extLst>
                  <a:ext uri="{FF2B5EF4-FFF2-40B4-BE49-F238E27FC236}">
                    <a16:creationId xmlns:a16="http://schemas.microsoft.com/office/drawing/2014/main" id="{9CAF86DE-53EA-1E32-E353-BBCF4F9BB559}"/>
                  </a:ext>
                </a:extLst>
              </p:cNvPr>
              <p:cNvSpPr/>
              <p:nvPr/>
            </p:nvSpPr>
            <p:spPr>
              <a:xfrm>
                <a:off x="1988553" y="3736950"/>
                <a:ext cx="36832" cy="73700"/>
              </a:xfrm>
              <a:custGeom>
                <a:avLst/>
                <a:gdLst/>
                <a:ahLst/>
                <a:cxnLst/>
                <a:rect l="l" t="t" r="r" b="b"/>
                <a:pathLst>
                  <a:path w="1001" h="2003" extrusionOk="0">
                    <a:moveTo>
                      <a:pt x="0" y="1"/>
                    </a:moveTo>
                    <a:lnTo>
                      <a:pt x="0" y="2002"/>
                    </a:lnTo>
                    <a:lnTo>
                      <a:pt x="1001" y="2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1279;p52">
                <a:extLst>
                  <a:ext uri="{FF2B5EF4-FFF2-40B4-BE49-F238E27FC236}">
                    <a16:creationId xmlns:a16="http://schemas.microsoft.com/office/drawing/2014/main" id="{9611BEAB-A000-FB03-8C59-80128D5E171C}"/>
                  </a:ext>
                </a:extLst>
              </p:cNvPr>
              <p:cNvSpPr/>
              <p:nvPr/>
            </p:nvSpPr>
            <p:spPr>
              <a:xfrm>
                <a:off x="1765170" y="3663323"/>
                <a:ext cx="36832" cy="36869"/>
              </a:xfrm>
              <a:custGeom>
                <a:avLst/>
                <a:gdLst/>
                <a:ahLst/>
                <a:cxnLst/>
                <a:rect l="l" t="t" r="r" b="b"/>
                <a:pathLst>
                  <a:path w="1001" h="1002"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1280;p52">
                <a:extLst>
                  <a:ext uri="{FF2B5EF4-FFF2-40B4-BE49-F238E27FC236}">
                    <a16:creationId xmlns:a16="http://schemas.microsoft.com/office/drawing/2014/main" id="{1012FF38-4DC6-FC81-4330-96009FF77B3E}"/>
                  </a:ext>
                </a:extLst>
              </p:cNvPr>
              <p:cNvSpPr/>
              <p:nvPr/>
            </p:nvSpPr>
            <p:spPr>
              <a:xfrm>
                <a:off x="1729553" y="3700155"/>
                <a:ext cx="36869" cy="36832"/>
              </a:xfrm>
              <a:custGeom>
                <a:avLst/>
                <a:gdLst/>
                <a:ahLst/>
                <a:cxnLst/>
                <a:rect l="l" t="t" r="r" b="b"/>
                <a:pathLst>
                  <a:path w="1002" h="1001" extrusionOk="0">
                    <a:moveTo>
                      <a:pt x="1" y="0"/>
                    </a:moveTo>
                    <a:lnTo>
                      <a:pt x="1"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1281;p52">
                <a:extLst>
                  <a:ext uri="{FF2B5EF4-FFF2-40B4-BE49-F238E27FC236}">
                    <a16:creationId xmlns:a16="http://schemas.microsoft.com/office/drawing/2014/main" id="{41D3E6D3-40DF-C192-EB62-28B1931B0265}"/>
                  </a:ext>
                </a:extLst>
              </p:cNvPr>
              <p:cNvSpPr/>
              <p:nvPr/>
            </p:nvSpPr>
            <p:spPr>
              <a:xfrm>
                <a:off x="1692758" y="3736950"/>
                <a:ext cx="36832" cy="36869"/>
              </a:xfrm>
              <a:custGeom>
                <a:avLst/>
                <a:gdLst/>
                <a:ahLst/>
                <a:cxnLst/>
                <a:rect l="l" t="t" r="r" b="b"/>
                <a:pathLst>
                  <a:path w="1001" h="1002" extrusionOk="0">
                    <a:moveTo>
                      <a:pt x="0" y="1"/>
                    </a:moveTo>
                    <a:lnTo>
                      <a:pt x="0"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7" name="Google Shape;1282;p52">
              <a:extLst>
                <a:ext uri="{FF2B5EF4-FFF2-40B4-BE49-F238E27FC236}">
                  <a16:creationId xmlns:a16="http://schemas.microsoft.com/office/drawing/2014/main" id="{DD1FEFE4-25A4-8596-CA59-6858B3883129}"/>
                </a:ext>
              </a:extLst>
            </p:cNvPr>
            <p:cNvSpPr/>
            <p:nvPr/>
          </p:nvSpPr>
          <p:spPr>
            <a:xfrm>
              <a:off x="2173889" y="3589660"/>
              <a:ext cx="184122" cy="110532"/>
            </a:xfrm>
            <a:custGeom>
              <a:avLst/>
              <a:gdLst/>
              <a:ahLst/>
              <a:cxnLst/>
              <a:rect l="l" t="t" r="r" b="b"/>
              <a:pathLst>
                <a:path w="5004" h="3004" extrusionOk="0">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1283;p52">
              <a:extLst>
                <a:ext uri="{FF2B5EF4-FFF2-40B4-BE49-F238E27FC236}">
                  <a16:creationId xmlns:a16="http://schemas.microsoft.com/office/drawing/2014/main" id="{FB9336DD-A781-7F30-8E62-5853BE607622}"/>
                </a:ext>
              </a:extLst>
            </p:cNvPr>
            <p:cNvSpPr/>
            <p:nvPr/>
          </p:nvSpPr>
          <p:spPr>
            <a:xfrm>
              <a:off x="2025348" y="3145361"/>
              <a:ext cx="406327" cy="406290"/>
            </a:xfrm>
            <a:custGeom>
              <a:avLst/>
              <a:gdLst/>
              <a:ahLst/>
              <a:cxnLst/>
              <a:rect l="l" t="t" r="r" b="b"/>
              <a:pathLst>
                <a:path w="11043" h="11042" extrusionOk="0">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4" name="Google Shape;452;p19">
            <a:extLst>
              <a:ext uri="{FF2B5EF4-FFF2-40B4-BE49-F238E27FC236}">
                <a16:creationId xmlns:a16="http://schemas.microsoft.com/office/drawing/2014/main" id="{9B66244C-1BEB-7241-32CE-B3C703DA2BEF}"/>
              </a:ext>
            </a:extLst>
          </p:cNvPr>
          <p:cNvSpPr txBox="1">
            <a:spLocks/>
          </p:cNvSpPr>
          <p:nvPr/>
        </p:nvSpPr>
        <p:spPr>
          <a:xfrm>
            <a:off x="1812065" y="3724441"/>
            <a:ext cx="5009147" cy="371400"/>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1pPr>
            <a:lvl2pPr marR="0" lvl="1"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9pPr>
          </a:lstStyle>
          <a:p>
            <a:r>
              <a:rPr lang="en-IN" dirty="0"/>
              <a:t>YouTube Views Prediction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6"/>
          <p:cNvSpPr txBox="1">
            <a:spLocks noGrp="1"/>
          </p:cNvSpPr>
          <p:nvPr>
            <p:ph type="title"/>
          </p:nvPr>
        </p:nvSpPr>
        <p:spPr>
          <a:xfrm>
            <a:off x="238669" y="367157"/>
            <a:ext cx="8229600" cy="371400"/>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spcFirstLastPara="1" wrap="square" lIns="91425" tIns="91425" rIns="91425" bIns="91425" anchor="ctr" anchorCtr="0">
            <a:noAutofit/>
          </a:bodyPr>
          <a:lstStyle/>
          <a:p>
            <a:pPr marL="0" lvl="0" indent="0" algn="ctr" rtl="0">
              <a:spcBef>
                <a:spcPts val="0"/>
              </a:spcBef>
              <a:spcAft>
                <a:spcPts val="0"/>
              </a:spcAft>
              <a:buNone/>
            </a:pPr>
            <a:r>
              <a:rPr lang="en-IN" dirty="0"/>
              <a:t>Introduction</a:t>
            </a:r>
            <a:endParaRPr dirty="0"/>
          </a:p>
        </p:txBody>
      </p:sp>
      <p:grpSp>
        <p:nvGrpSpPr>
          <p:cNvPr id="241" name="Google Shape;241;p16"/>
          <p:cNvGrpSpPr/>
          <p:nvPr/>
        </p:nvGrpSpPr>
        <p:grpSpPr>
          <a:xfrm>
            <a:off x="457200" y="1628273"/>
            <a:ext cx="2610775" cy="2577383"/>
            <a:chOff x="3525722" y="1985800"/>
            <a:chExt cx="2702609" cy="2746178"/>
          </a:xfrm>
        </p:grpSpPr>
        <p:sp>
          <p:nvSpPr>
            <p:cNvPr id="242" name="Google Shape;242;p16"/>
            <p:cNvSpPr/>
            <p:nvPr/>
          </p:nvSpPr>
          <p:spPr>
            <a:xfrm>
              <a:off x="5442457" y="4676877"/>
              <a:ext cx="683885" cy="51372"/>
            </a:xfrm>
            <a:custGeom>
              <a:avLst/>
              <a:gdLst/>
              <a:ahLst/>
              <a:cxnLst/>
              <a:rect l="l" t="t" r="r" b="b"/>
              <a:pathLst>
                <a:path w="19263" h="1447" extrusionOk="0">
                  <a:moveTo>
                    <a:pt x="8650" y="0"/>
                  </a:moveTo>
                  <a:lnTo>
                    <a:pt x="7692" y="10"/>
                  </a:lnTo>
                  <a:lnTo>
                    <a:pt x="6763" y="29"/>
                  </a:lnTo>
                  <a:lnTo>
                    <a:pt x="5882" y="58"/>
                  </a:lnTo>
                  <a:lnTo>
                    <a:pt x="5039" y="86"/>
                  </a:lnTo>
                  <a:lnTo>
                    <a:pt x="4244" y="125"/>
                  </a:lnTo>
                  <a:lnTo>
                    <a:pt x="3506" y="163"/>
                  </a:lnTo>
                  <a:lnTo>
                    <a:pt x="2826" y="211"/>
                  </a:lnTo>
                  <a:lnTo>
                    <a:pt x="2204" y="259"/>
                  </a:lnTo>
                  <a:lnTo>
                    <a:pt x="1648" y="316"/>
                  </a:lnTo>
                  <a:lnTo>
                    <a:pt x="1160" y="374"/>
                  </a:lnTo>
                  <a:lnTo>
                    <a:pt x="757" y="441"/>
                  </a:lnTo>
                  <a:lnTo>
                    <a:pt x="432" y="508"/>
                  </a:lnTo>
                  <a:lnTo>
                    <a:pt x="307" y="536"/>
                  </a:lnTo>
                  <a:lnTo>
                    <a:pt x="202" y="575"/>
                  </a:lnTo>
                  <a:lnTo>
                    <a:pt x="116" y="613"/>
                  </a:lnTo>
                  <a:lnTo>
                    <a:pt x="49" y="642"/>
                  </a:lnTo>
                  <a:lnTo>
                    <a:pt x="10" y="680"/>
                  </a:lnTo>
                  <a:lnTo>
                    <a:pt x="1" y="699"/>
                  </a:lnTo>
                  <a:lnTo>
                    <a:pt x="1" y="718"/>
                  </a:lnTo>
                  <a:lnTo>
                    <a:pt x="1" y="738"/>
                  </a:lnTo>
                  <a:lnTo>
                    <a:pt x="10" y="757"/>
                  </a:lnTo>
                  <a:lnTo>
                    <a:pt x="49" y="795"/>
                  </a:lnTo>
                  <a:lnTo>
                    <a:pt x="116" y="833"/>
                  </a:lnTo>
                  <a:lnTo>
                    <a:pt x="202" y="862"/>
                  </a:lnTo>
                  <a:lnTo>
                    <a:pt x="307" y="900"/>
                  </a:lnTo>
                  <a:lnTo>
                    <a:pt x="432" y="939"/>
                  </a:lnTo>
                  <a:lnTo>
                    <a:pt x="757" y="1006"/>
                  </a:lnTo>
                  <a:lnTo>
                    <a:pt x="1160" y="1063"/>
                  </a:lnTo>
                  <a:lnTo>
                    <a:pt x="1648" y="1121"/>
                  </a:lnTo>
                  <a:lnTo>
                    <a:pt x="2204" y="1178"/>
                  </a:lnTo>
                  <a:lnTo>
                    <a:pt x="2826" y="1236"/>
                  </a:lnTo>
                  <a:lnTo>
                    <a:pt x="3506" y="1274"/>
                  </a:lnTo>
                  <a:lnTo>
                    <a:pt x="4244" y="1322"/>
                  </a:lnTo>
                  <a:lnTo>
                    <a:pt x="5039" y="1360"/>
                  </a:lnTo>
                  <a:lnTo>
                    <a:pt x="5882" y="1389"/>
                  </a:lnTo>
                  <a:lnTo>
                    <a:pt x="6763" y="1408"/>
                  </a:lnTo>
                  <a:lnTo>
                    <a:pt x="7692" y="1427"/>
                  </a:lnTo>
                  <a:lnTo>
                    <a:pt x="8650" y="1437"/>
                  </a:lnTo>
                  <a:lnTo>
                    <a:pt x="9627" y="1446"/>
                  </a:lnTo>
                  <a:lnTo>
                    <a:pt x="10613" y="1437"/>
                  </a:lnTo>
                  <a:lnTo>
                    <a:pt x="11571" y="1427"/>
                  </a:lnTo>
                  <a:lnTo>
                    <a:pt x="12491" y="1408"/>
                  </a:lnTo>
                  <a:lnTo>
                    <a:pt x="13381" y="1389"/>
                  </a:lnTo>
                  <a:lnTo>
                    <a:pt x="14224" y="1360"/>
                  </a:lnTo>
                  <a:lnTo>
                    <a:pt x="15019" y="1322"/>
                  </a:lnTo>
                  <a:lnTo>
                    <a:pt x="15757" y="1274"/>
                  </a:lnTo>
                  <a:lnTo>
                    <a:pt x="16437" y="1236"/>
                  </a:lnTo>
                  <a:lnTo>
                    <a:pt x="17059" y="1178"/>
                  </a:lnTo>
                  <a:lnTo>
                    <a:pt x="17615" y="1121"/>
                  </a:lnTo>
                  <a:lnTo>
                    <a:pt x="18094" y="1063"/>
                  </a:lnTo>
                  <a:lnTo>
                    <a:pt x="18506" y="1006"/>
                  </a:lnTo>
                  <a:lnTo>
                    <a:pt x="18831" y="939"/>
                  </a:lnTo>
                  <a:lnTo>
                    <a:pt x="18956" y="900"/>
                  </a:lnTo>
                  <a:lnTo>
                    <a:pt x="19061" y="862"/>
                  </a:lnTo>
                  <a:lnTo>
                    <a:pt x="19147" y="833"/>
                  </a:lnTo>
                  <a:lnTo>
                    <a:pt x="19214" y="795"/>
                  </a:lnTo>
                  <a:lnTo>
                    <a:pt x="19243" y="757"/>
                  </a:lnTo>
                  <a:lnTo>
                    <a:pt x="19253" y="738"/>
                  </a:lnTo>
                  <a:lnTo>
                    <a:pt x="19262" y="718"/>
                  </a:lnTo>
                  <a:lnTo>
                    <a:pt x="19253" y="699"/>
                  </a:lnTo>
                  <a:lnTo>
                    <a:pt x="19243" y="680"/>
                  </a:lnTo>
                  <a:lnTo>
                    <a:pt x="19214" y="642"/>
                  </a:lnTo>
                  <a:lnTo>
                    <a:pt x="19147" y="613"/>
                  </a:lnTo>
                  <a:lnTo>
                    <a:pt x="19061" y="575"/>
                  </a:lnTo>
                  <a:lnTo>
                    <a:pt x="18956" y="536"/>
                  </a:lnTo>
                  <a:lnTo>
                    <a:pt x="18831" y="508"/>
                  </a:lnTo>
                  <a:lnTo>
                    <a:pt x="18506" y="441"/>
                  </a:lnTo>
                  <a:lnTo>
                    <a:pt x="18094" y="374"/>
                  </a:lnTo>
                  <a:lnTo>
                    <a:pt x="17615" y="316"/>
                  </a:lnTo>
                  <a:lnTo>
                    <a:pt x="17059" y="259"/>
                  </a:lnTo>
                  <a:lnTo>
                    <a:pt x="16437" y="211"/>
                  </a:lnTo>
                  <a:lnTo>
                    <a:pt x="15757" y="163"/>
                  </a:lnTo>
                  <a:lnTo>
                    <a:pt x="15019" y="125"/>
                  </a:lnTo>
                  <a:lnTo>
                    <a:pt x="14224" y="86"/>
                  </a:lnTo>
                  <a:lnTo>
                    <a:pt x="13381" y="58"/>
                  </a:lnTo>
                  <a:lnTo>
                    <a:pt x="12491" y="29"/>
                  </a:lnTo>
                  <a:lnTo>
                    <a:pt x="11571" y="10"/>
                  </a:lnTo>
                  <a:lnTo>
                    <a:pt x="10613" y="0"/>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3525722" y="4641150"/>
              <a:ext cx="995383" cy="90828"/>
            </a:xfrm>
            <a:custGeom>
              <a:avLst/>
              <a:gdLst/>
              <a:ahLst/>
              <a:cxnLst/>
              <a:rect l="l" t="t" r="r" b="b"/>
              <a:pathLst>
                <a:path w="45219" h="2558" extrusionOk="0">
                  <a:moveTo>
                    <a:pt x="22614" y="0"/>
                  </a:moveTo>
                  <a:lnTo>
                    <a:pt x="20296" y="10"/>
                  </a:lnTo>
                  <a:lnTo>
                    <a:pt x="18055" y="29"/>
                  </a:lnTo>
                  <a:lnTo>
                    <a:pt x="15890" y="58"/>
                  </a:lnTo>
                  <a:lnTo>
                    <a:pt x="13812" y="106"/>
                  </a:lnTo>
                  <a:lnTo>
                    <a:pt x="11839" y="154"/>
                  </a:lnTo>
                  <a:lnTo>
                    <a:pt x="9971" y="221"/>
                  </a:lnTo>
                  <a:lnTo>
                    <a:pt x="8228" y="297"/>
                  </a:lnTo>
                  <a:lnTo>
                    <a:pt x="6628" y="374"/>
                  </a:lnTo>
                  <a:lnTo>
                    <a:pt x="5163" y="470"/>
                  </a:lnTo>
                  <a:lnTo>
                    <a:pt x="3870" y="566"/>
                  </a:lnTo>
                  <a:lnTo>
                    <a:pt x="2730" y="671"/>
                  </a:lnTo>
                  <a:lnTo>
                    <a:pt x="2232" y="728"/>
                  </a:lnTo>
                  <a:lnTo>
                    <a:pt x="1782" y="786"/>
                  </a:lnTo>
                  <a:lnTo>
                    <a:pt x="1379" y="843"/>
                  </a:lnTo>
                  <a:lnTo>
                    <a:pt x="1025" y="901"/>
                  </a:lnTo>
                  <a:lnTo>
                    <a:pt x="718" y="958"/>
                  </a:lnTo>
                  <a:lnTo>
                    <a:pt x="460" y="1025"/>
                  </a:lnTo>
                  <a:lnTo>
                    <a:pt x="268" y="1083"/>
                  </a:lnTo>
                  <a:lnTo>
                    <a:pt x="182" y="1121"/>
                  </a:lnTo>
                  <a:lnTo>
                    <a:pt x="125" y="1150"/>
                  </a:lnTo>
                  <a:lnTo>
                    <a:pt x="67" y="1179"/>
                  </a:lnTo>
                  <a:lnTo>
                    <a:pt x="38" y="1217"/>
                  </a:lnTo>
                  <a:lnTo>
                    <a:pt x="10" y="1246"/>
                  </a:lnTo>
                  <a:lnTo>
                    <a:pt x="0" y="1274"/>
                  </a:lnTo>
                  <a:lnTo>
                    <a:pt x="10" y="1313"/>
                  </a:lnTo>
                  <a:lnTo>
                    <a:pt x="38" y="1341"/>
                  </a:lnTo>
                  <a:lnTo>
                    <a:pt x="67" y="1380"/>
                  </a:lnTo>
                  <a:lnTo>
                    <a:pt x="125" y="1408"/>
                  </a:lnTo>
                  <a:lnTo>
                    <a:pt x="182" y="1437"/>
                  </a:lnTo>
                  <a:lnTo>
                    <a:pt x="268" y="1475"/>
                  </a:lnTo>
                  <a:lnTo>
                    <a:pt x="460" y="1533"/>
                  </a:lnTo>
                  <a:lnTo>
                    <a:pt x="718" y="1600"/>
                  </a:lnTo>
                  <a:lnTo>
                    <a:pt x="1025" y="1657"/>
                  </a:lnTo>
                  <a:lnTo>
                    <a:pt x="1379" y="1715"/>
                  </a:lnTo>
                  <a:lnTo>
                    <a:pt x="1782" y="1772"/>
                  </a:lnTo>
                  <a:lnTo>
                    <a:pt x="2232" y="1830"/>
                  </a:lnTo>
                  <a:lnTo>
                    <a:pt x="2730" y="1887"/>
                  </a:lnTo>
                  <a:lnTo>
                    <a:pt x="3870" y="1993"/>
                  </a:lnTo>
                  <a:lnTo>
                    <a:pt x="5163" y="2088"/>
                  </a:lnTo>
                  <a:lnTo>
                    <a:pt x="6628" y="2184"/>
                  </a:lnTo>
                  <a:lnTo>
                    <a:pt x="8228" y="2261"/>
                  </a:lnTo>
                  <a:lnTo>
                    <a:pt x="9971" y="2337"/>
                  </a:lnTo>
                  <a:lnTo>
                    <a:pt x="11839" y="2405"/>
                  </a:lnTo>
                  <a:lnTo>
                    <a:pt x="13812" y="2452"/>
                  </a:lnTo>
                  <a:lnTo>
                    <a:pt x="15890" y="2500"/>
                  </a:lnTo>
                  <a:lnTo>
                    <a:pt x="18055" y="2529"/>
                  </a:lnTo>
                  <a:lnTo>
                    <a:pt x="20296" y="2548"/>
                  </a:lnTo>
                  <a:lnTo>
                    <a:pt x="22614" y="2558"/>
                  </a:lnTo>
                  <a:lnTo>
                    <a:pt x="24922" y="2548"/>
                  </a:lnTo>
                  <a:lnTo>
                    <a:pt x="27163" y="2529"/>
                  </a:lnTo>
                  <a:lnTo>
                    <a:pt x="29328" y="2500"/>
                  </a:lnTo>
                  <a:lnTo>
                    <a:pt x="31407" y="2452"/>
                  </a:lnTo>
                  <a:lnTo>
                    <a:pt x="33380" y="2405"/>
                  </a:lnTo>
                  <a:lnTo>
                    <a:pt x="35247" y="2337"/>
                  </a:lnTo>
                  <a:lnTo>
                    <a:pt x="36991" y="2261"/>
                  </a:lnTo>
                  <a:lnTo>
                    <a:pt x="38590" y="2184"/>
                  </a:lnTo>
                  <a:lnTo>
                    <a:pt x="40056" y="2088"/>
                  </a:lnTo>
                  <a:lnTo>
                    <a:pt x="41358" y="1993"/>
                  </a:lnTo>
                  <a:lnTo>
                    <a:pt x="42488" y="1887"/>
                  </a:lnTo>
                  <a:lnTo>
                    <a:pt x="42986" y="1830"/>
                  </a:lnTo>
                  <a:lnTo>
                    <a:pt x="43437" y="1772"/>
                  </a:lnTo>
                  <a:lnTo>
                    <a:pt x="43839" y="1715"/>
                  </a:lnTo>
                  <a:lnTo>
                    <a:pt x="44193" y="1657"/>
                  </a:lnTo>
                  <a:lnTo>
                    <a:pt x="44500" y="1600"/>
                  </a:lnTo>
                  <a:lnTo>
                    <a:pt x="44758" y="1533"/>
                  </a:lnTo>
                  <a:lnTo>
                    <a:pt x="44950" y="1475"/>
                  </a:lnTo>
                  <a:lnTo>
                    <a:pt x="45036" y="1437"/>
                  </a:lnTo>
                  <a:lnTo>
                    <a:pt x="45094" y="1408"/>
                  </a:lnTo>
                  <a:lnTo>
                    <a:pt x="45151" y="1380"/>
                  </a:lnTo>
                  <a:lnTo>
                    <a:pt x="45189" y="1341"/>
                  </a:lnTo>
                  <a:lnTo>
                    <a:pt x="45209" y="1313"/>
                  </a:lnTo>
                  <a:lnTo>
                    <a:pt x="45218" y="1274"/>
                  </a:lnTo>
                  <a:lnTo>
                    <a:pt x="45209" y="1246"/>
                  </a:lnTo>
                  <a:lnTo>
                    <a:pt x="45189" y="1217"/>
                  </a:lnTo>
                  <a:lnTo>
                    <a:pt x="45151" y="1179"/>
                  </a:lnTo>
                  <a:lnTo>
                    <a:pt x="45094" y="1150"/>
                  </a:lnTo>
                  <a:lnTo>
                    <a:pt x="45036" y="1121"/>
                  </a:lnTo>
                  <a:lnTo>
                    <a:pt x="44950" y="1083"/>
                  </a:lnTo>
                  <a:lnTo>
                    <a:pt x="44758" y="1025"/>
                  </a:lnTo>
                  <a:lnTo>
                    <a:pt x="44500" y="958"/>
                  </a:lnTo>
                  <a:lnTo>
                    <a:pt x="44193" y="901"/>
                  </a:lnTo>
                  <a:lnTo>
                    <a:pt x="43839" y="843"/>
                  </a:lnTo>
                  <a:lnTo>
                    <a:pt x="43437" y="786"/>
                  </a:lnTo>
                  <a:lnTo>
                    <a:pt x="42986" y="728"/>
                  </a:lnTo>
                  <a:lnTo>
                    <a:pt x="42488" y="671"/>
                  </a:lnTo>
                  <a:lnTo>
                    <a:pt x="41358" y="566"/>
                  </a:lnTo>
                  <a:lnTo>
                    <a:pt x="40056" y="470"/>
                  </a:lnTo>
                  <a:lnTo>
                    <a:pt x="38590" y="374"/>
                  </a:lnTo>
                  <a:lnTo>
                    <a:pt x="36991" y="297"/>
                  </a:lnTo>
                  <a:lnTo>
                    <a:pt x="35247" y="221"/>
                  </a:lnTo>
                  <a:lnTo>
                    <a:pt x="33380" y="154"/>
                  </a:lnTo>
                  <a:lnTo>
                    <a:pt x="31407" y="106"/>
                  </a:lnTo>
                  <a:lnTo>
                    <a:pt x="29328" y="58"/>
                  </a:lnTo>
                  <a:lnTo>
                    <a:pt x="27163" y="29"/>
                  </a:lnTo>
                  <a:lnTo>
                    <a:pt x="24922" y="10"/>
                  </a:lnTo>
                  <a:lnTo>
                    <a:pt x="22614" y="0"/>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6"/>
            <p:cNvSpPr/>
            <p:nvPr/>
          </p:nvSpPr>
          <p:spPr>
            <a:xfrm>
              <a:off x="5580521" y="4523830"/>
              <a:ext cx="288067" cy="139134"/>
            </a:xfrm>
            <a:custGeom>
              <a:avLst/>
              <a:gdLst/>
              <a:ahLst/>
              <a:cxnLst/>
              <a:rect l="l" t="t" r="r" b="b"/>
              <a:pathLst>
                <a:path w="8114" h="3919" extrusionOk="0">
                  <a:moveTo>
                    <a:pt x="1447" y="1"/>
                  </a:moveTo>
                  <a:lnTo>
                    <a:pt x="1" y="1007"/>
                  </a:lnTo>
                  <a:lnTo>
                    <a:pt x="2050" y="2826"/>
                  </a:lnTo>
                  <a:lnTo>
                    <a:pt x="2184" y="2932"/>
                  </a:lnTo>
                  <a:lnTo>
                    <a:pt x="2318" y="3037"/>
                  </a:lnTo>
                  <a:lnTo>
                    <a:pt x="2462" y="3123"/>
                  </a:lnTo>
                  <a:lnTo>
                    <a:pt x="2615" y="3210"/>
                  </a:lnTo>
                  <a:lnTo>
                    <a:pt x="2769" y="3277"/>
                  </a:lnTo>
                  <a:lnTo>
                    <a:pt x="2922" y="3344"/>
                  </a:lnTo>
                  <a:lnTo>
                    <a:pt x="3085" y="3392"/>
                  </a:lnTo>
                  <a:lnTo>
                    <a:pt x="3247" y="3439"/>
                  </a:lnTo>
                  <a:lnTo>
                    <a:pt x="3860" y="3564"/>
                  </a:lnTo>
                  <a:lnTo>
                    <a:pt x="4588" y="3698"/>
                  </a:lnTo>
                  <a:lnTo>
                    <a:pt x="4972" y="3765"/>
                  </a:lnTo>
                  <a:lnTo>
                    <a:pt x="5364" y="3813"/>
                  </a:lnTo>
                  <a:lnTo>
                    <a:pt x="5757" y="3861"/>
                  </a:lnTo>
                  <a:lnTo>
                    <a:pt x="6140" y="3899"/>
                  </a:lnTo>
                  <a:lnTo>
                    <a:pt x="6514" y="3918"/>
                  </a:lnTo>
                  <a:lnTo>
                    <a:pt x="6858" y="3918"/>
                  </a:lnTo>
                  <a:lnTo>
                    <a:pt x="7021" y="3909"/>
                  </a:lnTo>
                  <a:lnTo>
                    <a:pt x="7175" y="3899"/>
                  </a:lnTo>
                  <a:lnTo>
                    <a:pt x="7328" y="3880"/>
                  </a:lnTo>
                  <a:lnTo>
                    <a:pt x="7462" y="3861"/>
                  </a:lnTo>
                  <a:lnTo>
                    <a:pt x="7586" y="3832"/>
                  </a:lnTo>
                  <a:lnTo>
                    <a:pt x="7701" y="3794"/>
                  </a:lnTo>
                  <a:lnTo>
                    <a:pt x="7807" y="3746"/>
                  </a:lnTo>
                  <a:lnTo>
                    <a:pt x="7893" y="3698"/>
                  </a:lnTo>
                  <a:lnTo>
                    <a:pt x="7969" y="3641"/>
                  </a:lnTo>
                  <a:lnTo>
                    <a:pt x="8027" y="3574"/>
                  </a:lnTo>
                  <a:lnTo>
                    <a:pt x="8075" y="3497"/>
                  </a:lnTo>
                  <a:lnTo>
                    <a:pt x="8104" y="3420"/>
                  </a:lnTo>
                  <a:lnTo>
                    <a:pt x="8113" y="3353"/>
                  </a:lnTo>
                  <a:lnTo>
                    <a:pt x="8113" y="3296"/>
                  </a:lnTo>
                  <a:lnTo>
                    <a:pt x="8113" y="3238"/>
                  </a:lnTo>
                  <a:lnTo>
                    <a:pt x="8094" y="3181"/>
                  </a:lnTo>
                  <a:lnTo>
                    <a:pt x="8075" y="3123"/>
                  </a:lnTo>
                  <a:lnTo>
                    <a:pt x="8046" y="3076"/>
                  </a:lnTo>
                  <a:lnTo>
                    <a:pt x="7979" y="2961"/>
                  </a:lnTo>
                  <a:lnTo>
                    <a:pt x="7883" y="2855"/>
                  </a:lnTo>
                  <a:lnTo>
                    <a:pt x="7768" y="2750"/>
                  </a:lnTo>
                  <a:lnTo>
                    <a:pt x="7634" y="2654"/>
                  </a:lnTo>
                  <a:lnTo>
                    <a:pt x="7481" y="2549"/>
                  </a:lnTo>
                  <a:lnTo>
                    <a:pt x="7318" y="2453"/>
                  </a:lnTo>
                  <a:lnTo>
                    <a:pt x="7136" y="2367"/>
                  </a:lnTo>
                  <a:lnTo>
                    <a:pt x="6945" y="2271"/>
                  </a:lnTo>
                  <a:lnTo>
                    <a:pt x="6734" y="2185"/>
                  </a:lnTo>
                  <a:lnTo>
                    <a:pt x="6312" y="2022"/>
                  </a:lnTo>
                  <a:lnTo>
                    <a:pt x="5862" y="1878"/>
                  </a:lnTo>
                  <a:lnTo>
                    <a:pt x="5403" y="1744"/>
                  </a:lnTo>
                  <a:lnTo>
                    <a:pt x="4972" y="1629"/>
                  </a:lnTo>
                  <a:lnTo>
                    <a:pt x="4550" y="1524"/>
                  </a:lnTo>
                  <a:lnTo>
                    <a:pt x="4186" y="1438"/>
                  </a:lnTo>
                  <a:lnTo>
                    <a:pt x="3621" y="1323"/>
                  </a:lnTo>
                  <a:lnTo>
                    <a:pt x="3410" y="1284"/>
                  </a:lnTo>
                  <a:lnTo>
                    <a:pt x="14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6"/>
            <p:cNvSpPr/>
            <p:nvPr/>
          </p:nvSpPr>
          <p:spPr>
            <a:xfrm>
              <a:off x="3950723" y="4466034"/>
              <a:ext cx="209181" cy="236376"/>
            </a:xfrm>
            <a:custGeom>
              <a:avLst/>
              <a:gdLst/>
              <a:ahLst/>
              <a:cxnLst/>
              <a:rect l="l" t="t" r="r" b="b"/>
              <a:pathLst>
                <a:path w="5892" h="6658" extrusionOk="0">
                  <a:moveTo>
                    <a:pt x="5508" y="1"/>
                  </a:moveTo>
                  <a:lnTo>
                    <a:pt x="3047" y="1198"/>
                  </a:lnTo>
                  <a:lnTo>
                    <a:pt x="2893" y="1284"/>
                  </a:lnTo>
                  <a:lnTo>
                    <a:pt x="2750" y="1370"/>
                  </a:lnTo>
                  <a:lnTo>
                    <a:pt x="2616" y="1466"/>
                  </a:lnTo>
                  <a:lnTo>
                    <a:pt x="2481" y="1571"/>
                  </a:lnTo>
                  <a:lnTo>
                    <a:pt x="2357" y="1686"/>
                  </a:lnTo>
                  <a:lnTo>
                    <a:pt x="2242" y="1811"/>
                  </a:lnTo>
                  <a:lnTo>
                    <a:pt x="2127" y="1945"/>
                  </a:lnTo>
                  <a:lnTo>
                    <a:pt x="2022" y="2079"/>
                  </a:lnTo>
                  <a:lnTo>
                    <a:pt x="1677" y="2596"/>
                  </a:lnTo>
                  <a:lnTo>
                    <a:pt x="1275" y="3219"/>
                  </a:lnTo>
                  <a:lnTo>
                    <a:pt x="1064" y="3545"/>
                  </a:lnTo>
                  <a:lnTo>
                    <a:pt x="872" y="3889"/>
                  </a:lnTo>
                  <a:lnTo>
                    <a:pt x="681" y="4234"/>
                  </a:lnTo>
                  <a:lnTo>
                    <a:pt x="499" y="4579"/>
                  </a:lnTo>
                  <a:lnTo>
                    <a:pt x="336" y="4914"/>
                  </a:lnTo>
                  <a:lnTo>
                    <a:pt x="202" y="5230"/>
                  </a:lnTo>
                  <a:lnTo>
                    <a:pt x="154" y="5384"/>
                  </a:lnTo>
                  <a:lnTo>
                    <a:pt x="96" y="5537"/>
                  </a:lnTo>
                  <a:lnTo>
                    <a:pt x="58" y="5680"/>
                  </a:lnTo>
                  <a:lnTo>
                    <a:pt x="29" y="5815"/>
                  </a:lnTo>
                  <a:lnTo>
                    <a:pt x="10" y="5939"/>
                  </a:lnTo>
                  <a:lnTo>
                    <a:pt x="1" y="6064"/>
                  </a:lnTo>
                  <a:lnTo>
                    <a:pt x="1" y="6169"/>
                  </a:lnTo>
                  <a:lnTo>
                    <a:pt x="10" y="6274"/>
                  </a:lnTo>
                  <a:lnTo>
                    <a:pt x="39" y="6370"/>
                  </a:lnTo>
                  <a:lnTo>
                    <a:pt x="77" y="6447"/>
                  </a:lnTo>
                  <a:lnTo>
                    <a:pt x="125" y="6514"/>
                  </a:lnTo>
                  <a:lnTo>
                    <a:pt x="192" y="6571"/>
                  </a:lnTo>
                  <a:lnTo>
                    <a:pt x="250" y="6610"/>
                  </a:lnTo>
                  <a:lnTo>
                    <a:pt x="298" y="6629"/>
                  </a:lnTo>
                  <a:lnTo>
                    <a:pt x="355" y="6648"/>
                  </a:lnTo>
                  <a:lnTo>
                    <a:pt x="413" y="6657"/>
                  </a:lnTo>
                  <a:lnTo>
                    <a:pt x="537" y="6657"/>
                  </a:lnTo>
                  <a:lnTo>
                    <a:pt x="662" y="6629"/>
                  </a:lnTo>
                  <a:lnTo>
                    <a:pt x="796" y="6590"/>
                  </a:lnTo>
                  <a:lnTo>
                    <a:pt x="939" y="6523"/>
                  </a:lnTo>
                  <a:lnTo>
                    <a:pt x="1083" y="6437"/>
                  </a:lnTo>
                  <a:lnTo>
                    <a:pt x="1227" y="6332"/>
                  </a:lnTo>
                  <a:lnTo>
                    <a:pt x="1380" y="6217"/>
                  </a:lnTo>
                  <a:lnTo>
                    <a:pt x="1533" y="6083"/>
                  </a:lnTo>
                  <a:lnTo>
                    <a:pt x="1696" y="5939"/>
                  </a:lnTo>
                  <a:lnTo>
                    <a:pt x="1849" y="5776"/>
                  </a:lnTo>
                  <a:lnTo>
                    <a:pt x="2165" y="5441"/>
                  </a:lnTo>
                  <a:lnTo>
                    <a:pt x="2472" y="5087"/>
                  </a:lnTo>
                  <a:lnTo>
                    <a:pt x="2769" y="4723"/>
                  </a:lnTo>
                  <a:lnTo>
                    <a:pt x="3047" y="4359"/>
                  </a:lnTo>
                  <a:lnTo>
                    <a:pt x="3296" y="4014"/>
                  </a:lnTo>
                  <a:lnTo>
                    <a:pt x="3516" y="3698"/>
                  </a:lnTo>
                  <a:lnTo>
                    <a:pt x="3842" y="3228"/>
                  </a:lnTo>
                  <a:lnTo>
                    <a:pt x="3956" y="3047"/>
                  </a:lnTo>
                  <a:lnTo>
                    <a:pt x="5891" y="1725"/>
                  </a:lnTo>
                  <a:lnTo>
                    <a:pt x="55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6"/>
            <p:cNvSpPr/>
            <p:nvPr/>
          </p:nvSpPr>
          <p:spPr>
            <a:xfrm>
              <a:off x="4109202" y="3262998"/>
              <a:ext cx="1703978" cy="44911"/>
            </a:xfrm>
            <a:custGeom>
              <a:avLst/>
              <a:gdLst/>
              <a:ahLst/>
              <a:cxnLst/>
              <a:rect l="l" t="t" r="r" b="b"/>
              <a:pathLst>
                <a:path w="47996" h="1265" extrusionOk="0">
                  <a:moveTo>
                    <a:pt x="0" y="0"/>
                  </a:moveTo>
                  <a:lnTo>
                    <a:pt x="0" y="1265"/>
                  </a:lnTo>
                  <a:lnTo>
                    <a:pt x="47996" y="1265"/>
                  </a:lnTo>
                  <a:lnTo>
                    <a:pt x="47996"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6"/>
            <p:cNvSpPr/>
            <p:nvPr/>
          </p:nvSpPr>
          <p:spPr>
            <a:xfrm>
              <a:off x="3841912" y="3228313"/>
              <a:ext cx="534952" cy="1474135"/>
            </a:xfrm>
            <a:custGeom>
              <a:avLst/>
              <a:gdLst/>
              <a:ahLst/>
              <a:cxnLst/>
              <a:rect l="l" t="t" r="r" b="b"/>
              <a:pathLst>
                <a:path w="15068" h="41522" extrusionOk="0">
                  <a:moveTo>
                    <a:pt x="11130" y="0"/>
                  </a:moveTo>
                  <a:lnTo>
                    <a:pt x="1" y="41521"/>
                  </a:lnTo>
                  <a:lnTo>
                    <a:pt x="1409" y="41521"/>
                  </a:lnTo>
                  <a:lnTo>
                    <a:pt x="15067" y="383"/>
                  </a:lnTo>
                  <a:lnTo>
                    <a:pt x="11130"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6"/>
            <p:cNvSpPr/>
            <p:nvPr/>
          </p:nvSpPr>
          <p:spPr>
            <a:xfrm>
              <a:off x="5515909" y="3228313"/>
              <a:ext cx="534916" cy="1474135"/>
            </a:xfrm>
            <a:custGeom>
              <a:avLst/>
              <a:gdLst/>
              <a:ahLst/>
              <a:cxnLst/>
              <a:rect l="l" t="t" r="r" b="b"/>
              <a:pathLst>
                <a:path w="15067" h="41522" extrusionOk="0">
                  <a:moveTo>
                    <a:pt x="3928" y="0"/>
                  </a:moveTo>
                  <a:lnTo>
                    <a:pt x="1" y="383"/>
                  </a:lnTo>
                  <a:lnTo>
                    <a:pt x="13649" y="41521"/>
                  </a:lnTo>
                  <a:lnTo>
                    <a:pt x="15067" y="41521"/>
                  </a:lnTo>
                  <a:lnTo>
                    <a:pt x="3928"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6"/>
            <p:cNvSpPr/>
            <p:nvPr/>
          </p:nvSpPr>
          <p:spPr>
            <a:xfrm>
              <a:off x="4007171" y="3158589"/>
              <a:ext cx="1914153" cy="114638"/>
            </a:xfrm>
            <a:custGeom>
              <a:avLst/>
              <a:gdLst/>
              <a:ahLst/>
              <a:cxnLst/>
              <a:rect l="l" t="t" r="r" b="b"/>
              <a:pathLst>
                <a:path w="53916" h="3229" extrusionOk="0">
                  <a:moveTo>
                    <a:pt x="1" y="1"/>
                  </a:moveTo>
                  <a:lnTo>
                    <a:pt x="1" y="3229"/>
                  </a:lnTo>
                  <a:lnTo>
                    <a:pt x="53916" y="3229"/>
                  </a:lnTo>
                  <a:lnTo>
                    <a:pt x="5391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6"/>
            <p:cNvSpPr/>
            <p:nvPr/>
          </p:nvSpPr>
          <p:spPr>
            <a:xfrm>
              <a:off x="5118400" y="2880435"/>
              <a:ext cx="295203" cy="279227"/>
            </a:xfrm>
            <a:custGeom>
              <a:avLst/>
              <a:gdLst/>
              <a:ahLst/>
              <a:cxnLst/>
              <a:rect l="l" t="t" r="r" b="b"/>
              <a:pathLst>
                <a:path w="8315" h="7865" extrusionOk="0">
                  <a:moveTo>
                    <a:pt x="1" y="1"/>
                  </a:moveTo>
                  <a:lnTo>
                    <a:pt x="1993" y="7865"/>
                  </a:lnTo>
                  <a:lnTo>
                    <a:pt x="8315" y="7865"/>
                  </a:lnTo>
                  <a:lnTo>
                    <a:pt x="6322"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6"/>
            <p:cNvSpPr/>
            <p:nvPr/>
          </p:nvSpPr>
          <p:spPr>
            <a:xfrm>
              <a:off x="4628090" y="2140196"/>
              <a:ext cx="1228600" cy="793374"/>
            </a:xfrm>
            <a:custGeom>
              <a:avLst/>
              <a:gdLst/>
              <a:ahLst/>
              <a:cxnLst/>
              <a:rect l="l" t="t" r="r" b="b"/>
              <a:pathLst>
                <a:path w="34606" h="22347" extrusionOk="0">
                  <a:moveTo>
                    <a:pt x="4004" y="0"/>
                  </a:move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6"/>
            <p:cNvSpPr/>
            <p:nvPr/>
          </p:nvSpPr>
          <p:spPr>
            <a:xfrm>
              <a:off x="4628090" y="2140196"/>
              <a:ext cx="1228600" cy="793374"/>
            </a:xfrm>
            <a:custGeom>
              <a:avLst/>
              <a:gdLst/>
              <a:ahLst/>
              <a:cxnLst/>
              <a:rect l="l" t="t" r="r" b="b"/>
              <a:pathLst>
                <a:path w="34606" h="22347" extrusionOk="0">
                  <a:moveTo>
                    <a:pt x="32642" y="1916"/>
                  </a:moveTo>
                  <a:lnTo>
                    <a:pt x="30353" y="20430"/>
                  </a:lnTo>
                  <a:lnTo>
                    <a:pt x="1964" y="20430"/>
                  </a:lnTo>
                  <a:lnTo>
                    <a:pt x="4253" y="1916"/>
                  </a:lnTo>
                  <a:close/>
                  <a:moveTo>
                    <a:pt x="4004" y="0"/>
                  </a:move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6"/>
            <p:cNvSpPr/>
            <p:nvPr/>
          </p:nvSpPr>
          <p:spPr>
            <a:xfrm>
              <a:off x="4697779" y="2208181"/>
              <a:ext cx="1089217" cy="657364"/>
            </a:xfrm>
            <a:custGeom>
              <a:avLst/>
              <a:gdLst/>
              <a:ahLst/>
              <a:cxnLst/>
              <a:rect l="l" t="t" r="r" b="b"/>
              <a:pathLst>
                <a:path w="30680" h="18516" fill="none" extrusionOk="0">
                  <a:moveTo>
                    <a:pt x="30679" y="1"/>
                  </a:moveTo>
                  <a:lnTo>
                    <a:pt x="28390" y="18515"/>
                  </a:lnTo>
                  <a:lnTo>
                    <a:pt x="1" y="18515"/>
                  </a:lnTo>
                  <a:lnTo>
                    <a:pt x="2290" y="1"/>
                  </a:lnTo>
                  <a:lnTo>
                    <a:pt x="3067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6"/>
            <p:cNvSpPr/>
            <p:nvPr/>
          </p:nvSpPr>
          <p:spPr>
            <a:xfrm>
              <a:off x="4628090" y="2140196"/>
              <a:ext cx="1228600" cy="793374"/>
            </a:xfrm>
            <a:custGeom>
              <a:avLst/>
              <a:gdLst/>
              <a:ahLst/>
              <a:cxnLst/>
              <a:rect l="l" t="t" r="r" b="b"/>
              <a:pathLst>
                <a:path w="34606" h="22347" fill="none" extrusionOk="0">
                  <a:moveTo>
                    <a:pt x="32958" y="0"/>
                  </a:moveTo>
                  <a:lnTo>
                    <a:pt x="4004" y="0"/>
                  </a:lnTo>
                  <a:lnTo>
                    <a:pt x="4004" y="0"/>
                  </a:ln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lnTo>
                    <a:pt x="3295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6"/>
            <p:cNvSpPr/>
            <p:nvPr/>
          </p:nvSpPr>
          <p:spPr>
            <a:xfrm>
              <a:off x="5022866" y="3079385"/>
              <a:ext cx="390741" cy="80271"/>
            </a:xfrm>
            <a:custGeom>
              <a:avLst/>
              <a:gdLst/>
              <a:ahLst/>
              <a:cxnLst/>
              <a:rect l="l" t="t" r="r" b="b"/>
              <a:pathLst>
                <a:path w="11006" h="2261" extrusionOk="0">
                  <a:moveTo>
                    <a:pt x="2165" y="0"/>
                  </a:moveTo>
                  <a:lnTo>
                    <a:pt x="1945" y="10"/>
                  </a:lnTo>
                  <a:lnTo>
                    <a:pt x="1734" y="48"/>
                  </a:lnTo>
                  <a:lnTo>
                    <a:pt x="1523" y="96"/>
                  </a:lnTo>
                  <a:lnTo>
                    <a:pt x="1322" y="173"/>
                  </a:lnTo>
                  <a:lnTo>
                    <a:pt x="1131" y="259"/>
                  </a:lnTo>
                  <a:lnTo>
                    <a:pt x="958" y="374"/>
                  </a:lnTo>
                  <a:lnTo>
                    <a:pt x="786" y="498"/>
                  </a:lnTo>
                  <a:lnTo>
                    <a:pt x="633" y="632"/>
                  </a:lnTo>
                  <a:lnTo>
                    <a:pt x="499" y="786"/>
                  </a:lnTo>
                  <a:lnTo>
                    <a:pt x="374" y="958"/>
                  </a:lnTo>
                  <a:lnTo>
                    <a:pt x="259" y="1140"/>
                  </a:lnTo>
                  <a:lnTo>
                    <a:pt x="173" y="1322"/>
                  </a:lnTo>
                  <a:lnTo>
                    <a:pt x="96" y="1523"/>
                  </a:lnTo>
                  <a:lnTo>
                    <a:pt x="48" y="1734"/>
                  </a:lnTo>
                  <a:lnTo>
                    <a:pt x="10" y="1944"/>
                  </a:lnTo>
                  <a:lnTo>
                    <a:pt x="0" y="2165"/>
                  </a:lnTo>
                  <a:lnTo>
                    <a:pt x="0" y="2261"/>
                  </a:lnTo>
                  <a:lnTo>
                    <a:pt x="11006" y="2261"/>
                  </a:lnTo>
                  <a:lnTo>
                    <a:pt x="11006" y="2165"/>
                  </a:lnTo>
                  <a:lnTo>
                    <a:pt x="10996" y="1944"/>
                  </a:lnTo>
                  <a:lnTo>
                    <a:pt x="10967" y="1734"/>
                  </a:lnTo>
                  <a:lnTo>
                    <a:pt x="10910" y="1523"/>
                  </a:lnTo>
                  <a:lnTo>
                    <a:pt x="10843" y="1322"/>
                  </a:lnTo>
                  <a:lnTo>
                    <a:pt x="10747" y="1140"/>
                  </a:lnTo>
                  <a:lnTo>
                    <a:pt x="10642" y="958"/>
                  </a:lnTo>
                  <a:lnTo>
                    <a:pt x="10517" y="786"/>
                  </a:lnTo>
                  <a:lnTo>
                    <a:pt x="10374" y="632"/>
                  </a:lnTo>
                  <a:lnTo>
                    <a:pt x="10220" y="498"/>
                  </a:lnTo>
                  <a:lnTo>
                    <a:pt x="10057" y="374"/>
                  </a:lnTo>
                  <a:lnTo>
                    <a:pt x="9875" y="259"/>
                  </a:lnTo>
                  <a:lnTo>
                    <a:pt x="9684" y="173"/>
                  </a:lnTo>
                  <a:lnTo>
                    <a:pt x="9483" y="96"/>
                  </a:lnTo>
                  <a:lnTo>
                    <a:pt x="9282" y="48"/>
                  </a:lnTo>
                  <a:lnTo>
                    <a:pt x="9061" y="10"/>
                  </a:lnTo>
                  <a:lnTo>
                    <a:pt x="884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6"/>
            <p:cNvSpPr/>
            <p:nvPr/>
          </p:nvSpPr>
          <p:spPr>
            <a:xfrm>
              <a:off x="4852494" y="2303395"/>
              <a:ext cx="320375" cy="46970"/>
            </a:xfrm>
            <a:custGeom>
              <a:avLst/>
              <a:gdLst/>
              <a:ahLst/>
              <a:cxnLst/>
              <a:rect l="l" t="t" r="r" b="b"/>
              <a:pathLst>
                <a:path w="9024" h="1323" extrusionOk="0">
                  <a:moveTo>
                    <a:pt x="173" y="1"/>
                  </a:moveTo>
                  <a:lnTo>
                    <a:pt x="1" y="1323"/>
                  </a:lnTo>
                  <a:lnTo>
                    <a:pt x="8861" y="1323"/>
                  </a:lnTo>
                  <a:lnTo>
                    <a:pt x="902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6"/>
            <p:cNvSpPr/>
            <p:nvPr/>
          </p:nvSpPr>
          <p:spPr>
            <a:xfrm>
              <a:off x="5336733" y="2406456"/>
              <a:ext cx="320339" cy="47289"/>
            </a:xfrm>
            <a:custGeom>
              <a:avLst/>
              <a:gdLst/>
              <a:ahLst/>
              <a:cxnLst/>
              <a:rect l="l" t="t" r="r" b="b"/>
              <a:pathLst>
                <a:path w="9023" h="1332" extrusionOk="0">
                  <a:moveTo>
                    <a:pt x="163" y="0"/>
                  </a:moveTo>
                  <a:lnTo>
                    <a:pt x="0" y="1331"/>
                  </a:lnTo>
                  <a:lnTo>
                    <a:pt x="8860" y="1331"/>
                  </a:lnTo>
                  <a:lnTo>
                    <a:pt x="902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6"/>
            <p:cNvSpPr/>
            <p:nvPr/>
          </p:nvSpPr>
          <p:spPr>
            <a:xfrm>
              <a:off x="5160220" y="2509801"/>
              <a:ext cx="343842" cy="47325"/>
            </a:xfrm>
            <a:custGeom>
              <a:avLst/>
              <a:gdLst/>
              <a:ahLst/>
              <a:cxnLst/>
              <a:rect l="l" t="t" r="r" b="b"/>
              <a:pathLst>
                <a:path w="9685" h="1333" extrusionOk="0">
                  <a:moveTo>
                    <a:pt x="164" y="1"/>
                  </a:moveTo>
                  <a:lnTo>
                    <a:pt x="1" y="1332"/>
                  </a:lnTo>
                  <a:lnTo>
                    <a:pt x="9522" y="1332"/>
                  </a:lnTo>
                  <a:lnTo>
                    <a:pt x="96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6"/>
            <p:cNvSpPr/>
            <p:nvPr/>
          </p:nvSpPr>
          <p:spPr>
            <a:xfrm>
              <a:off x="4842305" y="2406456"/>
              <a:ext cx="440053" cy="47289"/>
            </a:xfrm>
            <a:custGeom>
              <a:avLst/>
              <a:gdLst/>
              <a:ahLst/>
              <a:cxnLst/>
              <a:rect l="l" t="t" r="r" b="b"/>
              <a:pathLst>
                <a:path w="12395" h="1332" extrusionOk="0">
                  <a:moveTo>
                    <a:pt x="163" y="0"/>
                  </a:moveTo>
                  <a:lnTo>
                    <a:pt x="0" y="1331"/>
                  </a:lnTo>
                  <a:lnTo>
                    <a:pt x="12232" y="1331"/>
                  </a:lnTo>
                  <a:lnTo>
                    <a:pt x="12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6"/>
            <p:cNvSpPr/>
            <p:nvPr/>
          </p:nvSpPr>
          <p:spPr>
            <a:xfrm>
              <a:off x="4831087" y="2509801"/>
              <a:ext cx="274789" cy="47325"/>
            </a:xfrm>
            <a:custGeom>
              <a:avLst/>
              <a:gdLst/>
              <a:ahLst/>
              <a:cxnLst/>
              <a:rect l="l" t="t" r="r" b="b"/>
              <a:pathLst>
                <a:path w="7740" h="1333" extrusionOk="0">
                  <a:moveTo>
                    <a:pt x="163" y="1"/>
                  </a:moveTo>
                  <a:lnTo>
                    <a:pt x="0" y="1332"/>
                  </a:lnTo>
                  <a:lnTo>
                    <a:pt x="7577" y="1332"/>
                  </a:lnTo>
                  <a:lnTo>
                    <a:pt x="773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6"/>
            <p:cNvSpPr/>
            <p:nvPr/>
          </p:nvSpPr>
          <p:spPr>
            <a:xfrm>
              <a:off x="4816105" y="2613181"/>
              <a:ext cx="369333" cy="47289"/>
            </a:xfrm>
            <a:custGeom>
              <a:avLst/>
              <a:gdLst/>
              <a:ahLst/>
              <a:cxnLst/>
              <a:rect l="l" t="t" r="r" b="b"/>
              <a:pathLst>
                <a:path w="10403" h="1332" extrusionOk="0">
                  <a:moveTo>
                    <a:pt x="164" y="1"/>
                  </a:moveTo>
                  <a:lnTo>
                    <a:pt x="1" y="1332"/>
                  </a:lnTo>
                  <a:lnTo>
                    <a:pt x="10240" y="1332"/>
                  </a:lnTo>
                  <a:lnTo>
                    <a:pt x="1040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6"/>
            <p:cNvSpPr/>
            <p:nvPr/>
          </p:nvSpPr>
          <p:spPr>
            <a:xfrm>
              <a:off x="5229271" y="2613181"/>
              <a:ext cx="180246" cy="47289"/>
            </a:xfrm>
            <a:custGeom>
              <a:avLst/>
              <a:gdLst/>
              <a:ahLst/>
              <a:cxnLst/>
              <a:rect l="l" t="t" r="r" b="b"/>
              <a:pathLst>
                <a:path w="5077" h="1332" extrusionOk="0">
                  <a:moveTo>
                    <a:pt x="163" y="1"/>
                  </a:moveTo>
                  <a:lnTo>
                    <a:pt x="0" y="1332"/>
                  </a:lnTo>
                  <a:lnTo>
                    <a:pt x="4914" y="1332"/>
                  </a:lnTo>
                  <a:lnTo>
                    <a:pt x="50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6"/>
            <p:cNvSpPr/>
            <p:nvPr/>
          </p:nvSpPr>
          <p:spPr>
            <a:xfrm>
              <a:off x="4802863" y="2716561"/>
              <a:ext cx="204068" cy="47289"/>
            </a:xfrm>
            <a:custGeom>
              <a:avLst/>
              <a:gdLst/>
              <a:ahLst/>
              <a:cxnLst/>
              <a:rect l="l" t="t" r="r" b="b"/>
              <a:pathLst>
                <a:path w="5748" h="1332" extrusionOk="0">
                  <a:moveTo>
                    <a:pt x="163" y="0"/>
                  </a:moveTo>
                  <a:lnTo>
                    <a:pt x="0" y="1332"/>
                  </a:lnTo>
                  <a:lnTo>
                    <a:pt x="5584" y="1332"/>
                  </a:lnTo>
                  <a:lnTo>
                    <a:pt x="574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6"/>
            <p:cNvSpPr/>
            <p:nvPr/>
          </p:nvSpPr>
          <p:spPr>
            <a:xfrm>
              <a:off x="4439365" y="3464966"/>
              <a:ext cx="1235771" cy="1133772"/>
            </a:xfrm>
            <a:custGeom>
              <a:avLst/>
              <a:gdLst/>
              <a:ahLst/>
              <a:cxnLst/>
              <a:rect l="l" t="t" r="r" b="b"/>
              <a:pathLst>
                <a:path w="34808" h="31935" extrusionOk="0">
                  <a:moveTo>
                    <a:pt x="6092" y="1"/>
                  </a:moveTo>
                  <a:lnTo>
                    <a:pt x="5814" y="20"/>
                  </a:lnTo>
                  <a:lnTo>
                    <a:pt x="5537" y="39"/>
                  </a:lnTo>
                  <a:lnTo>
                    <a:pt x="5268" y="77"/>
                  </a:lnTo>
                  <a:lnTo>
                    <a:pt x="4991" y="135"/>
                  </a:lnTo>
                  <a:lnTo>
                    <a:pt x="4713" y="192"/>
                  </a:lnTo>
                  <a:lnTo>
                    <a:pt x="4445" y="269"/>
                  </a:lnTo>
                  <a:lnTo>
                    <a:pt x="4176" y="365"/>
                  </a:lnTo>
                  <a:lnTo>
                    <a:pt x="3918" y="460"/>
                  </a:lnTo>
                  <a:lnTo>
                    <a:pt x="3650" y="575"/>
                  </a:lnTo>
                  <a:lnTo>
                    <a:pt x="3391" y="700"/>
                  </a:lnTo>
                  <a:lnTo>
                    <a:pt x="3142" y="844"/>
                  </a:lnTo>
                  <a:lnTo>
                    <a:pt x="2893" y="997"/>
                  </a:lnTo>
                  <a:lnTo>
                    <a:pt x="2711" y="1112"/>
                  </a:lnTo>
                  <a:lnTo>
                    <a:pt x="2548" y="1227"/>
                  </a:lnTo>
                  <a:lnTo>
                    <a:pt x="2385" y="1351"/>
                  </a:lnTo>
                  <a:lnTo>
                    <a:pt x="2223" y="1485"/>
                  </a:lnTo>
                  <a:lnTo>
                    <a:pt x="2069" y="1619"/>
                  </a:lnTo>
                  <a:lnTo>
                    <a:pt x="1926" y="1753"/>
                  </a:lnTo>
                  <a:lnTo>
                    <a:pt x="1782" y="1897"/>
                  </a:lnTo>
                  <a:lnTo>
                    <a:pt x="1648" y="2041"/>
                  </a:lnTo>
                  <a:lnTo>
                    <a:pt x="1514" y="2185"/>
                  </a:lnTo>
                  <a:lnTo>
                    <a:pt x="1389" y="2338"/>
                  </a:lnTo>
                  <a:lnTo>
                    <a:pt x="1265" y="2491"/>
                  </a:lnTo>
                  <a:lnTo>
                    <a:pt x="1150" y="2644"/>
                  </a:lnTo>
                  <a:lnTo>
                    <a:pt x="1044" y="2807"/>
                  </a:lnTo>
                  <a:lnTo>
                    <a:pt x="939" y="2960"/>
                  </a:lnTo>
                  <a:lnTo>
                    <a:pt x="843" y="3133"/>
                  </a:lnTo>
                  <a:lnTo>
                    <a:pt x="748" y="3296"/>
                  </a:lnTo>
                  <a:lnTo>
                    <a:pt x="661" y="3468"/>
                  </a:lnTo>
                  <a:lnTo>
                    <a:pt x="575" y="3640"/>
                  </a:lnTo>
                  <a:lnTo>
                    <a:pt x="498" y="3813"/>
                  </a:lnTo>
                  <a:lnTo>
                    <a:pt x="431" y="3985"/>
                  </a:lnTo>
                  <a:lnTo>
                    <a:pt x="307" y="4340"/>
                  </a:lnTo>
                  <a:lnTo>
                    <a:pt x="202" y="4704"/>
                  </a:lnTo>
                  <a:lnTo>
                    <a:pt x="115" y="5068"/>
                  </a:lnTo>
                  <a:lnTo>
                    <a:pt x="58" y="5441"/>
                  </a:lnTo>
                  <a:lnTo>
                    <a:pt x="20" y="5815"/>
                  </a:lnTo>
                  <a:lnTo>
                    <a:pt x="0" y="6188"/>
                  </a:lnTo>
                  <a:lnTo>
                    <a:pt x="10" y="6562"/>
                  </a:lnTo>
                  <a:lnTo>
                    <a:pt x="29" y="6935"/>
                  </a:lnTo>
                  <a:lnTo>
                    <a:pt x="87" y="7309"/>
                  </a:lnTo>
                  <a:lnTo>
                    <a:pt x="154" y="7673"/>
                  </a:lnTo>
                  <a:lnTo>
                    <a:pt x="249" y="8037"/>
                  </a:lnTo>
                  <a:lnTo>
                    <a:pt x="364" y="8401"/>
                  </a:lnTo>
                  <a:lnTo>
                    <a:pt x="431" y="8573"/>
                  </a:lnTo>
                  <a:lnTo>
                    <a:pt x="498" y="8746"/>
                  </a:lnTo>
                  <a:lnTo>
                    <a:pt x="575" y="8928"/>
                  </a:lnTo>
                  <a:lnTo>
                    <a:pt x="661" y="9100"/>
                  </a:lnTo>
                  <a:lnTo>
                    <a:pt x="748" y="9263"/>
                  </a:lnTo>
                  <a:lnTo>
                    <a:pt x="843" y="9435"/>
                  </a:lnTo>
                  <a:lnTo>
                    <a:pt x="939" y="9598"/>
                  </a:lnTo>
                  <a:lnTo>
                    <a:pt x="1044" y="9761"/>
                  </a:lnTo>
                  <a:lnTo>
                    <a:pt x="1150" y="9924"/>
                  </a:lnTo>
                  <a:lnTo>
                    <a:pt x="1265" y="10077"/>
                  </a:lnTo>
                  <a:lnTo>
                    <a:pt x="1389" y="10230"/>
                  </a:lnTo>
                  <a:lnTo>
                    <a:pt x="1514" y="10383"/>
                  </a:lnTo>
                  <a:lnTo>
                    <a:pt x="1648" y="10527"/>
                  </a:lnTo>
                  <a:lnTo>
                    <a:pt x="1782" y="10671"/>
                  </a:lnTo>
                  <a:lnTo>
                    <a:pt x="1926" y="10814"/>
                  </a:lnTo>
                  <a:lnTo>
                    <a:pt x="2079" y="10948"/>
                  </a:lnTo>
                  <a:lnTo>
                    <a:pt x="2232" y="11083"/>
                  </a:lnTo>
                  <a:lnTo>
                    <a:pt x="2395" y="11217"/>
                  </a:lnTo>
                  <a:lnTo>
                    <a:pt x="2558" y="11341"/>
                  </a:lnTo>
                  <a:lnTo>
                    <a:pt x="2730" y="11466"/>
                  </a:lnTo>
                  <a:lnTo>
                    <a:pt x="32566" y="31934"/>
                  </a:lnTo>
                  <a:lnTo>
                    <a:pt x="32767" y="31838"/>
                  </a:lnTo>
                  <a:lnTo>
                    <a:pt x="32968" y="31723"/>
                  </a:lnTo>
                  <a:lnTo>
                    <a:pt x="33150" y="31618"/>
                  </a:lnTo>
                  <a:lnTo>
                    <a:pt x="33332" y="31503"/>
                  </a:lnTo>
                  <a:lnTo>
                    <a:pt x="33505" y="31388"/>
                  </a:lnTo>
                  <a:lnTo>
                    <a:pt x="33677" y="31264"/>
                  </a:lnTo>
                  <a:lnTo>
                    <a:pt x="33830" y="31139"/>
                  </a:lnTo>
                  <a:lnTo>
                    <a:pt x="33974" y="31015"/>
                  </a:lnTo>
                  <a:lnTo>
                    <a:pt x="34118" y="30881"/>
                  </a:lnTo>
                  <a:lnTo>
                    <a:pt x="34242" y="30737"/>
                  </a:lnTo>
                  <a:lnTo>
                    <a:pt x="34367" y="30603"/>
                  </a:lnTo>
                  <a:lnTo>
                    <a:pt x="34472" y="30459"/>
                  </a:lnTo>
                  <a:lnTo>
                    <a:pt x="34568" y="30306"/>
                  </a:lnTo>
                  <a:lnTo>
                    <a:pt x="34664" y="30153"/>
                  </a:lnTo>
                  <a:lnTo>
                    <a:pt x="34740" y="29990"/>
                  </a:lnTo>
                  <a:lnTo>
                    <a:pt x="34807" y="29827"/>
                  </a:lnTo>
                  <a:lnTo>
                    <a:pt x="11054" y="2185"/>
                  </a:lnTo>
                  <a:lnTo>
                    <a:pt x="10852" y="1964"/>
                  </a:lnTo>
                  <a:lnTo>
                    <a:pt x="10651" y="1763"/>
                  </a:lnTo>
                  <a:lnTo>
                    <a:pt x="10441" y="1572"/>
                  </a:lnTo>
                  <a:lnTo>
                    <a:pt x="10220" y="1380"/>
                  </a:lnTo>
                  <a:lnTo>
                    <a:pt x="10000" y="1208"/>
                  </a:lnTo>
                  <a:lnTo>
                    <a:pt x="9761" y="1045"/>
                  </a:lnTo>
                  <a:lnTo>
                    <a:pt x="9531" y="901"/>
                  </a:lnTo>
                  <a:lnTo>
                    <a:pt x="9282" y="757"/>
                  </a:lnTo>
                  <a:lnTo>
                    <a:pt x="9033" y="633"/>
                  </a:lnTo>
                  <a:lnTo>
                    <a:pt x="8784" y="518"/>
                  </a:lnTo>
                  <a:lnTo>
                    <a:pt x="8525" y="413"/>
                  </a:lnTo>
                  <a:lnTo>
                    <a:pt x="8266" y="317"/>
                  </a:lnTo>
                  <a:lnTo>
                    <a:pt x="7998" y="240"/>
                  </a:lnTo>
                  <a:lnTo>
                    <a:pt x="7730" y="164"/>
                  </a:lnTo>
                  <a:lnTo>
                    <a:pt x="7462" y="106"/>
                  </a:lnTo>
                  <a:lnTo>
                    <a:pt x="7194" y="68"/>
                  </a:lnTo>
                  <a:lnTo>
                    <a:pt x="6916" y="29"/>
                  </a:lnTo>
                  <a:lnTo>
                    <a:pt x="6648" y="10"/>
                  </a:lnTo>
                  <a:lnTo>
                    <a:pt x="6370" y="1"/>
                  </a:lnTo>
                  <a:close/>
                </a:path>
              </a:pathLst>
            </a:custGeom>
            <a:solidFill>
              <a:srgbClr val="6F1A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6"/>
            <p:cNvSpPr/>
            <p:nvPr/>
          </p:nvSpPr>
          <p:spPr>
            <a:xfrm>
              <a:off x="4195221" y="2199696"/>
              <a:ext cx="205772" cy="324777"/>
            </a:xfrm>
            <a:custGeom>
              <a:avLst/>
              <a:gdLst/>
              <a:ahLst/>
              <a:cxnLst/>
              <a:rect l="l" t="t" r="r" b="b"/>
              <a:pathLst>
                <a:path w="5796" h="9148" extrusionOk="0">
                  <a:moveTo>
                    <a:pt x="3573" y="1"/>
                  </a:moveTo>
                  <a:lnTo>
                    <a:pt x="3228" y="796"/>
                  </a:lnTo>
                  <a:lnTo>
                    <a:pt x="2893" y="1543"/>
                  </a:lnTo>
                  <a:lnTo>
                    <a:pt x="2567" y="2232"/>
                  </a:lnTo>
                  <a:lnTo>
                    <a:pt x="2242" y="2874"/>
                  </a:lnTo>
                  <a:lnTo>
                    <a:pt x="1935" y="3458"/>
                  </a:lnTo>
                  <a:lnTo>
                    <a:pt x="1638" y="3995"/>
                  </a:lnTo>
                  <a:lnTo>
                    <a:pt x="1360" y="4483"/>
                  </a:lnTo>
                  <a:lnTo>
                    <a:pt x="1102" y="4914"/>
                  </a:lnTo>
                  <a:lnTo>
                    <a:pt x="862" y="5297"/>
                  </a:lnTo>
                  <a:lnTo>
                    <a:pt x="652" y="5632"/>
                  </a:lnTo>
                  <a:lnTo>
                    <a:pt x="460" y="5910"/>
                  </a:lnTo>
                  <a:lnTo>
                    <a:pt x="307" y="6140"/>
                  </a:lnTo>
                  <a:lnTo>
                    <a:pt x="87" y="6447"/>
                  </a:lnTo>
                  <a:lnTo>
                    <a:pt x="0" y="6552"/>
                  </a:lnTo>
                  <a:lnTo>
                    <a:pt x="230" y="6542"/>
                  </a:lnTo>
                  <a:lnTo>
                    <a:pt x="451" y="6562"/>
                  </a:lnTo>
                  <a:lnTo>
                    <a:pt x="680" y="6590"/>
                  </a:lnTo>
                  <a:lnTo>
                    <a:pt x="920" y="6638"/>
                  </a:lnTo>
                  <a:lnTo>
                    <a:pt x="1159" y="6705"/>
                  </a:lnTo>
                  <a:lnTo>
                    <a:pt x="1399" y="6782"/>
                  </a:lnTo>
                  <a:lnTo>
                    <a:pt x="1638" y="6868"/>
                  </a:lnTo>
                  <a:lnTo>
                    <a:pt x="1878" y="6973"/>
                  </a:lnTo>
                  <a:lnTo>
                    <a:pt x="2117" y="7079"/>
                  </a:lnTo>
                  <a:lnTo>
                    <a:pt x="2357" y="7194"/>
                  </a:lnTo>
                  <a:lnTo>
                    <a:pt x="2586" y="7318"/>
                  </a:lnTo>
                  <a:lnTo>
                    <a:pt x="2826" y="7452"/>
                  </a:lnTo>
                  <a:lnTo>
                    <a:pt x="3286" y="7720"/>
                  </a:lnTo>
                  <a:lnTo>
                    <a:pt x="3717" y="7989"/>
                  </a:lnTo>
                  <a:lnTo>
                    <a:pt x="4512" y="8506"/>
                  </a:lnTo>
                  <a:lnTo>
                    <a:pt x="4856" y="8736"/>
                  </a:lnTo>
                  <a:lnTo>
                    <a:pt x="5153" y="8918"/>
                  </a:lnTo>
                  <a:lnTo>
                    <a:pt x="5278" y="8994"/>
                  </a:lnTo>
                  <a:lnTo>
                    <a:pt x="5402" y="9052"/>
                  </a:lnTo>
                  <a:lnTo>
                    <a:pt x="5498" y="9100"/>
                  </a:lnTo>
                  <a:lnTo>
                    <a:pt x="5594" y="9128"/>
                  </a:lnTo>
                  <a:lnTo>
                    <a:pt x="5661" y="9148"/>
                  </a:lnTo>
                  <a:lnTo>
                    <a:pt x="5728" y="9138"/>
                  </a:lnTo>
                  <a:lnTo>
                    <a:pt x="5747" y="9128"/>
                  </a:lnTo>
                  <a:lnTo>
                    <a:pt x="5766" y="9109"/>
                  </a:lnTo>
                  <a:lnTo>
                    <a:pt x="5776" y="9090"/>
                  </a:lnTo>
                  <a:lnTo>
                    <a:pt x="5786" y="9061"/>
                  </a:lnTo>
                  <a:lnTo>
                    <a:pt x="5795" y="1361"/>
                  </a:lnTo>
                  <a:lnTo>
                    <a:pt x="3573"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6"/>
            <p:cNvSpPr/>
            <p:nvPr/>
          </p:nvSpPr>
          <p:spPr>
            <a:xfrm>
              <a:off x="4350256" y="2323134"/>
              <a:ext cx="50733" cy="169027"/>
            </a:xfrm>
            <a:custGeom>
              <a:avLst/>
              <a:gdLst/>
              <a:ahLst/>
              <a:cxnLst/>
              <a:rect l="l" t="t" r="r" b="b"/>
              <a:pathLst>
                <a:path w="1429" h="4761" extrusionOk="0">
                  <a:moveTo>
                    <a:pt x="384" y="0"/>
                  </a:moveTo>
                  <a:lnTo>
                    <a:pt x="365" y="10"/>
                  </a:lnTo>
                  <a:lnTo>
                    <a:pt x="346" y="29"/>
                  </a:lnTo>
                  <a:lnTo>
                    <a:pt x="336" y="48"/>
                  </a:lnTo>
                  <a:lnTo>
                    <a:pt x="307" y="106"/>
                  </a:lnTo>
                  <a:lnTo>
                    <a:pt x="240" y="269"/>
                  </a:lnTo>
                  <a:lnTo>
                    <a:pt x="183" y="441"/>
                  </a:lnTo>
                  <a:lnTo>
                    <a:pt x="135" y="613"/>
                  </a:lnTo>
                  <a:lnTo>
                    <a:pt x="97" y="786"/>
                  </a:lnTo>
                  <a:lnTo>
                    <a:pt x="58" y="958"/>
                  </a:lnTo>
                  <a:lnTo>
                    <a:pt x="30" y="1140"/>
                  </a:lnTo>
                  <a:lnTo>
                    <a:pt x="20" y="1313"/>
                  </a:lnTo>
                  <a:lnTo>
                    <a:pt x="11" y="1495"/>
                  </a:lnTo>
                  <a:lnTo>
                    <a:pt x="1" y="1667"/>
                  </a:lnTo>
                  <a:lnTo>
                    <a:pt x="11" y="1849"/>
                  </a:lnTo>
                  <a:lnTo>
                    <a:pt x="20" y="2021"/>
                  </a:lnTo>
                  <a:lnTo>
                    <a:pt x="39" y="2194"/>
                  </a:lnTo>
                  <a:lnTo>
                    <a:pt x="58" y="2366"/>
                  </a:lnTo>
                  <a:lnTo>
                    <a:pt x="97" y="2539"/>
                  </a:lnTo>
                  <a:lnTo>
                    <a:pt x="125" y="2711"/>
                  </a:lnTo>
                  <a:lnTo>
                    <a:pt x="173" y="2874"/>
                  </a:lnTo>
                  <a:lnTo>
                    <a:pt x="221" y="3037"/>
                  </a:lnTo>
                  <a:lnTo>
                    <a:pt x="269" y="3190"/>
                  </a:lnTo>
                  <a:lnTo>
                    <a:pt x="327" y="3343"/>
                  </a:lnTo>
                  <a:lnTo>
                    <a:pt x="394" y="3496"/>
                  </a:lnTo>
                  <a:lnTo>
                    <a:pt x="461" y="3640"/>
                  </a:lnTo>
                  <a:lnTo>
                    <a:pt x="528" y="3774"/>
                  </a:lnTo>
                  <a:lnTo>
                    <a:pt x="604" y="3908"/>
                  </a:lnTo>
                  <a:lnTo>
                    <a:pt x="681" y="4033"/>
                  </a:lnTo>
                  <a:lnTo>
                    <a:pt x="767" y="4157"/>
                  </a:lnTo>
                  <a:lnTo>
                    <a:pt x="853" y="4263"/>
                  </a:lnTo>
                  <a:lnTo>
                    <a:pt x="940" y="4368"/>
                  </a:lnTo>
                  <a:lnTo>
                    <a:pt x="1035" y="4464"/>
                  </a:lnTo>
                  <a:lnTo>
                    <a:pt x="1122" y="4560"/>
                  </a:lnTo>
                  <a:lnTo>
                    <a:pt x="1217" y="4636"/>
                  </a:lnTo>
                  <a:lnTo>
                    <a:pt x="1323" y="4703"/>
                  </a:lnTo>
                  <a:lnTo>
                    <a:pt x="1419" y="4761"/>
                  </a:lnTo>
                  <a:lnTo>
                    <a:pt x="1428" y="1092"/>
                  </a:lnTo>
                  <a:lnTo>
                    <a:pt x="1237" y="872"/>
                  </a:lnTo>
                  <a:lnTo>
                    <a:pt x="1055" y="652"/>
                  </a:lnTo>
                  <a:lnTo>
                    <a:pt x="882" y="431"/>
                  </a:lnTo>
                  <a:lnTo>
                    <a:pt x="719" y="240"/>
                  </a:lnTo>
                  <a:lnTo>
                    <a:pt x="643" y="163"/>
                  </a:lnTo>
                  <a:lnTo>
                    <a:pt x="576" y="96"/>
                  </a:lnTo>
                  <a:lnTo>
                    <a:pt x="509" y="48"/>
                  </a:lnTo>
                  <a:lnTo>
                    <a:pt x="451" y="20"/>
                  </a:lnTo>
                  <a:lnTo>
                    <a:pt x="403" y="0"/>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6"/>
            <p:cNvSpPr/>
            <p:nvPr/>
          </p:nvSpPr>
          <p:spPr>
            <a:xfrm>
              <a:off x="4349262" y="2111972"/>
              <a:ext cx="225121" cy="345865"/>
            </a:xfrm>
            <a:custGeom>
              <a:avLst/>
              <a:gdLst/>
              <a:ahLst/>
              <a:cxnLst/>
              <a:rect l="l" t="t" r="r" b="b"/>
              <a:pathLst>
                <a:path w="6341" h="9742" extrusionOk="0">
                  <a:moveTo>
                    <a:pt x="153" y="0"/>
                  </a:moveTo>
                  <a:lnTo>
                    <a:pt x="96" y="20"/>
                  </a:lnTo>
                  <a:lnTo>
                    <a:pt x="58" y="39"/>
                  </a:lnTo>
                  <a:lnTo>
                    <a:pt x="29" y="67"/>
                  </a:lnTo>
                  <a:lnTo>
                    <a:pt x="10" y="106"/>
                  </a:lnTo>
                  <a:lnTo>
                    <a:pt x="0" y="154"/>
                  </a:lnTo>
                  <a:lnTo>
                    <a:pt x="10" y="211"/>
                  </a:lnTo>
                  <a:lnTo>
                    <a:pt x="39" y="364"/>
                  </a:lnTo>
                  <a:lnTo>
                    <a:pt x="106" y="556"/>
                  </a:lnTo>
                  <a:lnTo>
                    <a:pt x="182" y="795"/>
                  </a:lnTo>
                  <a:lnTo>
                    <a:pt x="268" y="1083"/>
                  </a:lnTo>
                  <a:lnTo>
                    <a:pt x="355" y="1428"/>
                  </a:lnTo>
                  <a:lnTo>
                    <a:pt x="393" y="1610"/>
                  </a:lnTo>
                  <a:lnTo>
                    <a:pt x="431" y="1811"/>
                  </a:lnTo>
                  <a:lnTo>
                    <a:pt x="470" y="2031"/>
                  </a:lnTo>
                  <a:lnTo>
                    <a:pt x="498" y="2261"/>
                  </a:lnTo>
                  <a:lnTo>
                    <a:pt x="517" y="2500"/>
                  </a:lnTo>
                  <a:lnTo>
                    <a:pt x="537" y="2759"/>
                  </a:lnTo>
                  <a:lnTo>
                    <a:pt x="537" y="3037"/>
                  </a:lnTo>
                  <a:lnTo>
                    <a:pt x="537" y="3324"/>
                  </a:lnTo>
                  <a:lnTo>
                    <a:pt x="527" y="3630"/>
                  </a:lnTo>
                  <a:lnTo>
                    <a:pt x="498" y="3947"/>
                  </a:lnTo>
                  <a:lnTo>
                    <a:pt x="460" y="4282"/>
                  </a:lnTo>
                  <a:lnTo>
                    <a:pt x="403" y="4636"/>
                  </a:lnTo>
                  <a:lnTo>
                    <a:pt x="364" y="4952"/>
                  </a:lnTo>
                  <a:lnTo>
                    <a:pt x="326" y="5268"/>
                  </a:lnTo>
                  <a:lnTo>
                    <a:pt x="316" y="5575"/>
                  </a:lnTo>
                  <a:lnTo>
                    <a:pt x="316" y="5872"/>
                  </a:lnTo>
                  <a:lnTo>
                    <a:pt x="326" y="6159"/>
                  </a:lnTo>
                  <a:lnTo>
                    <a:pt x="355" y="6437"/>
                  </a:lnTo>
                  <a:lnTo>
                    <a:pt x="393" y="6705"/>
                  </a:lnTo>
                  <a:lnTo>
                    <a:pt x="441" y="6964"/>
                  </a:lnTo>
                  <a:lnTo>
                    <a:pt x="498" y="7222"/>
                  </a:lnTo>
                  <a:lnTo>
                    <a:pt x="565" y="7462"/>
                  </a:lnTo>
                  <a:lnTo>
                    <a:pt x="652" y="7692"/>
                  </a:lnTo>
                  <a:lnTo>
                    <a:pt x="738" y="7912"/>
                  </a:lnTo>
                  <a:lnTo>
                    <a:pt x="824" y="8113"/>
                  </a:lnTo>
                  <a:lnTo>
                    <a:pt x="929" y="8314"/>
                  </a:lnTo>
                  <a:lnTo>
                    <a:pt x="1035" y="8496"/>
                  </a:lnTo>
                  <a:lnTo>
                    <a:pt x="1140" y="8678"/>
                  </a:lnTo>
                  <a:lnTo>
                    <a:pt x="1255" y="8831"/>
                  </a:lnTo>
                  <a:lnTo>
                    <a:pt x="1379" y="8985"/>
                  </a:lnTo>
                  <a:lnTo>
                    <a:pt x="1504" y="9119"/>
                  </a:lnTo>
                  <a:lnTo>
                    <a:pt x="1619" y="9243"/>
                  </a:lnTo>
                  <a:lnTo>
                    <a:pt x="1743" y="9358"/>
                  </a:lnTo>
                  <a:lnTo>
                    <a:pt x="1878" y="9454"/>
                  </a:lnTo>
                  <a:lnTo>
                    <a:pt x="2002" y="9540"/>
                  </a:lnTo>
                  <a:lnTo>
                    <a:pt x="2117" y="9607"/>
                  </a:lnTo>
                  <a:lnTo>
                    <a:pt x="2242" y="9665"/>
                  </a:lnTo>
                  <a:lnTo>
                    <a:pt x="2366" y="9703"/>
                  </a:lnTo>
                  <a:lnTo>
                    <a:pt x="2481" y="9732"/>
                  </a:lnTo>
                  <a:lnTo>
                    <a:pt x="2586" y="9741"/>
                  </a:lnTo>
                  <a:lnTo>
                    <a:pt x="2692" y="9741"/>
                  </a:lnTo>
                  <a:lnTo>
                    <a:pt x="2797" y="9722"/>
                  </a:lnTo>
                  <a:lnTo>
                    <a:pt x="2893" y="9684"/>
                  </a:lnTo>
                  <a:lnTo>
                    <a:pt x="2979" y="9626"/>
                  </a:lnTo>
                  <a:lnTo>
                    <a:pt x="3247" y="9416"/>
                  </a:lnTo>
                  <a:lnTo>
                    <a:pt x="3506" y="9186"/>
                  </a:lnTo>
                  <a:lnTo>
                    <a:pt x="3745" y="8946"/>
                  </a:lnTo>
                  <a:lnTo>
                    <a:pt x="3975" y="8688"/>
                  </a:lnTo>
                  <a:lnTo>
                    <a:pt x="4186" y="8420"/>
                  </a:lnTo>
                  <a:lnTo>
                    <a:pt x="4387" y="8132"/>
                  </a:lnTo>
                  <a:lnTo>
                    <a:pt x="4579" y="7845"/>
                  </a:lnTo>
                  <a:lnTo>
                    <a:pt x="4751" y="7548"/>
                  </a:lnTo>
                  <a:lnTo>
                    <a:pt x="4914" y="7251"/>
                  </a:lnTo>
                  <a:lnTo>
                    <a:pt x="5067" y="6945"/>
                  </a:lnTo>
                  <a:lnTo>
                    <a:pt x="5211" y="6638"/>
                  </a:lnTo>
                  <a:lnTo>
                    <a:pt x="5345" y="6332"/>
                  </a:lnTo>
                  <a:lnTo>
                    <a:pt x="5460" y="6015"/>
                  </a:lnTo>
                  <a:lnTo>
                    <a:pt x="5575" y="5709"/>
                  </a:lnTo>
                  <a:lnTo>
                    <a:pt x="5670" y="5412"/>
                  </a:lnTo>
                  <a:lnTo>
                    <a:pt x="5766" y="5115"/>
                  </a:lnTo>
                  <a:lnTo>
                    <a:pt x="5852" y="4818"/>
                  </a:lnTo>
                  <a:lnTo>
                    <a:pt x="5920" y="4531"/>
                  </a:lnTo>
                  <a:lnTo>
                    <a:pt x="6054" y="3994"/>
                  </a:lnTo>
                  <a:lnTo>
                    <a:pt x="6149" y="3506"/>
                  </a:lnTo>
                  <a:lnTo>
                    <a:pt x="6226" y="3075"/>
                  </a:lnTo>
                  <a:lnTo>
                    <a:pt x="6274" y="2730"/>
                  </a:lnTo>
                  <a:lnTo>
                    <a:pt x="6303" y="2462"/>
                  </a:lnTo>
                  <a:lnTo>
                    <a:pt x="6331" y="2232"/>
                  </a:lnTo>
                  <a:lnTo>
                    <a:pt x="6341" y="2146"/>
                  </a:lnTo>
                  <a:lnTo>
                    <a:pt x="6341" y="2069"/>
                  </a:lnTo>
                  <a:lnTo>
                    <a:pt x="6341" y="1993"/>
                  </a:lnTo>
                  <a:lnTo>
                    <a:pt x="6331" y="1916"/>
                  </a:lnTo>
                  <a:lnTo>
                    <a:pt x="6312" y="1849"/>
                  </a:lnTo>
                  <a:lnTo>
                    <a:pt x="6293" y="1772"/>
                  </a:lnTo>
                  <a:lnTo>
                    <a:pt x="6264" y="1705"/>
                  </a:lnTo>
                  <a:lnTo>
                    <a:pt x="6226" y="1638"/>
                  </a:lnTo>
                  <a:lnTo>
                    <a:pt x="6188" y="1571"/>
                  </a:lnTo>
                  <a:lnTo>
                    <a:pt x="6140" y="1514"/>
                  </a:lnTo>
                  <a:lnTo>
                    <a:pt x="6034" y="1389"/>
                  </a:lnTo>
                  <a:lnTo>
                    <a:pt x="5910" y="1284"/>
                  </a:lnTo>
                  <a:lnTo>
                    <a:pt x="5766" y="1178"/>
                  </a:lnTo>
                  <a:lnTo>
                    <a:pt x="5594" y="1083"/>
                  </a:lnTo>
                  <a:lnTo>
                    <a:pt x="5421" y="987"/>
                  </a:lnTo>
                  <a:lnTo>
                    <a:pt x="5220" y="910"/>
                  </a:lnTo>
                  <a:lnTo>
                    <a:pt x="5019" y="824"/>
                  </a:lnTo>
                  <a:lnTo>
                    <a:pt x="4799" y="757"/>
                  </a:lnTo>
                  <a:lnTo>
                    <a:pt x="4569" y="690"/>
                  </a:lnTo>
                  <a:lnTo>
                    <a:pt x="4339" y="623"/>
                  </a:lnTo>
                  <a:lnTo>
                    <a:pt x="4090" y="565"/>
                  </a:lnTo>
                  <a:lnTo>
                    <a:pt x="3592" y="470"/>
                  </a:lnTo>
                  <a:lnTo>
                    <a:pt x="3084" y="374"/>
                  </a:lnTo>
                  <a:lnTo>
                    <a:pt x="2586" y="307"/>
                  </a:lnTo>
                  <a:lnTo>
                    <a:pt x="2098" y="240"/>
                  </a:lnTo>
                  <a:lnTo>
                    <a:pt x="1217" y="134"/>
                  </a:lnTo>
                  <a:lnTo>
                    <a:pt x="853" y="87"/>
                  </a:lnTo>
                  <a:lnTo>
                    <a:pt x="546" y="39"/>
                  </a:lnTo>
                  <a:lnTo>
                    <a:pt x="316"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6"/>
            <p:cNvSpPr/>
            <p:nvPr/>
          </p:nvSpPr>
          <p:spPr>
            <a:xfrm>
              <a:off x="4182618" y="1985800"/>
              <a:ext cx="505378" cy="302694"/>
            </a:xfrm>
            <a:custGeom>
              <a:avLst/>
              <a:gdLst/>
              <a:ahLst/>
              <a:cxnLst/>
              <a:rect l="l" t="t" r="r" b="b"/>
              <a:pathLst>
                <a:path w="14235" h="8526" extrusionOk="0">
                  <a:moveTo>
                    <a:pt x="4800" y="1"/>
                  </a:moveTo>
                  <a:lnTo>
                    <a:pt x="4646" y="10"/>
                  </a:lnTo>
                  <a:lnTo>
                    <a:pt x="4484" y="20"/>
                  </a:lnTo>
                  <a:lnTo>
                    <a:pt x="4302" y="49"/>
                  </a:lnTo>
                  <a:lnTo>
                    <a:pt x="4129" y="87"/>
                  </a:lnTo>
                  <a:lnTo>
                    <a:pt x="3957" y="125"/>
                  </a:lnTo>
                  <a:lnTo>
                    <a:pt x="3784" y="164"/>
                  </a:lnTo>
                  <a:lnTo>
                    <a:pt x="3621" y="221"/>
                  </a:lnTo>
                  <a:lnTo>
                    <a:pt x="3459" y="279"/>
                  </a:lnTo>
                  <a:lnTo>
                    <a:pt x="3305" y="336"/>
                  </a:lnTo>
                  <a:lnTo>
                    <a:pt x="3152" y="403"/>
                  </a:lnTo>
                  <a:lnTo>
                    <a:pt x="2999" y="480"/>
                  </a:lnTo>
                  <a:lnTo>
                    <a:pt x="2855" y="556"/>
                  </a:lnTo>
                  <a:lnTo>
                    <a:pt x="2712" y="643"/>
                  </a:lnTo>
                  <a:lnTo>
                    <a:pt x="2568" y="729"/>
                  </a:lnTo>
                  <a:lnTo>
                    <a:pt x="2434" y="825"/>
                  </a:lnTo>
                  <a:lnTo>
                    <a:pt x="2309" y="920"/>
                  </a:lnTo>
                  <a:lnTo>
                    <a:pt x="2051" y="1131"/>
                  </a:lnTo>
                  <a:lnTo>
                    <a:pt x="1811" y="1361"/>
                  </a:lnTo>
                  <a:lnTo>
                    <a:pt x="1591" y="1600"/>
                  </a:lnTo>
                  <a:lnTo>
                    <a:pt x="1380" y="1849"/>
                  </a:lnTo>
                  <a:lnTo>
                    <a:pt x="1189" y="2118"/>
                  </a:lnTo>
                  <a:lnTo>
                    <a:pt x="1007" y="2395"/>
                  </a:lnTo>
                  <a:lnTo>
                    <a:pt x="844" y="2683"/>
                  </a:lnTo>
                  <a:lnTo>
                    <a:pt x="691" y="2980"/>
                  </a:lnTo>
                  <a:lnTo>
                    <a:pt x="557" y="3286"/>
                  </a:lnTo>
                  <a:lnTo>
                    <a:pt x="442" y="3593"/>
                  </a:lnTo>
                  <a:lnTo>
                    <a:pt x="336" y="3909"/>
                  </a:lnTo>
                  <a:lnTo>
                    <a:pt x="240" y="4225"/>
                  </a:lnTo>
                  <a:lnTo>
                    <a:pt x="164" y="4551"/>
                  </a:lnTo>
                  <a:lnTo>
                    <a:pt x="106" y="4876"/>
                  </a:lnTo>
                  <a:lnTo>
                    <a:pt x="58" y="5192"/>
                  </a:lnTo>
                  <a:lnTo>
                    <a:pt x="20" y="5518"/>
                  </a:lnTo>
                  <a:lnTo>
                    <a:pt x="1" y="5834"/>
                  </a:lnTo>
                  <a:lnTo>
                    <a:pt x="1" y="6150"/>
                  </a:lnTo>
                  <a:lnTo>
                    <a:pt x="11" y="6457"/>
                  </a:lnTo>
                  <a:lnTo>
                    <a:pt x="39" y="6763"/>
                  </a:lnTo>
                  <a:lnTo>
                    <a:pt x="78" y="7050"/>
                  </a:lnTo>
                  <a:lnTo>
                    <a:pt x="135" y="7338"/>
                  </a:lnTo>
                  <a:lnTo>
                    <a:pt x="202" y="7616"/>
                  </a:lnTo>
                  <a:lnTo>
                    <a:pt x="288" y="7884"/>
                  </a:lnTo>
                  <a:lnTo>
                    <a:pt x="394" y="8133"/>
                  </a:lnTo>
                  <a:lnTo>
                    <a:pt x="432" y="8229"/>
                  </a:lnTo>
                  <a:lnTo>
                    <a:pt x="489" y="8305"/>
                  </a:lnTo>
                  <a:lnTo>
                    <a:pt x="547" y="8372"/>
                  </a:lnTo>
                  <a:lnTo>
                    <a:pt x="604" y="8430"/>
                  </a:lnTo>
                  <a:lnTo>
                    <a:pt x="662" y="8468"/>
                  </a:lnTo>
                  <a:lnTo>
                    <a:pt x="729" y="8497"/>
                  </a:lnTo>
                  <a:lnTo>
                    <a:pt x="806" y="8516"/>
                  </a:lnTo>
                  <a:lnTo>
                    <a:pt x="882" y="8525"/>
                  </a:lnTo>
                  <a:lnTo>
                    <a:pt x="959" y="8525"/>
                  </a:lnTo>
                  <a:lnTo>
                    <a:pt x="1045" y="8516"/>
                  </a:lnTo>
                  <a:lnTo>
                    <a:pt x="1131" y="8487"/>
                  </a:lnTo>
                  <a:lnTo>
                    <a:pt x="1217" y="8458"/>
                  </a:lnTo>
                  <a:lnTo>
                    <a:pt x="1313" y="8420"/>
                  </a:lnTo>
                  <a:lnTo>
                    <a:pt x="1409" y="8372"/>
                  </a:lnTo>
                  <a:lnTo>
                    <a:pt x="1610" y="8257"/>
                  </a:lnTo>
                  <a:lnTo>
                    <a:pt x="1830" y="8114"/>
                  </a:lnTo>
                  <a:lnTo>
                    <a:pt x="2051" y="7951"/>
                  </a:lnTo>
                  <a:lnTo>
                    <a:pt x="2290" y="7759"/>
                  </a:lnTo>
                  <a:lnTo>
                    <a:pt x="2539" y="7558"/>
                  </a:lnTo>
                  <a:lnTo>
                    <a:pt x="3066" y="7127"/>
                  </a:lnTo>
                  <a:lnTo>
                    <a:pt x="3621" y="6667"/>
                  </a:lnTo>
                  <a:lnTo>
                    <a:pt x="3909" y="6447"/>
                  </a:lnTo>
                  <a:lnTo>
                    <a:pt x="4196" y="6227"/>
                  </a:lnTo>
                  <a:lnTo>
                    <a:pt x="4493" y="6016"/>
                  </a:lnTo>
                  <a:lnTo>
                    <a:pt x="4800" y="5824"/>
                  </a:lnTo>
                  <a:lnTo>
                    <a:pt x="5106" y="5642"/>
                  </a:lnTo>
                  <a:lnTo>
                    <a:pt x="5413" y="5489"/>
                  </a:lnTo>
                  <a:lnTo>
                    <a:pt x="5566" y="5422"/>
                  </a:lnTo>
                  <a:lnTo>
                    <a:pt x="5729" y="5355"/>
                  </a:lnTo>
                  <a:lnTo>
                    <a:pt x="5882" y="5298"/>
                  </a:lnTo>
                  <a:lnTo>
                    <a:pt x="6035" y="5250"/>
                  </a:lnTo>
                  <a:lnTo>
                    <a:pt x="6198" y="5211"/>
                  </a:lnTo>
                  <a:lnTo>
                    <a:pt x="6351" y="5183"/>
                  </a:lnTo>
                  <a:lnTo>
                    <a:pt x="6514" y="5154"/>
                  </a:lnTo>
                  <a:lnTo>
                    <a:pt x="6667" y="5144"/>
                  </a:lnTo>
                  <a:lnTo>
                    <a:pt x="6983" y="5144"/>
                  </a:lnTo>
                  <a:lnTo>
                    <a:pt x="7137" y="5164"/>
                  </a:lnTo>
                  <a:lnTo>
                    <a:pt x="7290" y="5192"/>
                  </a:lnTo>
                  <a:lnTo>
                    <a:pt x="7443" y="5231"/>
                  </a:lnTo>
                  <a:lnTo>
                    <a:pt x="7596" y="5288"/>
                  </a:lnTo>
                  <a:lnTo>
                    <a:pt x="7750" y="5355"/>
                  </a:lnTo>
                  <a:lnTo>
                    <a:pt x="7903" y="5432"/>
                  </a:lnTo>
                  <a:lnTo>
                    <a:pt x="8056" y="5527"/>
                  </a:lnTo>
                  <a:lnTo>
                    <a:pt x="8209" y="5633"/>
                  </a:lnTo>
                  <a:lnTo>
                    <a:pt x="8363" y="5748"/>
                  </a:lnTo>
                  <a:lnTo>
                    <a:pt x="8506" y="5882"/>
                  </a:lnTo>
                  <a:lnTo>
                    <a:pt x="8765" y="6121"/>
                  </a:lnTo>
                  <a:lnTo>
                    <a:pt x="9014" y="6322"/>
                  </a:lnTo>
                  <a:lnTo>
                    <a:pt x="9263" y="6504"/>
                  </a:lnTo>
                  <a:lnTo>
                    <a:pt x="9502" y="6667"/>
                  </a:lnTo>
                  <a:lnTo>
                    <a:pt x="9742" y="6801"/>
                  </a:lnTo>
                  <a:lnTo>
                    <a:pt x="9981" y="6916"/>
                  </a:lnTo>
                  <a:lnTo>
                    <a:pt x="10211" y="7003"/>
                  </a:lnTo>
                  <a:lnTo>
                    <a:pt x="10441" y="7079"/>
                  </a:lnTo>
                  <a:lnTo>
                    <a:pt x="10661" y="7127"/>
                  </a:lnTo>
                  <a:lnTo>
                    <a:pt x="10882" y="7165"/>
                  </a:lnTo>
                  <a:lnTo>
                    <a:pt x="11102" y="7175"/>
                  </a:lnTo>
                  <a:lnTo>
                    <a:pt x="11303" y="7175"/>
                  </a:lnTo>
                  <a:lnTo>
                    <a:pt x="11514" y="7156"/>
                  </a:lnTo>
                  <a:lnTo>
                    <a:pt x="11705" y="7127"/>
                  </a:lnTo>
                  <a:lnTo>
                    <a:pt x="11897" y="7079"/>
                  </a:lnTo>
                  <a:lnTo>
                    <a:pt x="12089" y="7022"/>
                  </a:lnTo>
                  <a:lnTo>
                    <a:pt x="12271" y="6945"/>
                  </a:lnTo>
                  <a:lnTo>
                    <a:pt x="12443" y="6859"/>
                  </a:lnTo>
                  <a:lnTo>
                    <a:pt x="12606" y="6763"/>
                  </a:lnTo>
                  <a:lnTo>
                    <a:pt x="12769" y="6658"/>
                  </a:lnTo>
                  <a:lnTo>
                    <a:pt x="12922" y="6543"/>
                  </a:lnTo>
                  <a:lnTo>
                    <a:pt x="13065" y="6418"/>
                  </a:lnTo>
                  <a:lnTo>
                    <a:pt x="13200" y="6294"/>
                  </a:lnTo>
                  <a:lnTo>
                    <a:pt x="13324" y="6150"/>
                  </a:lnTo>
                  <a:lnTo>
                    <a:pt x="13449" y="6016"/>
                  </a:lnTo>
                  <a:lnTo>
                    <a:pt x="13564" y="5863"/>
                  </a:lnTo>
                  <a:lnTo>
                    <a:pt x="13669" y="5709"/>
                  </a:lnTo>
                  <a:lnTo>
                    <a:pt x="13765" y="5556"/>
                  </a:lnTo>
                  <a:lnTo>
                    <a:pt x="13851" y="5403"/>
                  </a:lnTo>
                  <a:lnTo>
                    <a:pt x="13928" y="5240"/>
                  </a:lnTo>
                  <a:lnTo>
                    <a:pt x="13995" y="5077"/>
                  </a:lnTo>
                  <a:lnTo>
                    <a:pt x="14052" y="4924"/>
                  </a:lnTo>
                  <a:lnTo>
                    <a:pt x="14100" y="4742"/>
                  </a:lnTo>
                  <a:lnTo>
                    <a:pt x="14148" y="4531"/>
                  </a:lnTo>
                  <a:lnTo>
                    <a:pt x="14196" y="4292"/>
                  </a:lnTo>
                  <a:lnTo>
                    <a:pt x="14224" y="4033"/>
                  </a:lnTo>
                  <a:lnTo>
                    <a:pt x="14234" y="3765"/>
                  </a:lnTo>
                  <a:lnTo>
                    <a:pt x="14234" y="3478"/>
                  </a:lnTo>
                  <a:lnTo>
                    <a:pt x="14224" y="3334"/>
                  </a:lnTo>
                  <a:lnTo>
                    <a:pt x="14205" y="3190"/>
                  </a:lnTo>
                  <a:lnTo>
                    <a:pt x="14177" y="3047"/>
                  </a:lnTo>
                  <a:lnTo>
                    <a:pt x="14148" y="2903"/>
                  </a:lnTo>
                  <a:lnTo>
                    <a:pt x="14110" y="2759"/>
                  </a:lnTo>
                  <a:lnTo>
                    <a:pt x="14071" y="2616"/>
                  </a:lnTo>
                  <a:lnTo>
                    <a:pt x="14014" y="2472"/>
                  </a:lnTo>
                  <a:lnTo>
                    <a:pt x="13956" y="2338"/>
                  </a:lnTo>
                  <a:lnTo>
                    <a:pt x="13880" y="2204"/>
                  </a:lnTo>
                  <a:lnTo>
                    <a:pt x="13803" y="2070"/>
                  </a:lnTo>
                  <a:lnTo>
                    <a:pt x="13707" y="1945"/>
                  </a:lnTo>
                  <a:lnTo>
                    <a:pt x="13602" y="1830"/>
                  </a:lnTo>
                  <a:lnTo>
                    <a:pt x="13497" y="1715"/>
                  </a:lnTo>
                  <a:lnTo>
                    <a:pt x="13372" y="1610"/>
                  </a:lnTo>
                  <a:lnTo>
                    <a:pt x="13228" y="1514"/>
                  </a:lnTo>
                  <a:lnTo>
                    <a:pt x="13085" y="1418"/>
                  </a:lnTo>
                  <a:lnTo>
                    <a:pt x="12922" y="1332"/>
                  </a:lnTo>
                  <a:lnTo>
                    <a:pt x="12749" y="1265"/>
                  </a:lnTo>
                  <a:lnTo>
                    <a:pt x="12558" y="1198"/>
                  </a:lnTo>
                  <a:lnTo>
                    <a:pt x="12357" y="1141"/>
                  </a:lnTo>
                  <a:lnTo>
                    <a:pt x="12280" y="1131"/>
                  </a:lnTo>
                  <a:lnTo>
                    <a:pt x="12203" y="1122"/>
                  </a:lnTo>
                  <a:lnTo>
                    <a:pt x="12041" y="1122"/>
                  </a:lnTo>
                  <a:lnTo>
                    <a:pt x="11887" y="1150"/>
                  </a:lnTo>
                  <a:lnTo>
                    <a:pt x="11715" y="1189"/>
                  </a:lnTo>
                  <a:lnTo>
                    <a:pt x="11543" y="1246"/>
                  </a:lnTo>
                  <a:lnTo>
                    <a:pt x="11351" y="1304"/>
                  </a:lnTo>
                  <a:lnTo>
                    <a:pt x="11150" y="1371"/>
                  </a:lnTo>
                  <a:lnTo>
                    <a:pt x="10939" y="1438"/>
                  </a:lnTo>
                  <a:lnTo>
                    <a:pt x="10700" y="1505"/>
                  </a:lnTo>
                  <a:lnTo>
                    <a:pt x="10451" y="1562"/>
                  </a:lnTo>
                  <a:lnTo>
                    <a:pt x="10173" y="1610"/>
                  </a:lnTo>
                  <a:lnTo>
                    <a:pt x="9866" y="1639"/>
                  </a:lnTo>
                  <a:lnTo>
                    <a:pt x="9704" y="1639"/>
                  </a:lnTo>
                  <a:lnTo>
                    <a:pt x="9541" y="1648"/>
                  </a:lnTo>
                  <a:lnTo>
                    <a:pt x="9368" y="1639"/>
                  </a:lnTo>
                  <a:lnTo>
                    <a:pt x="9186" y="1629"/>
                  </a:lnTo>
                  <a:lnTo>
                    <a:pt x="8995" y="1610"/>
                  </a:lnTo>
                  <a:lnTo>
                    <a:pt x="8803" y="1591"/>
                  </a:lnTo>
                  <a:lnTo>
                    <a:pt x="8593" y="1553"/>
                  </a:lnTo>
                  <a:lnTo>
                    <a:pt x="8382" y="1514"/>
                  </a:lnTo>
                  <a:lnTo>
                    <a:pt x="8296" y="1495"/>
                  </a:lnTo>
                  <a:lnTo>
                    <a:pt x="8209" y="1466"/>
                  </a:lnTo>
                  <a:lnTo>
                    <a:pt x="8037" y="1390"/>
                  </a:lnTo>
                  <a:lnTo>
                    <a:pt x="7845" y="1284"/>
                  </a:lnTo>
                  <a:lnTo>
                    <a:pt x="7644" y="1169"/>
                  </a:lnTo>
                  <a:lnTo>
                    <a:pt x="7223" y="901"/>
                  </a:lnTo>
                  <a:lnTo>
                    <a:pt x="6993" y="758"/>
                  </a:lnTo>
                  <a:lnTo>
                    <a:pt x="6754" y="614"/>
                  </a:lnTo>
                  <a:lnTo>
                    <a:pt x="6504" y="480"/>
                  </a:lnTo>
                  <a:lnTo>
                    <a:pt x="6246" y="346"/>
                  </a:lnTo>
                  <a:lnTo>
                    <a:pt x="5978" y="231"/>
                  </a:lnTo>
                  <a:lnTo>
                    <a:pt x="5844" y="183"/>
                  </a:lnTo>
                  <a:lnTo>
                    <a:pt x="5700" y="135"/>
                  </a:lnTo>
                  <a:lnTo>
                    <a:pt x="5556" y="97"/>
                  </a:lnTo>
                  <a:lnTo>
                    <a:pt x="5413" y="58"/>
                  </a:lnTo>
                  <a:lnTo>
                    <a:pt x="5259" y="30"/>
                  </a:lnTo>
                  <a:lnTo>
                    <a:pt x="5116" y="10"/>
                  </a:lnTo>
                  <a:lnTo>
                    <a:pt x="49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6"/>
            <p:cNvSpPr/>
            <p:nvPr/>
          </p:nvSpPr>
          <p:spPr>
            <a:xfrm>
              <a:off x="4517219" y="2289124"/>
              <a:ext cx="35751" cy="87088"/>
            </a:xfrm>
            <a:custGeom>
              <a:avLst/>
              <a:gdLst/>
              <a:ahLst/>
              <a:cxnLst/>
              <a:rect l="l" t="t" r="r" b="b"/>
              <a:pathLst>
                <a:path w="1007" h="2453" extrusionOk="0">
                  <a:moveTo>
                    <a:pt x="1007" y="1"/>
                  </a:moveTo>
                  <a:lnTo>
                    <a:pt x="30" y="1907"/>
                  </a:lnTo>
                  <a:lnTo>
                    <a:pt x="10" y="1974"/>
                  </a:lnTo>
                  <a:lnTo>
                    <a:pt x="1" y="2041"/>
                  </a:lnTo>
                  <a:lnTo>
                    <a:pt x="1" y="2108"/>
                  </a:lnTo>
                  <a:lnTo>
                    <a:pt x="20" y="2175"/>
                  </a:lnTo>
                  <a:lnTo>
                    <a:pt x="49" y="2232"/>
                  </a:lnTo>
                  <a:lnTo>
                    <a:pt x="97" y="2290"/>
                  </a:lnTo>
                  <a:lnTo>
                    <a:pt x="144" y="2338"/>
                  </a:lnTo>
                  <a:lnTo>
                    <a:pt x="202" y="2366"/>
                  </a:lnTo>
                  <a:lnTo>
                    <a:pt x="326" y="2414"/>
                  </a:lnTo>
                  <a:lnTo>
                    <a:pt x="451" y="2443"/>
                  </a:lnTo>
                  <a:lnTo>
                    <a:pt x="499" y="2453"/>
                  </a:lnTo>
                  <a:lnTo>
                    <a:pt x="547" y="2453"/>
                  </a:lnTo>
                  <a:lnTo>
                    <a:pt x="643" y="2443"/>
                  </a:lnTo>
                  <a:lnTo>
                    <a:pt x="729" y="2405"/>
                  </a:lnTo>
                  <a:lnTo>
                    <a:pt x="805" y="2357"/>
                  </a:lnTo>
                  <a:lnTo>
                    <a:pt x="882" y="2290"/>
                  </a:lnTo>
                  <a:lnTo>
                    <a:pt x="930" y="2213"/>
                  </a:lnTo>
                  <a:lnTo>
                    <a:pt x="968" y="2127"/>
                  </a:lnTo>
                  <a:lnTo>
                    <a:pt x="987" y="2031"/>
                  </a:lnTo>
                  <a:lnTo>
                    <a:pt x="100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6"/>
            <p:cNvSpPr/>
            <p:nvPr/>
          </p:nvSpPr>
          <p:spPr>
            <a:xfrm>
              <a:off x="4495457" y="2269066"/>
              <a:ext cx="20804" cy="32343"/>
            </a:xfrm>
            <a:custGeom>
              <a:avLst/>
              <a:gdLst/>
              <a:ahLst/>
              <a:cxnLst/>
              <a:rect l="l" t="t" r="r" b="b"/>
              <a:pathLst>
                <a:path w="586" h="911" extrusionOk="0">
                  <a:moveTo>
                    <a:pt x="441" y="0"/>
                  </a:moveTo>
                  <a:lnTo>
                    <a:pt x="384" y="10"/>
                  </a:lnTo>
                  <a:lnTo>
                    <a:pt x="326" y="29"/>
                  </a:lnTo>
                  <a:lnTo>
                    <a:pt x="279" y="77"/>
                  </a:lnTo>
                  <a:lnTo>
                    <a:pt x="221" y="125"/>
                  </a:lnTo>
                  <a:lnTo>
                    <a:pt x="164" y="192"/>
                  </a:lnTo>
                  <a:lnTo>
                    <a:pt x="116" y="269"/>
                  </a:lnTo>
                  <a:lnTo>
                    <a:pt x="68" y="364"/>
                  </a:lnTo>
                  <a:lnTo>
                    <a:pt x="39" y="451"/>
                  </a:lnTo>
                  <a:lnTo>
                    <a:pt x="10" y="537"/>
                  </a:lnTo>
                  <a:lnTo>
                    <a:pt x="1" y="623"/>
                  </a:lnTo>
                  <a:lnTo>
                    <a:pt x="1" y="700"/>
                  </a:lnTo>
                  <a:lnTo>
                    <a:pt x="1" y="767"/>
                  </a:lnTo>
                  <a:lnTo>
                    <a:pt x="20" y="824"/>
                  </a:lnTo>
                  <a:lnTo>
                    <a:pt x="49" y="872"/>
                  </a:lnTo>
                  <a:lnTo>
                    <a:pt x="97" y="901"/>
                  </a:lnTo>
                  <a:lnTo>
                    <a:pt x="144" y="910"/>
                  </a:lnTo>
                  <a:lnTo>
                    <a:pt x="192" y="901"/>
                  </a:lnTo>
                  <a:lnTo>
                    <a:pt x="250" y="882"/>
                  </a:lnTo>
                  <a:lnTo>
                    <a:pt x="307" y="843"/>
                  </a:lnTo>
                  <a:lnTo>
                    <a:pt x="355" y="786"/>
                  </a:lnTo>
                  <a:lnTo>
                    <a:pt x="413" y="719"/>
                  </a:lnTo>
                  <a:lnTo>
                    <a:pt x="461" y="642"/>
                  </a:lnTo>
                  <a:lnTo>
                    <a:pt x="508" y="556"/>
                  </a:lnTo>
                  <a:lnTo>
                    <a:pt x="537" y="460"/>
                  </a:lnTo>
                  <a:lnTo>
                    <a:pt x="566" y="374"/>
                  </a:lnTo>
                  <a:lnTo>
                    <a:pt x="576" y="288"/>
                  </a:lnTo>
                  <a:lnTo>
                    <a:pt x="585" y="211"/>
                  </a:lnTo>
                  <a:lnTo>
                    <a:pt x="576" y="144"/>
                  </a:lnTo>
                  <a:lnTo>
                    <a:pt x="556" y="87"/>
                  </a:lnTo>
                  <a:lnTo>
                    <a:pt x="528" y="39"/>
                  </a:lnTo>
                  <a:lnTo>
                    <a:pt x="489" y="10"/>
                  </a:lnTo>
                  <a:lnTo>
                    <a:pt x="4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6"/>
            <p:cNvSpPr/>
            <p:nvPr/>
          </p:nvSpPr>
          <p:spPr>
            <a:xfrm>
              <a:off x="4493433" y="2231647"/>
              <a:ext cx="39798" cy="18745"/>
            </a:xfrm>
            <a:custGeom>
              <a:avLst/>
              <a:gdLst/>
              <a:ahLst/>
              <a:cxnLst/>
              <a:rect l="l" t="t" r="r" b="b"/>
              <a:pathLst>
                <a:path w="1121" h="528" extrusionOk="0">
                  <a:moveTo>
                    <a:pt x="403" y="1"/>
                  </a:moveTo>
                  <a:lnTo>
                    <a:pt x="307" y="10"/>
                  </a:lnTo>
                  <a:lnTo>
                    <a:pt x="221" y="30"/>
                  </a:lnTo>
                  <a:lnTo>
                    <a:pt x="134" y="68"/>
                  </a:lnTo>
                  <a:lnTo>
                    <a:pt x="96" y="97"/>
                  </a:lnTo>
                  <a:lnTo>
                    <a:pt x="67" y="125"/>
                  </a:lnTo>
                  <a:lnTo>
                    <a:pt x="0" y="192"/>
                  </a:lnTo>
                  <a:lnTo>
                    <a:pt x="163" y="250"/>
                  </a:lnTo>
                  <a:lnTo>
                    <a:pt x="297" y="307"/>
                  </a:lnTo>
                  <a:lnTo>
                    <a:pt x="537" y="394"/>
                  </a:lnTo>
                  <a:lnTo>
                    <a:pt x="671" y="432"/>
                  </a:lnTo>
                  <a:lnTo>
                    <a:pt x="805" y="470"/>
                  </a:lnTo>
                  <a:lnTo>
                    <a:pt x="949" y="509"/>
                  </a:lnTo>
                  <a:lnTo>
                    <a:pt x="1121" y="528"/>
                  </a:lnTo>
                  <a:lnTo>
                    <a:pt x="1102" y="441"/>
                  </a:lnTo>
                  <a:lnTo>
                    <a:pt x="1064" y="355"/>
                  </a:lnTo>
                  <a:lnTo>
                    <a:pt x="1016" y="288"/>
                  </a:lnTo>
                  <a:lnTo>
                    <a:pt x="958" y="221"/>
                  </a:lnTo>
                  <a:lnTo>
                    <a:pt x="891" y="164"/>
                  </a:lnTo>
                  <a:lnTo>
                    <a:pt x="824" y="116"/>
                  </a:lnTo>
                  <a:lnTo>
                    <a:pt x="747" y="68"/>
                  </a:lnTo>
                  <a:lnTo>
                    <a:pt x="661" y="39"/>
                  </a:lnTo>
                  <a:lnTo>
                    <a:pt x="575" y="10"/>
                  </a:lnTo>
                  <a:lnTo>
                    <a:pt x="4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6"/>
            <p:cNvSpPr/>
            <p:nvPr/>
          </p:nvSpPr>
          <p:spPr>
            <a:xfrm>
              <a:off x="4192168" y="2071500"/>
              <a:ext cx="302339" cy="282280"/>
            </a:xfrm>
            <a:custGeom>
              <a:avLst/>
              <a:gdLst/>
              <a:ahLst/>
              <a:cxnLst/>
              <a:rect l="l" t="t" r="r" b="b"/>
              <a:pathLst>
                <a:path w="8516" h="7951" extrusionOk="0">
                  <a:moveTo>
                    <a:pt x="4828" y="1"/>
                  </a:moveTo>
                  <a:lnTo>
                    <a:pt x="4569" y="10"/>
                  </a:lnTo>
                  <a:lnTo>
                    <a:pt x="4320" y="20"/>
                  </a:lnTo>
                  <a:lnTo>
                    <a:pt x="4080" y="29"/>
                  </a:lnTo>
                  <a:lnTo>
                    <a:pt x="3630" y="77"/>
                  </a:lnTo>
                  <a:lnTo>
                    <a:pt x="3218" y="135"/>
                  </a:lnTo>
                  <a:lnTo>
                    <a:pt x="2854" y="192"/>
                  </a:lnTo>
                  <a:lnTo>
                    <a:pt x="2567" y="259"/>
                  </a:lnTo>
                  <a:lnTo>
                    <a:pt x="2337" y="307"/>
                  </a:lnTo>
                  <a:lnTo>
                    <a:pt x="2146" y="355"/>
                  </a:lnTo>
                  <a:lnTo>
                    <a:pt x="1964" y="566"/>
                  </a:lnTo>
                  <a:lnTo>
                    <a:pt x="1763" y="815"/>
                  </a:lnTo>
                  <a:lnTo>
                    <a:pt x="1504" y="1150"/>
                  </a:lnTo>
                  <a:lnTo>
                    <a:pt x="1226" y="1543"/>
                  </a:lnTo>
                  <a:lnTo>
                    <a:pt x="1082" y="1763"/>
                  </a:lnTo>
                  <a:lnTo>
                    <a:pt x="939" y="2002"/>
                  </a:lnTo>
                  <a:lnTo>
                    <a:pt x="795" y="2251"/>
                  </a:lnTo>
                  <a:lnTo>
                    <a:pt x="651" y="2510"/>
                  </a:lnTo>
                  <a:lnTo>
                    <a:pt x="517" y="2778"/>
                  </a:lnTo>
                  <a:lnTo>
                    <a:pt x="402" y="3056"/>
                  </a:lnTo>
                  <a:lnTo>
                    <a:pt x="288" y="3343"/>
                  </a:lnTo>
                  <a:lnTo>
                    <a:pt x="192" y="3631"/>
                  </a:lnTo>
                  <a:lnTo>
                    <a:pt x="115" y="3928"/>
                  </a:lnTo>
                  <a:lnTo>
                    <a:pt x="48" y="4225"/>
                  </a:lnTo>
                  <a:lnTo>
                    <a:pt x="10" y="4521"/>
                  </a:lnTo>
                  <a:lnTo>
                    <a:pt x="0" y="4665"/>
                  </a:lnTo>
                  <a:lnTo>
                    <a:pt x="0" y="4818"/>
                  </a:lnTo>
                  <a:lnTo>
                    <a:pt x="0" y="4972"/>
                  </a:lnTo>
                  <a:lnTo>
                    <a:pt x="10" y="5115"/>
                  </a:lnTo>
                  <a:lnTo>
                    <a:pt x="29" y="5269"/>
                  </a:lnTo>
                  <a:lnTo>
                    <a:pt x="48" y="5412"/>
                  </a:lnTo>
                  <a:lnTo>
                    <a:pt x="77" y="5556"/>
                  </a:lnTo>
                  <a:lnTo>
                    <a:pt x="115" y="5709"/>
                  </a:lnTo>
                  <a:lnTo>
                    <a:pt x="163" y="5853"/>
                  </a:lnTo>
                  <a:lnTo>
                    <a:pt x="220" y="5996"/>
                  </a:lnTo>
                  <a:lnTo>
                    <a:pt x="288" y="6131"/>
                  </a:lnTo>
                  <a:lnTo>
                    <a:pt x="364" y="6274"/>
                  </a:lnTo>
                  <a:lnTo>
                    <a:pt x="441" y="6408"/>
                  </a:lnTo>
                  <a:lnTo>
                    <a:pt x="537" y="6542"/>
                  </a:lnTo>
                  <a:lnTo>
                    <a:pt x="642" y="6677"/>
                  </a:lnTo>
                  <a:lnTo>
                    <a:pt x="757" y="6811"/>
                  </a:lnTo>
                  <a:lnTo>
                    <a:pt x="881" y="6945"/>
                  </a:lnTo>
                  <a:lnTo>
                    <a:pt x="1015" y="7069"/>
                  </a:lnTo>
                  <a:lnTo>
                    <a:pt x="1159" y="7184"/>
                  </a:lnTo>
                  <a:lnTo>
                    <a:pt x="1322" y="7309"/>
                  </a:lnTo>
                  <a:lnTo>
                    <a:pt x="1494" y="7424"/>
                  </a:lnTo>
                  <a:lnTo>
                    <a:pt x="1676" y="7539"/>
                  </a:lnTo>
                  <a:lnTo>
                    <a:pt x="1916" y="7673"/>
                  </a:lnTo>
                  <a:lnTo>
                    <a:pt x="2146" y="7768"/>
                  </a:lnTo>
                  <a:lnTo>
                    <a:pt x="2366" y="7855"/>
                  </a:lnTo>
                  <a:lnTo>
                    <a:pt x="2577" y="7903"/>
                  </a:lnTo>
                  <a:lnTo>
                    <a:pt x="2778" y="7941"/>
                  </a:lnTo>
                  <a:lnTo>
                    <a:pt x="2979" y="7950"/>
                  </a:lnTo>
                  <a:lnTo>
                    <a:pt x="3161" y="7941"/>
                  </a:lnTo>
                  <a:lnTo>
                    <a:pt x="3343" y="7922"/>
                  </a:lnTo>
                  <a:lnTo>
                    <a:pt x="3515" y="7874"/>
                  </a:lnTo>
                  <a:lnTo>
                    <a:pt x="3678" y="7816"/>
                  </a:lnTo>
                  <a:lnTo>
                    <a:pt x="3831" y="7740"/>
                  </a:lnTo>
                  <a:lnTo>
                    <a:pt x="3985" y="7644"/>
                  </a:lnTo>
                  <a:lnTo>
                    <a:pt x="4119" y="7548"/>
                  </a:lnTo>
                  <a:lnTo>
                    <a:pt x="4253" y="7433"/>
                  </a:lnTo>
                  <a:lnTo>
                    <a:pt x="4377" y="7309"/>
                  </a:lnTo>
                  <a:lnTo>
                    <a:pt x="4502" y="7175"/>
                  </a:lnTo>
                  <a:lnTo>
                    <a:pt x="4607" y="7031"/>
                  </a:lnTo>
                  <a:lnTo>
                    <a:pt x="4713" y="6887"/>
                  </a:lnTo>
                  <a:lnTo>
                    <a:pt x="4808" y="6734"/>
                  </a:lnTo>
                  <a:lnTo>
                    <a:pt x="4895" y="6581"/>
                  </a:lnTo>
                  <a:lnTo>
                    <a:pt x="4971" y="6418"/>
                  </a:lnTo>
                  <a:lnTo>
                    <a:pt x="5048" y="6255"/>
                  </a:lnTo>
                  <a:lnTo>
                    <a:pt x="5115" y="6092"/>
                  </a:lnTo>
                  <a:lnTo>
                    <a:pt x="5172" y="5929"/>
                  </a:lnTo>
                  <a:lnTo>
                    <a:pt x="5230" y="5767"/>
                  </a:lnTo>
                  <a:lnTo>
                    <a:pt x="5278" y="5604"/>
                  </a:lnTo>
                  <a:lnTo>
                    <a:pt x="5345" y="5307"/>
                  </a:lnTo>
                  <a:lnTo>
                    <a:pt x="5393" y="5029"/>
                  </a:lnTo>
                  <a:lnTo>
                    <a:pt x="5412" y="4780"/>
                  </a:lnTo>
                  <a:lnTo>
                    <a:pt x="5431" y="4579"/>
                  </a:lnTo>
                  <a:lnTo>
                    <a:pt x="5460" y="4387"/>
                  </a:lnTo>
                  <a:lnTo>
                    <a:pt x="5508" y="4196"/>
                  </a:lnTo>
                  <a:lnTo>
                    <a:pt x="5565" y="4014"/>
                  </a:lnTo>
                  <a:lnTo>
                    <a:pt x="5642" y="3841"/>
                  </a:lnTo>
                  <a:lnTo>
                    <a:pt x="5728" y="3679"/>
                  </a:lnTo>
                  <a:lnTo>
                    <a:pt x="5814" y="3516"/>
                  </a:lnTo>
                  <a:lnTo>
                    <a:pt x="5919" y="3363"/>
                  </a:lnTo>
                  <a:lnTo>
                    <a:pt x="6034" y="3219"/>
                  </a:lnTo>
                  <a:lnTo>
                    <a:pt x="6149" y="3085"/>
                  </a:lnTo>
                  <a:lnTo>
                    <a:pt x="6274" y="2951"/>
                  </a:lnTo>
                  <a:lnTo>
                    <a:pt x="6408" y="2826"/>
                  </a:lnTo>
                  <a:lnTo>
                    <a:pt x="6542" y="2711"/>
                  </a:lnTo>
                  <a:lnTo>
                    <a:pt x="6676" y="2596"/>
                  </a:lnTo>
                  <a:lnTo>
                    <a:pt x="6820" y="2500"/>
                  </a:lnTo>
                  <a:lnTo>
                    <a:pt x="6954" y="2395"/>
                  </a:lnTo>
                  <a:lnTo>
                    <a:pt x="7241" y="2223"/>
                  </a:lnTo>
                  <a:lnTo>
                    <a:pt x="7509" y="2069"/>
                  </a:lnTo>
                  <a:lnTo>
                    <a:pt x="7758" y="1945"/>
                  </a:lnTo>
                  <a:lnTo>
                    <a:pt x="7979" y="1840"/>
                  </a:lnTo>
                  <a:lnTo>
                    <a:pt x="8170" y="1763"/>
                  </a:lnTo>
                  <a:lnTo>
                    <a:pt x="8314" y="1715"/>
                  </a:lnTo>
                  <a:lnTo>
                    <a:pt x="8448" y="1667"/>
                  </a:lnTo>
                  <a:lnTo>
                    <a:pt x="8515" y="1370"/>
                  </a:lnTo>
                  <a:lnTo>
                    <a:pt x="8410" y="1265"/>
                  </a:lnTo>
                  <a:lnTo>
                    <a:pt x="8314" y="1169"/>
                  </a:lnTo>
                  <a:lnTo>
                    <a:pt x="8103" y="987"/>
                  </a:lnTo>
                  <a:lnTo>
                    <a:pt x="7883" y="815"/>
                  </a:lnTo>
                  <a:lnTo>
                    <a:pt x="7653" y="671"/>
                  </a:lnTo>
                  <a:lnTo>
                    <a:pt x="7414" y="537"/>
                  </a:lnTo>
                  <a:lnTo>
                    <a:pt x="7174" y="432"/>
                  </a:lnTo>
                  <a:lnTo>
                    <a:pt x="6916" y="326"/>
                  </a:lnTo>
                  <a:lnTo>
                    <a:pt x="6657" y="250"/>
                  </a:lnTo>
                  <a:lnTo>
                    <a:pt x="6398" y="173"/>
                  </a:lnTo>
                  <a:lnTo>
                    <a:pt x="6140" y="125"/>
                  </a:lnTo>
                  <a:lnTo>
                    <a:pt x="5872" y="77"/>
                  </a:lnTo>
                  <a:lnTo>
                    <a:pt x="5603" y="48"/>
                  </a:lnTo>
                  <a:lnTo>
                    <a:pt x="5345" y="20"/>
                  </a:lnTo>
                  <a:lnTo>
                    <a:pt x="5077" y="10"/>
                  </a:lnTo>
                  <a:lnTo>
                    <a:pt x="48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6"/>
            <p:cNvSpPr/>
            <p:nvPr/>
          </p:nvSpPr>
          <p:spPr>
            <a:xfrm>
              <a:off x="4192168" y="2071500"/>
              <a:ext cx="302339" cy="282280"/>
            </a:xfrm>
            <a:custGeom>
              <a:avLst/>
              <a:gdLst/>
              <a:ahLst/>
              <a:cxnLst/>
              <a:rect l="l" t="t" r="r" b="b"/>
              <a:pathLst>
                <a:path w="8516" h="7951" fill="none" extrusionOk="0">
                  <a:moveTo>
                    <a:pt x="8448" y="1667"/>
                  </a:moveTo>
                  <a:lnTo>
                    <a:pt x="8448" y="1667"/>
                  </a:lnTo>
                  <a:lnTo>
                    <a:pt x="8314" y="1715"/>
                  </a:lnTo>
                  <a:lnTo>
                    <a:pt x="8170" y="1763"/>
                  </a:lnTo>
                  <a:lnTo>
                    <a:pt x="7979" y="1840"/>
                  </a:lnTo>
                  <a:lnTo>
                    <a:pt x="7758" y="1945"/>
                  </a:lnTo>
                  <a:lnTo>
                    <a:pt x="7509" y="2069"/>
                  </a:lnTo>
                  <a:lnTo>
                    <a:pt x="7241" y="2223"/>
                  </a:lnTo>
                  <a:lnTo>
                    <a:pt x="6954" y="2395"/>
                  </a:lnTo>
                  <a:lnTo>
                    <a:pt x="6820" y="2500"/>
                  </a:lnTo>
                  <a:lnTo>
                    <a:pt x="6676" y="2596"/>
                  </a:lnTo>
                  <a:lnTo>
                    <a:pt x="6542" y="2711"/>
                  </a:lnTo>
                  <a:lnTo>
                    <a:pt x="6408" y="2826"/>
                  </a:lnTo>
                  <a:lnTo>
                    <a:pt x="6274" y="2951"/>
                  </a:lnTo>
                  <a:lnTo>
                    <a:pt x="6149" y="3085"/>
                  </a:lnTo>
                  <a:lnTo>
                    <a:pt x="6034" y="3219"/>
                  </a:lnTo>
                  <a:lnTo>
                    <a:pt x="5919" y="3363"/>
                  </a:lnTo>
                  <a:lnTo>
                    <a:pt x="5814" y="3516"/>
                  </a:lnTo>
                  <a:lnTo>
                    <a:pt x="5728" y="3679"/>
                  </a:lnTo>
                  <a:lnTo>
                    <a:pt x="5642" y="3841"/>
                  </a:lnTo>
                  <a:lnTo>
                    <a:pt x="5565" y="4014"/>
                  </a:lnTo>
                  <a:lnTo>
                    <a:pt x="5508" y="4196"/>
                  </a:lnTo>
                  <a:lnTo>
                    <a:pt x="5460" y="4387"/>
                  </a:lnTo>
                  <a:lnTo>
                    <a:pt x="5431" y="4579"/>
                  </a:lnTo>
                  <a:lnTo>
                    <a:pt x="5412" y="4780"/>
                  </a:lnTo>
                  <a:lnTo>
                    <a:pt x="5412" y="4780"/>
                  </a:lnTo>
                  <a:lnTo>
                    <a:pt x="5393" y="5029"/>
                  </a:lnTo>
                  <a:lnTo>
                    <a:pt x="5345" y="5307"/>
                  </a:lnTo>
                  <a:lnTo>
                    <a:pt x="5278" y="5604"/>
                  </a:lnTo>
                  <a:lnTo>
                    <a:pt x="5230" y="5767"/>
                  </a:lnTo>
                  <a:lnTo>
                    <a:pt x="5172" y="5929"/>
                  </a:lnTo>
                  <a:lnTo>
                    <a:pt x="5115" y="6092"/>
                  </a:lnTo>
                  <a:lnTo>
                    <a:pt x="5048" y="6255"/>
                  </a:lnTo>
                  <a:lnTo>
                    <a:pt x="4971" y="6418"/>
                  </a:lnTo>
                  <a:lnTo>
                    <a:pt x="4895" y="6581"/>
                  </a:lnTo>
                  <a:lnTo>
                    <a:pt x="4808" y="6734"/>
                  </a:lnTo>
                  <a:lnTo>
                    <a:pt x="4713" y="6887"/>
                  </a:lnTo>
                  <a:lnTo>
                    <a:pt x="4607" y="7031"/>
                  </a:lnTo>
                  <a:lnTo>
                    <a:pt x="4502" y="7175"/>
                  </a:lnTo>
                  <a:lnTo>
                    <a:pt x="4377" y="7309"/>
                  </a:lnTo>
                  <a:lnTo>
                    <a:pt x="4253" y="7433"/>
                  </a:lnTo>
                  <a:lnTo>
                    <a:pt x="4119" y="7548"/>
                  </a:lnTo>
                  <a:lnTo>
                    <a:pt x="3985" y="7644"/>
                  </a:lnTo>
                  <a:lnTo>
                    <a:pt x="3831" y="7740"/>
                  </a:lnTo>
                  <a:lnTo>
                    <a:pt x="3678" y="7816"/>
                  </a:lnTo>
                  <a:lnTo>
                    <a:pt x="3515" y="7874"/>
                  </a:lnTo>
                  <a:lnTo>
                    <a:pt x="3343" y="7922"/>
                  </a:lnTo>
                  <a:lnTo>
                    <a:pt x="3161" y="7941"/>
                  </a:lnTo>
                  <a:lnTo>
                    <a:pt x="2979" y="7950"/>
                  </a:lnTo>
                  <a:lnTo>
                    <a:pt x="2778" y="7941"/>
                  </a:lnTo>
                  <a:lnTo>
                    <a:pt x="2577" y="7903"/>
                  </a:lnTo>
                  <a:lnTo>
                    <a:pt x="2366" y="7855"/>
                  </a:lnTo>
                  <a:lnTo>
                    <a:pt x="2146" y="7768"/>
                  </a:lnTo>
                  <a:lnTo>
                    <a:pt x="1916" y="7673"/>
                  </a:lnTo>
                  <a:lnTo>
                    <a:pt x="1676" y="7539"/>
                  </a:lnTo>
                  <a:lnTo>
                    <a:pt x="1676" y="7539"/>
                  </a:lnTo>
                  <a:lnTo>
                    <a:pt x="1494" y="7424"/>
                  </a:lnTo>
                  <a:lnTo>
                    <a:pt x="1322" y="7309"/>
                  </a:lnTo>
                  <a:lnTo>
                    <a:pt x="1159" y="7184"/>
                  </a:lnTo>
                  <a:lnTo>
                    <a:pt x="1015" y="7069"/>
                  </a:lnTo>
                  <a:lnTo>
                    <a:pt x="881" y="6945"/>
                  </a:lnTo>
                  <a:lnTo>
                    <a:pt x="757" y="6811"/>
                  </a:lnTo>
                  <a:lnTo>
                    <a:pt x="642" y="6677"/>
                  </a:lnTo>
                  <a:lnTo>
                    <a:pt x="537" y="6542"/>
                  </a:lnTo>
                  <a:lnTo>
                    <a:pt x="441" y="6408"/>
                  </a:lnTo>
                  <a:lnTo>
                    <a:pt x="364" y="6274"/>
                  </a:lnTo>
                  <a:lnTo>
                    <a:pt x="288" y="6131"/>
                  </a:lnTo>
                  <a:lnTo>
                    <a:pt x="220" y="5996"/>
                  </a:lnTo>
                  <a:lnTo>
                    <a:pt x="163" y="5853"/>
                  </a:lnTo>
                  <a:lnTo>
                    <a:pt x="115" y="5709"/>
                  </a:lnTo>
                  <a:lnTo>
                    <a:pt x="77" y="5556"/>
                  </a:lnTo>
                  <a:lnTo>
                    <a:pt x="48" y="5412"/>
                  </a:lnTo>
                  <a:lnTo>
                    <a:pt x="29" y="5269"/>
                  </a:lnTo>
                  <a:lnTo>
                    <a:pt x="10" y="5115"/>
                  </a:lnTo>
                  <a:lnTo>
                    <a:pt x="0" y="4972"/>
                  </a:lnTo>
                  <a:lnTo>
                    <a:pt x="0" y="4818"/>
                  </a:lnTo>
                  <a:lnTo>
                    <a:pt x="0" y="4665"/>
                  </a:lnTo>
                  <a:lnTo>
                    <a:pt x="10" y="4521"/>
                  </a:lnTo>
                  <a:lnTo>
                    <a:pt x="48" y="4225"/>
                  </a:lnTo>
                  <a:lnTo>
                    <a:pt x="115" y="3928"/>
                  </a:lnTo>
                  <a:lnTo>
                    <a:pt x="192" y="3631"/>
                  </a:lnTo>
                  <a:lnTo>
                    <a:pt x="288" y="3343"/>
                  </a:lnTo>
                  <a:lnTo>
                    <a:pt x="402" y="3056"/>
                  </a:lnTo>
                  <a:lnTo>
                    <a:pt x="517" y="2778"/>
                  </a:lnTo>
                  <a:lnTo>
                    <a:pt x="651" y="2510"/>
                  </a:lnTo>
                  <a:lnTo>
                    <a:pt x="795" y="2251"/>
                  </a:lnTo>
                  <a:lnTo>
                    <a:pt x="939" y="2002"/>
                  </a:lnTo>
                  <a:lnTo>
                    <a:pt x="1082" y="1763"/>
                  </a:lnTo>
                  <a:lnTo>
                    <a:pt x="1226" y="1543"/>
                  </a:lnTo>
                  <a:lnTo>
                    <a:pt x="1504" y="1150"/>
                  </a:lnTo>
                  <a:lnTo>
                    <a:pt x="1763" y="815"/>
                  </a:lnTo>
                  <a:lnTo>
                    <a:pt x="1964" y="566"/>
                  </a:lnTo>
                  <a:lnTo>
                    <a:pt x="2146" y="355"/>
                  </a:lnTo>
                  <a:lnTo>
                    <a:pt x="2146" y="355"/>
                  </a:lnTo>
                  <a:lnTo>
                    <a:pt x="2337" y="307"/>
                  </a:lnTo>
                  <a:lnTo>
                    <a:pt x="2567" y="259"/>
                  </a:lnTo>
                  <a:lnTo>
                    <a:pt x="2854" y="192"/>
                  </a:lnTo>
                  <a:lnTo>
                    <a:pt x="3218" y="135"/>
                  </a:lnTo>
                  <a:lnTo>
                    <a:pt x="3630" y="77"/>
                  </a:lnTo>
                  <a:lnTo>
                    <a:pt x="4080" y="29"/>
                  </a:lnTo>
                  <a:lnTo>
                    <a:pt x="4320" y="20"/>
                  </a:lnTo>
                  <a:lnTo>
                    <a:pt x="4569" y="10"/>
                  </a:lnTo>
                  <a:lnTo>
                    <a:pt x="4828" y="1"/>
                  </a:lnTo>
                  <a:lnTo>
                    <a:pt x="5077" y="10"/>
                  </a:lnTo>
                  <a:lnTo>
                    <a:pt x="5345" y="20"/>
                  </a:lnTo>
                  <a:lnTo>
                    <a:pt x="5603" y="48"/>
                  </a:lnTo>
                  <a:lnTo>
                    <a:pt x="5872" y="77"/>
                  </a:lnTo>
                  <a:lnTo>
                    <a:pt x="6140" y="125"/>
                  </a:lnTo>
                  <a:lnTo>
                    <a:pt x="6398" y="173"/>
                  </a:lnTo>
                  <a:lnTo>
                    <a:pt x="6657" y="250"/>
                  </a:lnTo>
                  <a:lnTo>
                    <a:pt x="6916" y="326"/>
                  </a:lnTo>
                  <a:lnTo>
                    <a:pt x="7174" y="432"/>
                  </a:lnTo>
                  <a:lnTo>
                    <a:pt x="7414" y="537"/>
                  </a:lnTo>
                  <a:lnTo>
                    <a:pt x="7653" y="671"/>
                  </a:lnTo>
                  <a:lnTo>
                    <a:pt x="7883" y="815"/>
                  </a:lnTo>
                  <a:lnTo>
                    <a:pt x="8103" y="987"/>
                  </a:lnTo>
                  <a:lnTo>
                    <a:pt x="8314" y="1169"/>
                  </a:lnTo>
                  <a:lnTo>
                    <a:pt x="8410" y="1265"/>
                  </a:lnTo>
                  <a:lnTo>
                    <a:pt x="8515" y="137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6"/>
            <p:cNvSpPr/>
            <p:nvPr/>
          </p:nvSpPr>
          <p:spPr>
            <a:xfrm>
              <a:off x="4351286" y="2191211"/>
              <a:ext cx="65999" cy="113253"/>
            </a:xfrm>
            <a:custGeom>
              <a:avLst/>
              <a:gdLst/>
              <a:ahLst/>
              <a:cxnLst/>
              <a:rect l="l" t="t" r="r" b="b"/>
              <a:pathLst>
                <a:path w="1859" h="3190" extrusionOk="0">
                  <a:moveTo>
                    <a:pt x="1188" y="0"/>
                  </a:moveTo>
                  <a:lnTo>
                    <a:pt x="1093" y="19"/>
                  </a:lnTo>
                  <a:lnTo>
                    <a:pt x="987" y="48"/>
                  </a:lnTo>
                  <a:lnTo>
                    <a:pt x="891" y="86"/>
                  </a:lnTo>
                  <a:lnTo>
                    <a:pt x="796" y="134"/>
                  </a:lnTo>
                  <a:lnTo>
                    <a:pt x="690" y="211"/>
                  </a:lnTo>
                  <a:lnTo>
                    <a:pt x="595" y="287"/>
                  </a:lnTo>
                  <a:lnTo>
                    <a:pt x="499" y="393"/>
                  </a:lnTo>
                  <a:lnTo>
                    <a:pt x="403" y="508"/>
                  </a:lnTo>
                  <a:lnTo>
                    <a:pt x="317" y="642"/>
                  </a:lnTo>
                  <a:lnTo>
                    <a:pt x="240" y="795"/>
                  </a:lnTo>
                  <a:lnTo>
                    <a:pt x="164" y="967"/>
                  </a:lnTo>
                  <a:lnTo>
                    <a:pt x="96" y="1159"/>
                  </a:lnTo>
                  <a:lnTo>
                    <a:pt x="39" y="1370"/>
                  </a:lnTo>
                  <a:lnTo>
                    <a:pt x="10" y="1523"/>
                  </a:lnTo>
                  <a:lnTo>
                    <a:pt x="1" y="1676"/>
                  </a:lnTo>
                  <a:lnTo>
                    <a:pt x="1" y="1830"/>
                  </a:lnTo>
                  <a:lnTo>
                    <a:pt x="20" y="1983"/>
                  </a:lnTo>
                  <a:lnTo>
                    <a:pt x="49" y="2126"/>
                  </a:lnTo>
                  <a:lnTo>
                    <a:pt x="87" y="2270"/>
                  </a:lnTo>
                  <a:lnTo>
                    <a:pt x="135" y="2404"/>
                  </a:lnTo>
                  <a:lnTo>
                    <a:pt x="183" y="2538"/>
                  </a:lnTo>
                  <a:lnTo>
                    <a:pt x="250" y="2653"/>
                  </a:lnTo>
                  <a:lnTo>
                    <a:pt x="317" y="2768"/>
                  </a:lnTo>
                  <a:lnTo>
                    <a:pt x="393" y="2874"/>
                  </a:lnTo>
                  <a:lnTo>
                    <a:pt x="460" y="2960"/>
                  </a:lnTo>
                  <a:lnTo>
                    <a:pt x="547" y="3036"/>
                  </a:lnTo>
                  <a:lnTo>
                    <a:pt x="623" y="3103"/>
                  </a:lnTo>
                  <a:lnTo>
                    <a:pt x="700" y="3151"/>
                  </a:lnTo>
                  <a:lnTo>
                    <a:pt x="777" y="3180"/>
                  </a:lnTo>
                  <a:lnTo>
                    <a:pt x="853" y="3190"/>
                  </a:lnTo>
                  <a:lnTo>
                    <a:pt x="930" y="3190"/>
                  </a:lnTo>
                  <a:lnTo>
                    <a:pt x="997" y="3161"/>
                  </a:lnTo>
                  <a:lnTo>
                    <a:pt x="1064" y="3123"/>
                  </a:lnTo>
                  <a:lnTo>
                    <a:pt x="1131" y="3075"/>
                  </a:lnTo>
                  <a:lnTo>
                    <a:pt x="1198" y="3008"/>
                  </a:lnTo>
                  <a:lnTo>
                    <a:pt x="1255" y="2921"/>
                  </a:lnTo>
                  <a:lnTo>
                    <a:pt x="1313" y="2826"/>
                  </a:lnTo>
                  <a:lnTo>
                    <a:pt x="1370" y="2720"/>
                  </a:lnTo>
                  <a:lnTo>
                    <a:pt x="1428" y="2605"/>
                  </a:lnTo>
                  <a:lnTo>
                    <a:pt x="1533" y="2347"/>
                  </a:lnTo>
                  <a:lnTo>
                    <a:pt x="1639" y="2069"/>
                  </a:lnTo>
                  <a:lnTo>
                    <a:pt x="1734" y="1762"/>
                  </a:lnTo>
                  <a:lnTo>
                    <a:pt x="1773" y="1600"/>
                  </a:lnTo>
                  <a:lnTo>
                    <a:pt x="1811" y="1446"/>
                  </a:lnTo>
                  <a:lnTo>
                    <a:pt x="1830" y="1303"/>
                  </a:lnTo>
                  <a:lnTo>
                    <a:pt x="1849" y="1149"/>
                  </a:lnTo>
                  <a:lnTo>
                    <a:pt x="1859" y="1015"/>
                  </a:lnTo>
                  <a:lnTo>
                    <a:pt x="1859" y="881"/>
                  </a:lnTo>
                  <a:lnTo>
                    <a:pt x="1849" y="747"/>
                  </a:lnTo>
                  <a:lnTo>
                    <a:pt x="1840" y="623"/>
                  </a:lnTo>
                  <a:lnTo>
                    <a:pt x="1811" y="517"/>
                  </a:lnTo>
                  <a:lnTo>
                    <a:pt x="1782" y="412"/>
                  </a:lnTo>
                  <a:lnTo>
                    <a:pt x="1744" y="316"/>
                  </a:lnTo>
                  <a:lnTo>
                    <a:pt x="1696" y="230"/>
                  </a:lnTo>
                  <a:lnTo>
                    <a:pt x="1648" y="163"/>
                  </a:lnTo>
                  <a:lnTo>
                    <a:pt x="1581" y="105"/>
                  </a:lnTo>
                  <a:lnTo>
                    <a:pt x="1514" y="58"/>
                  </a:lnTo>
                  <a:lnTo>
                    <a:pt x="1447" y="29"/>
                  </a:lnTo>
                  <a:lnTo>
                    <a:pt x="1361" y="10"/>
                  </a:lnTo>
                  <a:lnTo>
                    <a:pt x="1275"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6"/>
            <p:cNvSpPr/>
            <p:nvPr/>
          </p:nvSpPr>
          <p:spPr>
            <a:xfrm>
              <a:off x="4401272" y="2145308"/>
              <a:ext cx="55455" cy="109170"/>
            </a:xfrm>
            <a:custGeom>
              <a:avLst/>
              <a:gdLst/>
              <a:ahLst/>
              <a:cxnLst/>
              <a:rect l="l" t="t" r="r" b="b"/>
              <a:pathLst>
                <a:path w="1562" h="3075" extrusionOk="0">
                  <a:moveTo>
                    <a:pt x="1514" y="0"/>
                  </a:moveTo>
                  <a:lnTo>
                    <a:pt x="1390" y="10"/>
                  </a:lnTo>
                  <a:lnTo>
                    <a:pt x="1294" y="19"/>
                  </a:lnTo>
                  <a:lnTo>
                    <a:pt x="1188" y="48"/>
                  </a:lnTo>
                  <a:lnTo>
                    <a:pt x="1083" y="77"/>
                  </a:lnTo>
                  <a:lnTo>
                    <a:pt x="958" y="115"/>
                  </a:lnTo>
                  <a:lnTo>
                    <a:pt x="834" y="172"/>
                  </a:lnTo>
                  <a:lnTo>
                    <a:pt x="700" y="239"/>
                  </a:lnTo>
                  <a:lnTo>
                    <a:pt x="575" y="326"/>
                  </a:lnTo>
                  <a:lnTo>
                    <a:pt x="441" y="441"/>
                  </a:lnTo>
                  <a:lnTo>
                    <a:pt x="326" y="565"/>
                  </a:lnTo>
                  <a:lnTo>
                    <a:pt x="211" y="718"/>
                  </a:lnTo>
                  <a:lnTo>
                    <a:pt x="154" y="795"/>
                  </a:lnTo>
                  <a:lnTo>
                    <a:pt x="106" y="891"/>
                  </a:lnTo>
                  <a:lnTo>
                    <a:pt x="58" y="987"/>
                  </a:lnTo>
                  <a:lnTo>
                    <a:pt x="10" y="1092"/>
                  </a:lnTo>
                  <a:lnTo>
                    <a:pt x="1" y="1379"/>
                  </a:lnTo>
                  <a:lnTo>
                    <a:pt x="1" y="1676"/>
                  </a:lnTo>
                  <a:lnTo>
                    <a:pt x="10" y="2021"/>
                  </a:lnTo>
                  <a:lnTo>
                    <a:pt x="29" y="2375"/>
                  </a:lnTo>
                  <a:lnTo>
                    <a:pt x="49" y="2538"/>
                  </a:lnTo>
                  <a:lnTo>
                    <a:pt x="68" y="2691"/>
                  </a:lnTo>
                  <a:lnTo>
                    <a:pt x="96" y="2826"/>
                  </a:lnTo>
                  <a:lnTo>
                    <a:pt x="135" y="2941"/>
                  </a:lnTo>
                  <a:lnTo>
                    <a:pt x="173" y="3017"/>
                  </a:lnTo>
                  <a:lnTo>
                    <a:pt x="202" y="3046"/>
                  </a:lnTo>
                  <a:lnTo>
                    <a:pt x="231" y="3075"/>
                  </a:lnTo>
                  <a:lnTo>
                    <a:pt x="259" y="3075"/>
                  </a:lnTo>
                  <a:lnTo>
                    <a:pt x="288" y="3065"/>
                  </a:lnTo>
                  <a:lnTo>
                    <a:pt x="326" y="3036"/>
                  </a:lnTo>
                  <a:lnTo>
                    <a:pt x="374" y="2988"/>
                  </a:lnTo>
                  <a:lnTo>
                    <a:pt x="460" y="2845"/>
                  </a:lnTo>
                  <a:lnTo>
                    <a:pt x="566" y="2663"/>
                  </a:lnTo>
                  <a:lnTo>
                    <a:pt x="671" y="2433"/>
                  </a:lnTo>
                  <a:lnTo>
                    <a:pt x="786" y="2174"/>
                  </a:lnTo>
                  <a:lnTo>
                    <a:pt x="1006" y="1600"/>
                  </a:lnTo>
                  <a:lnTo>
                    <a:pt x="1217" y="1015"/>
                  </a:lnTo>
                  <a:lnTo>
                    <a:pt x="1399" y="508"/>
                  </a:lnTo>
                  <a:lnTo>
                    <a:pt x="1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6"/>
            <p:cNvSpPr/>
            <p:nvPr/>
          </p:nvSpPr>
          <p:spPr>
            <a:xfrm>
              <a:off x="4969826" y="2855300"/>
              <a:ext cx="235666" cy="113928"/>
            </a:xfrm>
            <a:custGeom>
              <a:avLst/>
              <a:gdLst/>
              <a:ahLst/>
              <a:cxnLst/>
              <a:rect l="l" t="t" r="r" b="b"/>
              <a:pathLst>
                <a:path w="6638" h="3209" extrusionOk="0">
                  <a:moveTo>
                    <a:pt x="3190" y="0"/>
                  </a:moveTo>
                  <a:lnTo>
                    <a:pt x="3113" y="10"/>
                  </a:lnTo>
                  <a:lnTo>
                    <a:pt x="3037" y="48"/>
                  </a:lnTo>
                  <a:lnTo>
                    <a:pt x="2912" y="115"/>
                  </a:lnTo>
                  <a:lnTo>
                    <a:pt x="2519" y="335"/>
                  </a:lnTo>
                  <a:lnTo>
                    <a:pt x="1466" y="968"/>
                  </a:lnTo>
                  <a:lnTo>
                    <a:pt x="0" y="1849"/>
                  </a:lnTo>
                  <a:lnTo>
                    <a:pt x="326" y="3046"/>
                  </a:lnTo>
                  <a:lnTo>
                    <a:pt x="680" y="3094"/>
                  </a:lnTo>
                  <a:lnTo>
                    <a:pt x="1073" y="3132"/>
                  </a:lnTo>
                  <a:lnTo>
                    <a:pt x="1542" y="3170"/>
                  </a:lnTo>
                  <a:lnTo>
                    <a:pt x="2040" y="3199"/>
                  </a:lnTo>
                  <a:lnTo>
                    <a:pt x="2289" y="3199"/>
                  </a:lnTo>
                  <a:lnTo>
                    <a:pt x="2538" y="3209"/>
                  </a:lnTo>
                  <a:lnTo>
                    <a:pt x="2768" y="3199"/>
                  </a:lnTo>
                  <a:lnTo>
                    <a:pt x="2979" y="3180"/>
                  </a:lnTo>
                  <a:lnTo>
                    <a:pt x="3161" y="3161"/>
                  </a:lnTo>
                  <a:lnTo>
                    <a:pt x="3324" y="3123"/>
                  </a:lnTo>
                  <a:lnTo>
                    <a:pt x="3650" y="3046"/>
                  </a:lnTo>
                  <a:lnTo>
                    <a:pt x="4052" y="2950"/>
                  </a:lnTo>
                  <a:lnTo>
                    <a:pt x="4981" y="2759"/>
                  </a:lnTo>
                  <a:lnTo>
                    <a:pt x="5450" y="2653"/>
                  </a:lnTo>
                  <a:lnTo>
                    <a:pt x="5881" y="2538"/>
                  </a:lnTo>
                  <a:lnTo>
                    <a:pt x="6082" y="2481"/>
                  </a:lnTo>
                  <a:lnTo>
                    <a:pt x="6255" y="2414"/>
                  </a:lnTo>
                  <a:lnTo>
                    <a:pt x="6408" y="2356"/>
                  </a:lnTo>
                  <a:lnTo>
                    <a:pt x="6533" y="2289"/>
                  </a:lnTo>
                  <a:lnTo>
                    <a:pt x="6561" y="2270"/>
                  </a:lnTo>
                  <a:lnTo>
                    <a:pt x="6590" y="2241"/>
                  </a:lnTo>
                  <a:lnTo>
                    <a:pt x="6619" y="2194"/>
                  </a:lnTo>
                  <a:lnTo>
                    <a:pt x="6638" y="2126"/>
                  </a:lnTo>
                  <a:lnTo>
                    <a:pt x="6638" y="2069"/>
                  </a:lnTo>
                  <a:lnTo>
                    <a:pt x="6619" y="2012"/>
                  </a:lnTo>
                  <a:lnTo>
                    <a:pt x="6580" y="1964"/>
                  </a:lnTo>
                  <a:lnTo>
                    <a:pt x="6533" y="1925"/>
                  </a:lnTo>
                  <a:lnTo>
                    <a:pt x="6494" y="1906"/>
                  </a:lnTo>
                  <a:lnTo>
                    <a:pt x="6465" y="1906"/>
                  </a:lnTo>
                  <a:lnTo>
                    <a:pt x="6092" y="1858"/>
                  </a:lnTo>
                  <a:lnTo>
                    <a:pt x="5603" y="1810"/>
                  </a:lnTo>
                  <a:lnTo>
                    <a:pt x="4473" y="1705"/>
                  </a:lnTo>
                  <a:lnTo>
                    <a:pt x="3927" y="1638"/>
                  </a:lnTo>
                  <a:lnTo>
                    <a:pt x="3678" y="1600"/>
                  </a:lnTo>
                  <a:lnTo>
                    <a:pt x="3458" y="1561"/>
                  </a:lnTo>
                  <a:lnTo>
                    <a:pt x="3276" y="1523"/>
                  </a:lnTo>
                  <a:lnTo>
                    <a:pt x="3132" y="1485"/>
                  </a:lnTo>
                  <a:lnTo>
                    <a:pt x="3075" y="1456"/>
                  </a:lnTo>
                  <a:lnTo>
                    <a:pt x="3027" y="1437"/>
                  </a:lnTo>
                  <a:lnTo>
                    <a:pt x="2998" y="1408"/>
                  </a:lnTo>
                  <a:lnTo>
                    <a:pt x="2989" y="1389"/>
                  </a:lnTo>
                  <a:lnTo>
                    <a:pt x="2979" y="1341"/>
                  </a:lnTo>
                  <a:lnTo>
                    <a:pt x="2989" y="1284"/>
                  </a:lnTo>
                  <a:lnTo>
                    <a:pt x="3017" y="1236"/>
                  </a:lnTo>
                  <a:lnTo>
                    <a:pt x="3056" y="1178"/>
                  </a:lnTo>
                  <a:lnTo>
                    <a:pt x="3113" y="1121"/>
                  </a:lnTo>
                  <a:lnTo>
                    <a:pt x="3180" y="1073"/>
                  </a:lnTo>
                  <a:lnTo>
                    <a:pt x="3343" y="958"/>
                  </a:lnTo>
                  <a:lnTo>
                    <a:pt x="3544" y="853"/>
                  </a:lnTo>
                  <a:lnTo>
                    <a:pt x="3755" y="747"/>
                  </a:lnTo>
                  <a:lnTo>
                    <a:pt x="3975" y="651"/>
                  </a:lnTo>
                  <a:lnTo>
                    <a:pt x="4176" y="565"/>
                  </a:lnTo>
                  <a:lnTo>
                    <a:pt x="4234" y="537"/>
                  </a:lnTo>
                  <a:lnTo>
                    <a:pt x="4272" y="489"/>
                  </a:lnTo>
                  <a:lnTo>
                    <a:pt x="4291" y="441"/>
                  </a:lnTo>
                  <a:lnTo>
                    <a:pt x="4301" y="383"/>
                  </a:lnTo>
                  <a:lnTo>
                    <a:pt x="4291" y="326"/>
                  </a:lnTo>
                  <a:lnTo>
                    <a:pt x="4263" y="278"/>
                  </a:lnTo>
                  <a:lnTo>
                    <a:pt x="4224" y="240"/>
                  </a:lnTo>
                  <a:lnTo>
                    <a:pt x="4167" y="211"/>
                  </a:lnTo>
                  <a:lnTo>
                    <a:pt x="3860" y="125"/>
                  </a:lnTo>
                  <a:lnTo>
                    <a:pt x="3554" y="48"/>
                  </a:lnTo>
                  <a:lnTo>
                    <a:pt x="3410" y="19"/>
                  </a:lnTo>
                  <a:lnTo>
                    <a:pt x="3286"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6"/>
            <p:cNvSpPr/>
            <p:nvPr/>
          </p:nvSpPr>
          <p:spPr>
            <a:xfrm>
              <a:off x="4092516" y="2444194"/>
              <a:ext cx="542407" cy="686583"/>
            </a:xfrm>
            <a:custGeom>
              <a:avLst/>
              <a:gdLst/>
              <a:ahLst/>
              <a:cxnLst/>
              <a:rect l="l" t="t" r="r" b="b"/>
              <a:pathLst>
                <a:path w="15278" h="19339" extrusionOk="0">
                  <a:moveTo>
                    <a:pt x="4455" y="0"/>
                  </a:moveTo>
                  <a:lnTo>
                    <a:pt x="4301" y="10"/>
                  </a:lnTo>
                  <a:lnTo>
                    <a:pt x="4148" y="19"/>
                  </a:lnTo>
                  <a:lnTo>
                    <a:pt x="3995" y="29"/>
                  </a:lnTo>
                  <a:lnTo>
                    <a:pt x="3842" y="48"/>
                  </a:lnTo>
                  <a:lnTo>
                    <a:pt x="3688" y="77"/>
                  </a:lnTo>
                  <a:lnTo>
                    <a:pt x="3535" y="115"/>
                  </a:lnTo>
                  <a:lnTo>
                    <a:pt x="3382" y="153"/>
                  </a:lnTo>
                  <a:lnTo>
                    <a:pt x="3219" y="201"/>
                  </a:lnTo>
                  <a:lnTo>
                    <a:pt x="3066" y="259"/>
                  </a:lnTo>
                  <a:lnTo>
                    <a:pt x="2913" y="316"/>
                  </a:lnTo>
                  <a:lnTo>
                    <a:pt x="2750" y="383"/>
                  </a:lnTo>
                  <a:lnTo>
                    <a:pt x="2577" y="460"/>
                  </a:lnTo>
                  <a:lnTo>
                    <a:pt x="2443" y="527"/>
                  </a:lnTo>
                  <a:lnTo>
                    <a:pt x="2319" y="594"/>
                  </a:lnTo>
                  <a:lnTo>
                    <a:pt x="2194" y="671"/>
                  </a:lnTo>
                  <a:lnTo>
                    <a:pt x="2070" y="747"/>
                  </a:lnTo>
                  <a:lnTo>
                    <a:pt x="1849" y="910"/>
                  </a:lnTo>
                  <a:lnTo>
                    <a:pt x="1629" y="1102"/>
                  </a:lnTo>
                  <a:lnTo>
                    <a:pt x="1428" y="1303"/>
                  </a:lnTo>
                  <a:lnTo>
                    <a:pt x="1246" y="1523"/>
                  </a:lnTo>
                  <a:lnTo>
                    <a:pt x="1074" y="1753"/>
                  </a:lnTo>
                  <a:lnTo>
                    <a:pt x="920" y="2002"/>
                  </a:lnTo>
                  <a:lnTo>
                    <a:pt x="777" y="2261"/>
                  </a:lnTo>
                  <a:lnTo>
                    <a:pt x="652" y="2529"/>
                  </a:lnTo>
                  <a:lnTo>
                    <a:pt x="528" y="2816"/>
                  </a:lnTo>
                  <a:lnTo>
                    <a:pt x="432" y="3113"/>
                  </a:lnTo>
                  <a:lnTo>
                    <a:pt x="336" y="3420"/>
                  </a:lnTo>
                  <a:lnTo>
                    <a:pt x="259" y="3745"/>
                  </a:lnTo>
                  <a:lnTo>
                    <a:pt x="192" y="4071"/>
                  </a:lnTo>
                  <a:lnTo>
                    <a:pt x="135" y="4406"/>
                  </a:lnTo>
                  <a:lnTo>
                    <a:pt x="87" y="4761"/>
                  </a:lnTo>
                  <a:lnTo>
                    <a:pt x="49" y="5115"/>
                  </a:lnTo>
                  <a:lnTo>
                    <a:pt x="20" y="5469"/>
                  </a:lnTo>
                  <a:lnTo>
                    <a:pt x="10" y="5843"/>
                  </a:lnTo>
                  <a:lnTo>
                    <a:pt x="1" y="6216"/>
                  </a:lnTo>
                  <a:lnTo>
                    <a:pt x="1" y="6600"/>
                  </a:lnTo>
                  <a:lnTo>
                    <a:pt x="10" y="6983"/>
                  </a:lnTo>
                  <a:lnTo>
                    <a:pt x="39" y="7366"/>
                  </a:lnTo>
                  <a:lnTo>
                    <a:pt x="58" y="7758"/>
                  </a:lnTo>
                  <a:lnTo>
                    <a:pt x="97" y="8161"/>
                  </a:lnTo>
                  <a:lnTo>
                    <a:pt x="144" y="8553"/>
                  </a:lnTo>
                  <a:lnTo>
                    <a:pt x="192" y="8956"/>
                  </a:lnTo>
                  <a:lnTo>
                    <a:pt x="250" y="9358"/>
                  </a:lnTo>
                  <a:lnTo>
                    <a:pt x="307" y="9760"/>
                  </a:lnTo>
                  <a:lnTo>
                    <a:pt x="384" y="10163"/>
                  </a:lnTo>
                  <a:lnTo>
                    <a:pt x="451" y="10565"/>
                  </a:lnTo>
                  <a:lnTo>
                    <a:pt x="623" y="11360"/>
                  </a:lnTo>
                  <a:lnTo>
                    <a:pt x="805" y="12145"/>
                  </a:lnTo>
                  <a:lnTo>
                    <a:pt x="1006" y="12911"/>
                  </a:lnTo>
                  <a:lnTo>
                    <a:pt x="1217" y="13668"/>
                  </a:lnTo>
                  <a:lnTo>
                    <a:pt x="1437" y="14396"/>
                  </a:lnTo>
                  <a:lnTo>
                    <a:pt x="1667" y="15086"/>
                  </a:lnTo>
                  <a:lnTo>
                    <a:pt x="1897" y="15747"/>
                  </a:lnTo>
                  <a:lnTo>
                    <a:pt x="2137" y="16369"/>
                  </a:lnTo>
                  <a:lnTo>
                    <a:pt x="2376" y="16944"/>
                  </a:lnTo>
                  <a:lnTo>
                    <a:pt x="2606" y="17471"/>
                  </a:lnTo>
                  <a:lnTo>
                    <a:pt x="2826" y="17940"/>
                  </a:lnTo>
                  <a:lnTo>
                    <a:pt x="3047" y="18342"/>
                  </a:lnTo>
                  <a:lnTo>
                    <a:pt x="3248" y="18687"/>
                  </a:lnTo>
                  <a:lnTo>
                    <a:pt x="3344" y="18840"/>
                  </a:lnTo>
                  <a:lnTo>
                    <a:pt x="3439" y="18965"/>
                  </a:lnTo>
                  <a:lnTo>
                    <a:pt x="3526" y="19070"/>
                  </a:lnTo>
                  <a:lnTo>
                    <a:pt x="3612" y="19166"/>
                  </a:lnTo>
                  <a:lnTo>
                    <a:pt x="3688" y="19233"/>
                  </a:lnTo>
                  <a:lnTo>
                    <a:pt x="3765" y="19281"/>
                  </a:lnTo>
                  <a:lnTo>
                    <a:pt x="3851" y="19319"/>
                  </a:lnTo>
                  <a:lnTo>
                    <a:pt x="3947" y="19338"/>
                  </a:lnTo>
                  <a:lnTo>
                    <a:pt x="4052" y="19338"/>
                  </a:lnTo>
                  <a:lnTo>
                    <a:pt x="4167" y="19329"/>
                  </a:lnTo>
                  <a:lnTo>
                    <a:pt x="4301" y="19300"/>
                  </a:lnTo>
                  <a:lnTo>
                    <a:pt x="4435" y="19252"/>
                  </a:lnTo>
                  <a:lnTo>
                    <a:pt x="4589" y="19195"/>
                  </a:lnTo>
                  <a:lnTo>
                    <a:pt x="4742" y="19118"/>
                  </a:lnTo>
                  <a:lnTo>
                    <a:pt x="4914" y="19032"/>
                  </a:lnTo>
                  <a:lnTo>
                    <a:pt x="5087" y="18936"/>
                  </a:lnTo>
                  <a:lnTo>
                    <a:pt x="5269" y="18821"/>
                  </a:lnTo>
                  <a:lnTo>
                    <a:pt x="5460" y="18697"/>
                  </a:lnTo>
                  <a:lnTo>
                    <a:pt x="5853" y="18419"/>
                  </a:lnTo>
                  <a:lnTo>
                    <a:pt x="6274" y="18093"/>
                  </a:lnTo>
                  <a:lnTo>
                    <a:pt x="6725" y="17739"/>
                  </a:lnTo>
                  <a:lnTo>
                    <a:pt x="7184" y="17346"/>
                  </a:lnTo>
                  <a:lnTo>
                    <a:pt x="7663" y="16925"/>
                  </a:lnTo>
                  <a:lnTo>
                    <a:pt x="8152" y="16484"/>
                  </a:lnTo>
                  <a:lnTo>
                    <a:pt x="8650" y="16015"/>
                  </a:lnTo>
                  <a:lnTo>
                    <a:pt x="9148" y="15545"/>
                  </a:lnTo>
                  <a:lnTo>
                    <a:pt x="9655" y="15047"/>
                  </a:lnTo>
                  <a:lnTo>
                    <a:pt x="10154" y="14559"/>
                  </a:lnTo>
                  <a:lnTo>
                    <a:pt x="11140" y="13553"/>
                  </a:lnTo>
                  <a:lnTo>
                    <a:pt x="12079" y="12586"/>
                  </a:lnTo>
                  <a:lnTo>
                    <a:pt x="12950" y="11666"/>
                  </a:lnTo>
                  <a:lnTo>
                    <a:pt x="13717" y="10833"/>
                  </a:lnTo>
                  <a:lnTo>
                    <a:pt x="14358" y="10134"/>
                  </a:lnTo>
                  <a:lnTo>
                    <a:pt x="14847" y="9588"/>
                  </a:lnTo>
                  <a:lnTo>
                    <a:pt x="15278" y="9119"/>
                  </a:lnTo>
                  <a:lnTo>
                    <a:pt x="15249" y="8917"/>
                  </a:lnTo>
                  <a:lnTo>
                    <a:pt x="15211" y="8726"/>
                  </a:lnTo>
                  <a:lnTo>
                    <a:pt x="15153" y="8544"/>
                  </a:lnTo>
                  <a:lnTo>
                    <a:pt x="15077" y="8371"/>
                  </a:lnTo>
                  <a:lnTo>
                    <a:pt x="15000" y="8209"/>
                  </a:lnTo>
                  <a:lnTo>
                    <a:pt x="14904" y="8046"/>
                  </a:lnTo>
                  <a:lnTo>
                    <a:pt x="14799" y="7902"/>
                  </a:lnTo>
                  <a:lnTo>
                    <a:pt x="14694" y="7768"/>
                  </a:lnTo>
                  <a:lnTo>
                    <a:pt x="14579" y="7644"/>
                  </a:lnTo>
                  <a:lnTo>
                    <a:pt x="14473" y="7519"/>
                  </a:lnTo>
                  <a:lnTo>
                    <a:pt x="14358" y="7414"/>
                  </a:lnTo>
                  <a:lnTo>
                    <a:pt x="14253" y="7327"/>
                  </a:lnTo>
                  <a:lnTo>
                    <a:pt x="14052" y="7174"/>
                  </a:lnTo>
                  <a:lnTo>
                    <a:pt x="13889" y="7069"/>
                  </a:lnTo>
                  <a:lnTo>
                    <a:pt x="7280" y="11724"/>
                  </a:lnTo>
                  <a:lnTo>
                    <a:pt x="7318" y="11293"/>
                  </a:lnTo>
                  <a:lnTo>
                    <a:pt x="7376" y="10891"/>
                  </a:lnTo>
                  <a:lnTo>
                    <a:pt x="7443" y="10507"/>
                  </a:lnTo>
                  <a:lnTo>
                    <a:pt x="7520" y="10153"/>
                  </a:lnTo>
                  <a:lnTo>
                    <a:pt x="7606" y="9799"/>
                  </a:lnTo>
                  <a:lnTo>
                    <a:pt x="7692" y="9454"/>
                  </a:lnTo>
                  <a:lnTo>
                    <a:pt x="7893" y="8783"/>
                  </a:lnTo>
                  <a:lnTo>
                    <a:pt x="8113" y="8084"/>
                  </a:lnTo>
                  <a:lnTo>
                    <a:pt x="8219" y="7720"/>
                  </a:lnTo>
                  <a:lnTo>
                    <a:pt x="8334" y="7337"/>
                  </a:lnTo>
                  <a:lnTo>
                    <a:pt x="8439" y="6925"/>
                  </a:lnTo>
                  <a:lnTo>
                    <a:pt x="8544" y="6485"/>
                  </a:lnTo>
                  <a:lnTo>
                    <a:pt x="8650" y="6015"/>
                  </a:lnTo>
                  <a:lnTo>
                    <a:pt x="8746" y="5508"/>
                  </a:lnTo>
                  <a:lnTo>
                    <a:pt x="8793" y="5182"/>
                  </a:lnTo>
                  <a:lnTo>
                    <a:pt x="8813" y="4866"/>
                  </a:lnTo>
                  <a:lnTo>
                    <a:pt x="8813" y="4540"/>
                  </a:lnTo>
                  <a:lnTo>
                    <a:pt x="8803" y="4234"/>
                  </a:lnTo>
                  <a:lnTo>
                    <a:pt x="8765" y="3927"/>
                  </a:lnTo>
                  <a:lnTo>
                    <a:pt x="8707" y="3621"/>
                  </a:lnTo>
                  <a:lnTo>
                    <a:pt x="8631" y="3324"/>
                  </a:lnTo>
                  <a:lnTo>
                    <a:pt x="8535" y="3036"/>
                  </a:lnTo>
                  <a:lnTo>
                    <a:pt x="8420" y="2759"/>
                  </a:lnTo>
                  <a:lnTo>
                    <a:pt x="8295" y="2491"/>
                  </a:lnTo>
                  <a:lnTo>
                    <a:pt x="8152" y="2222"/>
                  </a:lnTo>
                  <a:lnTo>
                    <a:pt x="7998" y="1973"/>
                  </a:lnTo>
                  <a:lnTo>
                    <a:pt x="7826" y="1734"/>
                  </a:lnTo>
                  <a:lnTo>
                    <a:pt x="7644" y="1504"/>
                  </a:lnTo>
                  <a:lnTo>
                    <a:pt x="7443" y="1293"/>
                  </a:lnTo>
                  <a:lnTo>
                    <a:pt x="7232" y="1092"/>
                  </a:lnTo>
                  <a:lnTo>
                    <a:pt x="7012" y="901"/>
                  </a:lnTo>
                  <a:lnTo>
                    <a:pt x="6772" y="728"/>
                  </a:lnTo>
                  <a:lnTo>
                    <a:pt x="6533" y="575"/>
                  </a:lnTo>
                  <a:lnTo>
                    <a:pt x="6274" y="441"/>
                  </a:lnTo>
                  <a:lnTo>
                    <a:pt x="6016" y="316"/>
                  </a:lnTo>
                  <a:lnTo>
                    <a:pt x="5748" y="211"/>
                  </a:lnTo>
                  <a:lnTo>
                    <a:pt x="5470" y="134"/>
                  </a:lnTo>
                  <a:lnTo>
                    <a:pt x="5183" y="67"/>
                  </a:lnTo>
                  <a:lnTo>
                    <a:pt x="4895" y="29"/>
                  </a:lnTo>
                  <a:lnTo>
                    <a:pt x="45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6"/>
            <p:cNvSpPr/>
            <p:nvPr/>
          </p:nvSpPr>
          <p:spPr>
            <a:xfrm>
              <a:off x="3891223" y="3263673"/>
              <a:ext cx="1204138" cy="596833"/>
            </a:xfrm>
            <a:custGeom>
              <a:avLst/>
              <a:gdLst/>
              <a:ahLst/>
              <a:cxnLst/>
              <a:rect l="l" t="t" r="r" b="b"/>
              <a:pathLst>
                <a:path w="33917" h="16811" extrusionOk="0">
                  <a:moveTo>
                    <a:pt x="13314" y="0"/>
                  </a:moveTo>
                  <a:lnTo>
                    <a:pt x="12644" y="125"/>
                  </a:lnTo>
                  <a:lnTo>
                    <a:pt x="11887" y="278"/>
                  </a:lnTo>
                  <a:lnTo>
                    <a:pt x="10910" y="489"/>
                  </a:lnTo>
                  <a:lnTo>
                    <a:pt x="9761" y="748"/>
                  </a:lnTo>
                  <a:lnTo>
                    <a:pt x="9138" y="901"/>
                  </a:lnTo>
                  <a:lnTo>
                    <a:pt x="8496" y="1064"/>
                  </a:lnTo>
                  <a:lnTo>
                    <a:pt x="7835" y="1236"/>
                  </a:lnTo>
                  <a:lnTo>
                    <a:pt x="7165" y="1428"/>
                  </a:lnTo>
                  <a:lnTo>
                    <a:pt x="6485" y="1629"/>
                  </a:lnTo>
                  <a:lnTo>
                    <a:pt x="5814" y="1839"/>
                  </a:lnTo>
                  <a:lnTo>
                    <a:pt x="5144" y="2060"/>
                  </a:lnTo>
                  <a:lnTo>
                    <a:pt x="4493" y="2290"/>
                  </a:lnTo>
                  <a:lnTo>
                    <a:pt x="3861" y="2529"/>
                  </a:lnTo>
                  <a:lnTo>
                    <a:pt x="3248" y="2778"/>
                  </a:lnTo>
                  <a:lnTo>
                    <a:pt x="2960" y="2912"/>
                  </a:lnTo>
                  <a:lnTo>
                    <a:pt x="2673" y="3046"/>
                  </a:lnTo>
                  <a:lnTo>
                    <a:pt x="2405" y="3180"/>
                  </a:lnTo>
                  <a:lnTo>
                    <a:pt x="2146" y="3314"/>
                  </a:lnTo>
                  <a:lnTo>
                    <a:pt x="1887" y="3449"/>
                  </a:lnTo>
                  <a:lnTo>
                    <a:pt x="1658" y="3592"/>
                  </a:lnTo>
                  <a:lnTo>
                    <a:pt x="1428" y="3736"/>
                  </a:lnTo>
                  <a:lnTo>
                    <a:pt x="1217" y="3880"/>
                  </a:lnTo>
                  <a:lnTo>
                    <a:pt x="1016" y="4023"/>
                  </a:lnTo>
                  <a:lnTo>
                    <a:pt x="834" y="4177"/>
                  </a:lnTo>
                  <a:lnTo>
                    <a:pt x="671" y="4330"/>
                  </a:lnTo>
                  <a:lnTo>
                    <a:pt x="518" y="4483"/>
                  </a:lnTo>
                  <a:lnTo>
                    <a:pt x="384" y="4636"/>
                  </a:lnTo>
                  <a:lnTo>
                    <a:pt x="269" y="4790"/>
                  </a:lnTo>
                  <a:lnTo>
                    <a:pt x="173" y="4952"/>
                  </a:lnTo>
                  <a:lnTo>
                    <a:pt x="106" y="5115"/>
                  </a:lnTo>
                  <a:lnTo>
                    <a:pt x="48" y="5278"/>
                  </a:lnTo>
                  <a:lnTo>
                    <a:pt x="10" y="5441"/>
                  </a:lnTo>
                  <a:lnTo>
                    <a:pt x="1" y="5604"/>
                  </a:lnTo>
                  <a:lnTo>
                    <a:pt x="10" y="5690"/>
                  </a:lnTo>
                  <a:lnTo>
                    <a:pt x="20" y="5776"/>
                  </a:lnTo>
                  <a:lnTo>
                    <a:pt x="29" y="5853"/>
                  </a:lnTo>
                  <a:lnTo>
                    <a:pt x="48" y="5939"/>
                  </a:lnTo>
                  <a:lnTo>
                    <a:pt x="77" y="6025"/>
                  </a:lnTo>
                  <a:lnTo>
                    <a:pt x="115" y="6111"/>
                  </a:lnTo>
                  <a:lnTo>
                    <a:pt x="202" y="6284"/>
                  </a:lnTo>
                  <a:lnTo>
                    <a:pt x="307" y="6456"/>
                  </a:lnTo>
                  <a:lnTo>
                    <a:pt x="259" y="6743"/>
                  </a:lnTo>
                  <a:lnTo>
                    <a:pt x="230" y="7012"/>
                  </a:lnTo>
                  <a:lnTo>
                    <a:pt x="221" y="7280"/>
                  </a:lnTo>
                  <a:lnTo>
                    <a:pt x="221" y="7529"/>
                  </a:lnTo>
                  <a:lnTo>
                    <a:pt x="240" y="7778"/>
                  </a:lnTo>
                  <a:lnTo>
                    <a:pt x="269" y="8008"/>
                  </a:lnTo>
                  <a:lnTo>
                    <a:pt x="317" y="8238"/>
                  </a:lnTo>
                  <a:lnTo>
                    <a:pt x="374" y="8458"/>
                  </a:lnTo>
                  <a:lnTo>
                    <a:pt x="451" y="8669"/>
                  </a:lnTo>
                  <a:lnTo>
                    <a:pt x="547" y="8870"/>
                  </a:lnTo>
                  <a:lnTo>
                    <a:pt x="642" y="9061"/>
                  </a:lnTo>
                  <a:lnTo>
                    <a:pt x="757" y="9253"/>
                  </a:lnTo>
                  <a:lnTo>
                    <a:pt x="882" y="9425"/>
                  </a:lnTo>
                  <a:lnTo>
                    <a:pt x="1025" y="9598"/>
                  </a:lnTo>
                  <a:lnTo>
                    <a:pt x="1169" y="9761"/>
                  </a:lnTo>
                  <a:lnTo>
                    <a:pt x="1332" y="9914"/>
                  </a:lnTo>
                  <a:lnTo>
                    <a:pt x="1504" y="10067"/>
                  </a:lnTo>
                  <a:lnTo>
                    <a:pt x="1677" y="10211"/>
                  </a:lnTo>
                  <a:lnTo>
                    <a:pt x="1868" y="10345"/>
                  </a:lnTo>
                  <a:lnTo>
                    <a:pt x="2069" y="10469"/>
                  </a:lnTo>
                  <a:lnTo>
                    <a:pt x="2271" y="10594"/>
                  </a:lnTo>
                  <a:lnTo>
                    <a:pt x="2491" y="10709"/>
                  </a:lnTo>
                  <a:lnTo>
                    <a:pt x="2711" y="10824"/>
                  </a:lnTo>
                  <a:lnTo>
                    <a:pt x="2941" y="10929"/>
                  </a:lnTo>
                  <a:lnTo>
                    <a:pt x="3180" y="11025"/>
                  </a:lnTo>
                  <a:lnTo>
                    <a:pt x="3420" y="11121"/>
                  </a:lnTo>
                  <a:lnTo>
                    <a:pt x="3669" y="11207"/>
                  </a:lnTo>
                  <a:lnTo>
                    <a:pt x="3918" y="11293"/>
                  </a:lnTo>
                  <a:lnTo>
                    <a:pt x="4177" y="11370"/>
                  </a:lnTo>
                  <a:lnTo>
                    <a:pt x="4435" y="11446"/>
                  </a:lnTo>
                  <a:lnTo>
                    <a:pt x="4972" y="11580"/>
                  </a:lnTo>
                  <a:lnTo>
                    <a:pt x="5527" y="11705"/>
                  </a:lnTo>
                  <a:lnTo>
                    <a:pt x="6083" y="11810"/>
                  </a:lnTo>
                  <a:lnTo>
                    <a:pt x="6638" y="11896"/>
                  </a:lnTo>
                  <a:lnTo>
                    <a:pt x="7203" y="11983"/>
                  </a:lnTo>
                  <a:lnTo>
                    <a:pt x="7768" y="12050"/>
                  </a:lnTo>
                  <a:lnTo>
                    <a:pt x="8324" y="12107"/>
                  </a:lnTo>
                  <a:lnTo>
                    <a:pt x="9397" y="12213"/>
                  </a:lnTo>
                  <a:lnTo>
                    <a:pt x="10412" y="12299"/>
                  </a:lnTo>
                  <a:lnTo>
                    <a:pt x="11331" y="12375"/>
                  </a:lnTo>
                  <a:lnTo>
                    <a:pt x="11743" y="12423"/>
                  </a:lnTo>
                  <a:lnTo>
                    <a:pt x="12126" y="12462"/>
                  </a:lnTo>
                  <a:lnTo>
                    <a:pt x="12471" y="12519"/>
                  </a:lnTo>
                  <a:lnTo>
                    <a:pt x="12768" y="12567"/>
                  </a:lnTo>
                  <a:lnTo>
                    <a:pt x="13898" y="12806"/>
                  </a:lnTo>
                  <a:lnTo>
                    <a:pt x="15393" y="13132"/>
                  </a:lnTo>
                  <a:lnTo>
                    <a:pt x="16235" y="13324"/>
                  </a:lnTo>
                  <a:lnTo>
                    <a:pt x="17117" y="13525"/>
                  </a:lnTo>
                  <a:lnTo>
                    <a:pt x="18007" y="13755"/>
                  </a:lnTo>
                  <a:lnTo>
                    <a:pt x="18889" y="13985"/>
                  </a:lnTo>
                  <a:lnTo>
                    <a:pt x="19760" y="14234"/>
                  </a:lnTo>
                  <a:lnTo>
                    <a:pt x="20182" y="14358"/>
                  </a:lnTo>
                  <a:lnTo>
                    <a:pt x="20584" y="14492"/>
                  </a:lnTo>
                  <a:lnTo>
                    <a:pt x="20977" y="14626"/>
                  </a:lnTo>
                  <a:lnTo>
                    <a:pt x="21350" y="14760"/>
                  </a:lnTo>
                  <a:lnTo>
                    <a:pt x="21695" y="14894"/>
                  </a:lnTo>
                  <a:lnTo>
                    <a:pt x="22030" y="15029"/>
                  </a:lnTo>
                  <a:lnTo>
                    <a:pt x="22337" y="15172"/>
                  </a:lnTo>
                  <a:lnTo>
                    <a:pt x="22614" y="15306"/>
                  </a:lnTo>
                  <a:lnTo>
                    <a:pt x="22854" y="15450"/>
                  </a:lnTo>
                  <a:lnTo>
                    <a:pt x="23074" y="15594"/>
                  </a:lnTo>
                  <a:lnTo>
                    <a:pt x="23256" y="15737"/>
                  </a:lnTo>
                  <a:lnTo>
                    <a:pt x="23333" y="15804"/>
                  </a:lnTo>
                  <a:lnTo>
                    <a:pt x="23400" y="15871"/>
                  </a:lnTo>
                  <a:lnTo>
                    <a:pt x="23457" y="15948"/>
                  </a:lnTo>
                  <a:lnTo>
                    <a:pt x="23505" y="16015"/>
                  </a:lnTo>
                  <a:lnTo>
                    <a:pt x="23534" y="16092"/>
                  </a:lnTo>
                  <a:lnTo>
                    <a:pt x="23563" y="16159"/>
                  </a:lnTo>
                  <a:lnTo>
                    <a:pt x="23601" y="16245"/>
                  </a:lnTo>
                  <a:lnTo>
                    <a:pt x="23649" y="16331"/>
                  </a:lnTo>
                  <a:lnTo>
                    <a:pt x="23706" y="16398"/>
                  </a:lnTo>
                  <a:lnTo>
                    <a:pt x="23783" y="16465"/>
                  </a:lnTo>
                  <a:lnTo>
                    <a:pt x="23869" y="16532"/>
                  </a:lnTo>
                  <a:lnTo>
                    <a:pt x="23965" y="16590"/>
                  </a:lnTo>
                  <a:lnTo>
                    <a:pt x="24080" y="16638"/>
                  </a:lnTo>
                  <a:lnTo>
                    <a:pt x="24204" y="16676"/>
                  </a:lnTo>
                  <a:lnTo>
                    <a:pt x="24338" y="16714"/>
                  </a:lnTo>
                  <a:lnTo>
                    <a:pt x="24482" y="16743"/>
                  </a:lnTo>
                  <a:lnTo>
                    <a:pt x="24635" y="16772"/>
                  </a:lnTo>
                  <a:lnTo>
                    <a:pt x="24798" y="16791"/>
                  </a:lnTo>
                  <a:lnTo>
                    <a:pt x="24971" y="16800"/>
                  </a:lnTo>
                  <a:lnTo>
                    <a:pt x="25153" y="16810"/>
                  </a:lnTo>
                  <a:lnTo>
                    <a:pt x="25536" y="16810"/>
                  </a:lnTo>
                  <a:lnTo>
                    <a:pt x="25948" y="16781"/>
                  </a:lnTo>
                  <a:lnTo>
                    <a:pt x="26388" y="16733"/>
                  </a:lnTo>
                  <a:lnTo>
                    <a:pt x="26838" y="16666"/>
                  </a:lnTo>
                  <a:lnTo>
                    <a:pt x="27317" y="16580"/>
                  </a:lnTo>
                  <a:lnTo>
                    <a:pt x="27796" y="16475"/>
                  </a:lnTo>
                  <a:lnTo>
                    <a:pt x="28285" y="16350"/>
                  </a:lnTo>
                  <a:lnTo>
                    <a:pt x="28783" y="16207"/>
                  </a:lnTo>
                  <a:lnTo>
                    <a:pt x="29271" y="16044"/>
                  </a:lnTo>
                  <a:lnTo>
                    <a:pt x="29760" y="15862"/>
                  </a:lnTo>
                  <a:lnTo>
                    <a:pt x="30239" y="15661"/>
                  </a:lnTo>
                  <a:lnTo>
                    <a:pt x="30708" y="15440"/>
                  </a:lnTo>
                  <a:lnTo>
                    <a:pt x="31158" y="15211"/>
                  </a:lnTo>
                  <a:lnTo>
                    <a:pt x="31378" y="15096"/>
                  </a:lnTo>
                  <a:lnTo>
                    <a:pt x="31589" y="14961"/>
                  </a:lnTo>
                  <a:lnTo>
                    <a:pt x="31800" y="14837"/>
                  </a:lnTo>
                  <a:lnTo>
                    <a:pt x="32001" y="14703"/>
                  </a:lnTo>
                  <a:lnTo>
                    <a:pt x="32193" y="14569"/>
                  </a:lnTo>
                  <a:lnTo>
                    <a:pt x="32375" y="14425"/>
                  </a:lnTo>
                  <a:lnTo>
                    <a:pt x="32556" y="14281"/>
                  </a:lnTo>
                  <a:lnTo>
                    <a:pt x="32729" y="14138"/>
                  </a:lnTo>
                  <a:lnTo>
                    <a:pt x="32882" y="13985"/>
                  </a:lnTo>
                  <a:lnTo>
                    <a:pt x="33035" y="13831"/>
                  </a:lnTo>
                  <a:lnTo>
                    <a:pt x="33179" y="13678"/>
                  </a:lnTo>
                  <a:lnTo>
                    <a:pt x="33304" y="13515"/>
                  </a:lnTo>
                  <a:lnTo>
                    <a:pt x="33428" y="13362"/>
                  </a:lnTo>
                  <a:lnTo>
                    <a:pt x="33533" y="13190"/>
                  </a:lnTo>
                  <a:lnTo>
                    <a:pt x="33629" y="13027"/>
                  </a:lnTo>
                  <a:lnTo>
                    <a:pt x="33706" y="12854"/>
                  </a:lnTo>
                  <a:lnTo>
                    <a:pt x="33782" y="12682"/>
                  </a:lnTo>
                  <a:lnTo>
                    <a:pt x="33830" y="12500"/>
                  </a:lnTo>
                  <a:lnTo>
                    <a:pt x="33878" y="12318"/>
                  </a:lnTo>
                  <a:lnTo>
                    <a:pt x="33907" y="12136"/>
                  </a:lnTo>
                  <a:lnTo>
                    <a:pt x="33917" y="11954"/>
                  </a:lnTo>
                  <a:lnTo>
                    <a:pt x="33917" y="11772"/>
                  </a:lnTo>
                  <a:lnTo>
                    <a:pt x="33897" y="11580"/>
                  </a:lnTo>
                  <a:lnTo>
                    <a:pt x="33859" y="11389"/>
                  </a:lnTo>
                  <a:lnTo>
                    <a:pt x="33821" y="11245"/>
                  </a:lnTo>
                  <a:lnTo>
                    <a:pt x="33782" y="11101"/>
                  </a:lnTo>
                  <a:lnTo>
                    <a:pt x="33735" y="10958"/>
                  </a:lnTo>
                  <a:lnTo>
                    <a:pt x="33677" y="10805"/>
                  </a:lnTo>
                  <a:lnTo>
                    <a:pt x="33543" y="10517"/>
                  </a:lnTo>
                  <a:lnTo>
                    <a:pt x="33390" y="10239"/>
                  </a:lnTo>
                  <a:lnTo>
                    <a:pt x="33217" y="9952"/>
                  </a:lnTo>
                  <a:lnTo>
                    <a:pt x="33026" y="9665"/>
                  </a:lnTo>
                  <a:lnTo>
                    <a:pt x="32806" y="9387"/>
                  </a:lnTo>
                  <a:lnTo>
                    <a:pt x="32566" y="9109"/>
                  </a:lnTo>
                  <a:lnTo>
                    <a:pt x="32307" y="8841"/>
                  </a:lnTo>
                  <a:lnTo>
                    <a:pt x="32039" y="8563"/>
                  </a:lnTo>
                  <a:lnTo>
                    <a:pt x="31742" y="8295"/>
                  </a:lnTo>
                  <a:lnTo>
                    <a:pt x="31436" y="8027"/>
                  </a:lnTo>
                  <a:lnTo>
                    <a:pt x="31110" y="7759"/>
                  </a:lnTo>
                  <a:lnTo>
                    <a:pt x="30765" y="7500"/>
                  </a:lnTo>
                  <a:lnTo>
                    <a:pt x="30411" y="7242"/>
                  </a:lnTo>
                  <a:lnTo>
                    <a:pt x="30047" y="6983"/>
                  </a:lnTo>
                  <a:lnTo>
                    <a:pt x="29664" y="6734"/>
                  </a:lnTo>
                  <a:lnTo>
                    <a:pt x="29281" y="6475"/>
                  </a:lnTo>
                  <a:lnTo>
                    <a:pt x="28878" y="6236"/>
                  </a:lnTo>
                  <a:lnTo>
                    <a:pt x="28467" y="5987"/>
                  </a:lnTo>
                  <a:lnTo>
                    <a:pt x="28045" y="5747"/>
                  </a:lnTo>
                  <a:lnTo>
                    <a:pt x="27614" y="5508"/>
                  </a:lnTo>
                  <a:lnTo>
                    <a:pt x="27174" y="5278"/>
                  </a:lnTo>
                  <a:lnTo>
                    <a:pt x="26733" y="5048"/>
                  </a:lnTo>
                  <a:lnTo>
                    <a:pt x="26283" y="4828"/>
                  </a:lnTo>
                  <a:lnTo>
                    <a:pt x="25833" y="4608"/>
                  </a:lnTo>
                  <a:lnTo>
                    <a:pt x="24913" y="4167"/>
                  </a:lnTo>
                  <a:lnTo>
                    <a:pt x="23984" y="3755"/>
                  </a:lnTo>
                  <a:lnTo>
                    <a:pt x="23055" y="3362"/>
                  </a:lnTo>
                  <a:lnTo>
                    <a:pt x="22126" y="2979"/>
                  </a:lnTo>
                  <a:lnTo>
                    <a:pt x="21206" y="2625"/>
                  </a:lnTo>
                  <a:lnTo>
                    <a:pt x="20316" y="2280"/>
                  </a:lnTo>
                  <a:lnTo>
                    <a:pt x="19434" y="1964"/>
                  </a:lnTo>
                  <a:lnTo>
                    <a:pt x="18592" y="1667"/>
                  </a:lnTo>
                  <a:lnTo>
                    <a:pt x="17787" y="1389"/>
                  </a:lnTo>
                  <a:lnTo>
                    <a:pt x="17030" y="1131"/>
                  </a:lnTo>
                  <a:lnTo>
                    <a:pt x="16322" y="901"/>
                  </a:lnTo>
                  <a:lnTo>
                    <a:pt x="15086" y="518"/>
                  </a:lnTo>
                  <a:lnTo>
                    <a:pt x="14138" y="230"/>
                  </a:lnTo>
                  <a:lnTo>
                    <a:pt x="13525" y="58"/>
                  </a:lnTo>
                  <a:lnTo>
                    <a:pt x="1331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6"/>
            <p:cNvSpPr/>
            <p:nvPr/>
          </p:nvSpPr>
          <p:spPr>
            <a:xfrm>
              <a:off x="3800446" y="2426514"/>
              <a:ext cx="754570" cy="1205842"/>
            </a:xfrm>
            <a:custGeom>
              <a:avLst/>
              <a:gdLst/>
              <a:ahLst/>
              <a:cxnLst/>
              <a:rect l="l" t="t" r="r" b="b"/>
              <a:pathLst>
                <a:path w="21254" h="33965" extrusionOk="0">
                  <a:moveTo>
                    <a:pt x="10709" y="0"/>
                  </a:moveTo>
                  <a:lnTo>
                    <a:pt x="10431" y="10"/>
                  </a:lnTo>
                  <a:lnTo>
                    <a:pt x="10134" y="10"/>
                  </a:lnTo>
                  <a:lnTo>
                    <a:pt x="9846" y="29"/>
                  </a:lnTo>
                  <a:lnTo>
                    <a:pt x="9550" y="58"/>
                  </a:lnTo>
                  <a:lnTo>
                    <a:pt x="9253" y="96"/>
                  </a:lnTo>
                  <a:lnTo>
                    <a:pt x="8956" y="144"/>
                  </a:lnTo>
                  <a:lnTo>
                    <a:pt x="8649" y="201"/>
                  </a:lnTo>
                  <a:lnTo>
                    <a:pt x="8352" y="268"/>
                  </a:lnTo>
                  <a:lnTo>
                    <a:pt x="8046" y="345"/>
                  </a:lnTo>
                  <a:lnTo>
                    <a:pt x="7749" y="441"/>
                  </a:lnTo>
                  <a:lnTo>
                    <a:pt x="7442" y="556"/>
                  </a:lnTo>
                  <a:lnTo>
                    <a:pt x="7136" y="671"/>
                  </a:lnTo>
                  <a:lnTo>
                    <a:pt x="6839" y="814"/>
                  </a:lnTo>
                  <a:lnTo>
                    <a:pt x="6542" y="958"/>
                  </a:lnTo>
                  <a:lnTo>
                    <a:pt x="6236" y="1130"/>
                  </a:lnTo>
                  <a:lnTo>
                    <a:pt x="5939" y="1312"/>
                  </a:lnTo>
                  <a:lnTo>
                    <a:pt x="5651" y="1513"/>
                  </a:lnTo>
                  <a:lnTo>
                    <a:pt x="5354" y="1734"/>
                  </a:lnTo>
                  <a:lnTo>
                    <a:pt x="5067" y="1973"/>
                  </a:lnTo>
                  <a:lnTo>
                    <a:pt x="4789" y="2232"/>
                  </a:lnTo>
                  <a:lnTo>
                    <a:pt x="4502" y="2510"/>
                  </a:lnTo>
                  <a:lnTo>
                    <a:pt x="4234" y="2807"/>
                  </a:lnTo>
                  <a:lnTo>
                    <a:pt x="3956" y="3123"/>
                  </a:lnTo>
                  <a:lnTo>
                    <a:pt x="3697" y="3467"/>
                  </a:lnTo>
                  <a:lnTo>
                    <a:pt x="3439" y="3831"/>
                  </a:lnTo>
                  <a:lnTo>
                    <a:pt x="3180" y="4215"/>
                  </a:lnTo>
                  <a:lnTo>
                    <a:pt x="2931" y="4626"/>
                  </a:lnTo>
                  <a:lnTo>
                    <a:pt x="2692" y="5057"/>
                  </a:lnTo>
                  <a:lnTo>
                    <a:pt x="2462" y="5517"/>
                  </a:lnTo>
                  <a:lnTo>
                    <a:pt x="2241" y="5996"/>
                  </a:lnTo>
                  <a:lnTo>
                    <a:pt x="2021" y="6513"/>
                  </a:lnTo>
                  <a:lnTo>
                    <a:pt x="1810" y="7050"/>
                  </a:lnTo>
                  <a:lnTo>
                    <a:pt x="1619" y="7605"/>
                  </a:lnTo>
                  <a:lnTo>
                    <a:pt x="1427" y="8199"/>
                  </a:lnTo>
                  <a:lnTo>
                    <a:pt x="1245" y="8822"/>
                  </a:lnTo>
                  <a:lnTo>
                    <a:pt x="1083" y="9473"/>
                  </a:lnTo>
                  <a:lnTo>
                    <a:pt x="920" y="10153"/>
                  </a:lnTo>
                  <a:lnTo>
                    <a:pt x="776" y="10862"/>
                  </a:lnTo>
                  <a:lnTo>
                    <a:pt x="642" y="11609"/>
                  </a:lnTo>
                  <a:lnTo>
                    <a:pt x="517" y="12375"/>
                  </a:lnTo>
                  <a:lnTo>
                    <a:pt x="402" y="13180"/>
                  </a:lnTo>
                  <a:lnTo>
                    <a:pt x="307" y="14022"/>
                  </a:lnTo>
                  <a:lnTo>
                    <a:pt x="220" y="14894"/>
                  </a:lnTo>
                  <a:lnTo>
                    <a:pt x="144" y="15804"/>
                  </a:lnTo>
                  <a:lnTo>
                    <a:pt x="86" y="16743"/>
                  </a:lnTo>
                  <a:lnTo>
                    <a:pt x="48" y="17720"/>
                  </a:lnTo>
                  <a:lnTo>
                    <a:pt x="19" y="18735"/>
                  </a:lnTo>
                  <a:lnTo>
                    <a:pt x="0" y="19645"/>
                  </a:lnTo>
                  <a:lnTo>
                    <a:pt x="0" y="20516"/>
                  </a:lnTo>
                  <a:lnTo>
                    <a:pt x="19" y="21350"/>
                  </a:lnTo>
                  <a:lnTo>
                    <a:pt x="39" y="22135"/>
                  </a:lnTo>
                  <a:lnTo>
                    <a:pt x="77" y="22892"/>
                  </a:lnTo>
                  <a:lnTo>
                    <a:pt x="115" y="23601"/>
                  </a:lnTo>
                  <a:lnTo>
                    <a:pt x="173" y="24271"/>
                  </a:lnTo>
                  <a:lnTo>
                    <a:pt x="230" y="24913"/>
                  </a:lnTo>
                  <a:lnTo>
                    <a:pt x="297" y="25507"/>
                  </a:lnTo>
                  <a:lnTo>
                    <a:pt x="374" y="26072"/>
                  </a:lnTo>
                  <a:lnTo>
                    <a:pt x="460" y="26608"/>
                  </a:lnTo>
                  <a:lnTo>
                    <a:pt x="546" y="27106"/>
                  </a:lnTo>
                  <a:lnTo>
                    <a:pt x="632" y="27566"/>
                  </a:lnTo>
                  <a:lnTo>
                    <a:pt x="728" y="28007"/>
                  </a:lnTo>
                  <a:lnTo>
                    <a:pt x="824" y="28409"/>
                  </a:lnTo>
                  <a:lnTo>
                    <a:pt x="920" y="28773"/>
                  </a:lnTo>
                  <a:lnTo>
                    <a:pt x="1006" y="29079"/>
                  </a:lnTo>
                  <a:lnTo>
                    <a:pt x="1121" y="29376"/>
                  </a:lnTo>
                  <a:lnTo>
                    <a:pt x="1236" y="29664"/>
                  </a:lnTo>
                  <a:lnTo>
                    <a:pt x="1379" y="29941"/>
                  </a:lnTo>
                  <a:lnTo>
                    <a:pt x="1533" y="30210"/>
                  </a:lnTo>
                  <a:lnTo>
                    <a:pt x="1705" y="30468"/>
                  </a:lnTo>
                  <a:lnTo>
                    <a:pt x="1887" y="30717"/>
                  </a:lnTo>
                  <a:lnTo>
                    <a:pt x="2079" y="30957"/>
                  </a:lnTo>
                  <a:lnTo>
                    <a:pt x="2289" y="31186"/>
                  </a:lnTo>
                  <a:lnTo>
                    <a:pt x="2510" y="31407"/>
                  </a:lnTo>
                  <a:lnTo>
                    <a:pt x="2740" y="31608"/>
                  </a:lnTo>
                  <a:lnTo>
                    <a:pt x="2989" y="31799"/>
                  </a:lnTo>
                  <a:lnTo>
                    <a:pt x="3238" y="31981"/>
                  </a:lnTo>
                  <a:lnTo>
                    <a:pt x="3506" y="32144"/>
                  </a:lnTo>
                  <a:lnTo>
                    <a:pt x="3784" y="32298"/>
                  </a:lnTo>
                  <a:lnTo>
                    <a:pt x="4061" y="32432"/>
                  </a:lnTo>
                  <a:lnTo>
                    <a:pt x="4626" y="32671"/>
                  </a:lnTo>
                  <a:lnTo>
                    <a:pt x="5172" y="32882"/>
                  </a:lnTo>
                  <a:lnTo>
                    <a:pt x="5718" y="33073"/>
                  </a:lnTo>
                  <a:lnTo>
                    <a:pt x="6264" y="33246"/>
                  </a:lnTo>
                  <a:lnTo>
                    <a:pt x="6791" y="33399"/>
                  </a:lnTo>
                  <a:lnTo>
                    <a:pt x="7318" y="33533"/>
                  </a:lnTo>
                  <a:lnTo>
                    <a:pt x="7835" y="33648"/>
                  </a:lnTo>
                  <a:lnTo>
                    <a:pt x="8343" y="33744"/>
                  </a:lnTo>
                  <a:lnTo>
                    <a:pt x="8841" y="33820"/>
                  </a:lnTo>
                  <a:lnTo>
                    <a:pt x="9339" y="33878"/>
                  </a:lnTo>
                  <a:lnTo>
                    <a:pt x="9818" y="33916"/>
                  </a:lnTo>
                  <a:lnTo>
                    <a:pt x="10297" y="33945"/>
                  </a:lnTo>
                  <a:lnTo>
                    <a:pt x="10766" y="33964"/>
                  </a:lnTo>
                  <a:lnTo>
                    <a:pt x="11235" y="33955"/>
                  </a:lnTo>
                  <a:lnTo>
                    <a:pt x="11685" y="33945"/>
                  </a:lnTo>
                  <a:lnTo>
                    <a:pt x="12126" y="33916"/>
                  </a:lnTo>
                  <a:lnTo>
                    <a:pt x="12567" y="33868"/>
                  </a:lnTo>
                  <a:lnTo>
                    <a:pt x="12988" y="33820"/>
                  </a:lnTo>
                  <a:lnTo>
                    <a:pt x="13410" y="33753"/>
                  </a:lnTo>
                  <a:lnTo>
                    <a:pt x="13821" y="33686"/>
                  </a:lnTo>
                  <a:lnTo>
                    <a:pt x="14214" y="33600"/>
                  </a:lnTo>
                  <a:lnTo>
                    <a:pt x="14607" y="33504"/>
                  </a:lnTo>
                  <a:lnTo>
                    <a:pt x="14990" y="33409"/>
                  </a:lnTo>
                  <a:lnTo>
                    <a:pt x="15363" y="33294"/>
                  </a:lnTo>
                  <a:lnTo>
                    <a:pt x="15718" y="33179"/>
                  </a:lnTo>
                  <a:lnTo>
                    <a:pt x="16072" y="33064"/>
                  </a:lnTo>
                  <a:lnTo>
                    <a:pt x="16417" y="32930"/>
                  </a:lnTo>
                  <a:lnTo>
                    <a:pt x="16752" y="32805"/>
                  </a:lnTo>
                  <a:lnTo>
                    <a:pt x="17068" y="32662"/>
                  </a:lnTo>
                  <a:lnTo>
                    <a:pt x="17384" y="32527"/>
                  </a:lnTo>
                  <a:lnTo>
                    <a:pt x="17681" y="32384"/>
                  </a:lnTo>
                  <a:lnTo>
                    <a:pt x="17969" y="32240"/>
                  </a:lnTo>
                  <a:lnTo>
                    <a:pt x="18199" y="32116"/>
                  </a:lnTo>
                  <a:lnTo>
                    <a:pt x="18409" y="31981"/>
                  </a:lnTo>
                  <a:lnTo>
                    <a:pt x="18610" y="31847"/>
                  </a:lnTo>
                  <a:lnTo>
                    <a:pt x="18802" y="31704"/>
                  </a:lnTo>
                  <a:lnTo>
                    <a:pt x="18984" y="31550"/>
                  </a:lnTo>
                  <a:lnTo>
                    <a:pt x="19156" y="31388"/>
                  </a:lnTo>
                  <a:lnTo>
                    <a:pt x="19319" y="31215"/>
                  </a:lnTo>
                  <a:lnTo>
                    <a:pt x="19472" y="31043"/>
                  </a:lnTo>
                  <a:lnTo>
                    <a:pt x="19616" y="30861"/>
                  </a:lnTo>
                  <a:lnTo>
                    <a:pt x="19750" y="30679"/>
                  </a:lnTo>
                  <a:lnTo>
                    <a:pt x="19884" y="30478"/>
                  </a:lnTo>
                  <a:lnTo>
                    <a:pt x="19999" y="30286"/>
                  </a:lnTo>
                  <a:lnTo>
                    <a:pt x="20114" y="30075"/>
                  </a:lnTo>
                  <a:lnTo>
                    <a:pt x="20220" y="29865"/>
                  </a:lnTo>
                  <a:lnTo>
                    <a:pt x="20315" y="29654"/>
                  </a:lnTo>
                  <a:lnTo>
                    <a:pt x="20411" y="29434"/>
                  </a:lnTo>
                  <a:lnTo>
                    <a:pt x="20488" y="29213"/>
                  </a:lnTo>
                  <a:lnTo>
                    <a:pt x="20564" y="28984"/>
                  </a:lnTo>
                  <a:lnTo>
                    <a:pt x="20641" y="28754"/>
                  </a:lnTo>
                  <a:lnTo>
                    <a:pt x="20708" y="28514"/>
                  </a:lnTo>
                  <a:lnTo>
                    <a:pt x="20766" y="28284"/>
                  </a:lnTo>
                  <a:lnTo>
                    <a:pt x="20823" y="28035"/>
                  </a:lnTo>
                  <a:lnTo>
                    <a:pt x="20919" y="27547"/>
                  </a:lnTo>
                  <a:lnTo>
                    <a:pt x="20995" y="27049"/>
                  </a:lnTo>
                  <a:lnTo>
                    <a:pt x="21053" y="26541"/>
                  </a:lnTo>
                  <a:lnTo>
                    <a:pt x="21101" y="26033"/>
                  </a:lnTo>
                  <a:lnTo>
                    <a:pt x="21139" y="25526"/>
                  </a:lnTo>
                  <a:lnTo>
                    <a:pt x="21187" y="24434"/>
                  </a:lnTo>
                  <a:lnTo>
                    <a:pt x="21216" y="23811"/>
                  </a:lnTo>
                  <a:lnTo>
                    <a:pt x="21235" y="23150"/>
                  </a:lnTo>
                  <a:lnTo>
                    <a:pt x="21244" y="22432"/>
                  </a:lnTo>
                  <a:lnTo>
                    <a:pt x="21254" y="21675"/>
                  </a:lnTo>
                  <a:lnTo>
                    <a:pt x="21254" y="20880"/>
                  </a:lnTo>
                  <a:lnTo>
                    <a:pt x="21254" y="20047"/>
                  </a:lnTo>
                  <a:lnTo>
                    <a:pt x="21235" y="19185"/>
                  </a:lnTo>
                  <a:lnTo>
                    <a:pt x="21206" y="18285"/>
                  </a:lnTo>
                  <a:lnTo>
                    <a:pt x="21168" y="17356"/>
                  </a:lnTo>
                  <a:lnTo>
                    <a:pt x="21110" y="16398"/>
                  </a:lnTo>
                  <a:lnTo>
                    <a:pt x="21043" y="15421"/>
                  </a:lnTo>
                  <a:lnTo>
                    <a:pt x="20967" y="14415"/>
                  </a:lnTo>
                  <a:lnTo>
                    <a:pt x="20871" y="13390"/>
                  </a:lnTo>
                  <a:lnTo>
                    <a:pt x="20756" y="12356"/>
                  </a:lnTo>
                  <a:lnTo>
                    <a:pt x="20631" y="11398"/>
                  </a:lnTo>
                  <a:lnTo>
                    <a:pt x="20497" y="10488"/>
                  </a:lnTo>
                  <a:lnTo>
                    <a:pt x="20344" y="9636"/>
                  </a:lnTo>
                  <a:lnTo>
                    <a:pt x="20191" y="8841"/>
                  </a:lnTo>
                  <a:lnTo>
                    <a:pt x="20018" y="8084"/>
                  </a:lnTo>
                  <a:lnTo>
                    <a:pt x="19836" y="7385"/>
                  </a:lnTo>
                  <a:lnTo>
                    <a:pt x="19645" y="6724"/>
                  </a:lnTo>
                  <a:lnTo>
                    <a:pt x="19453" y="6111"/>
                  </a:lnTo>
                  <a:lnTo>
                    <a:pt x="19243" y="5536"/>
                  </a:lnTo>
                  <a:lnTo>
                    <a:pt x="19032" y="5009"/>
                  </a:lnTo>
                  <a:lnTo>
                    <a:pt x="18821" y="4521"/>
                  </a:lnTo>
                  <a:lnTo>
                    <a:pt x="18601" y="4071"/>
                  </a:lnTo>
                  <a:lnTo>
                    <a:pt x="18371" y="3649"/>
                  </a:lnTo>
                  <a:lnTo>
                    <a:pt x="18151" y="3276"/>
                  </a:lnTo>
                  <a:lnTo>
                    <a:pt x="17921" y="2921"/>
                  </a:lnTo>
                  <a:lnTo>
                    <a:pt x="17691" y="2605"/>
                  </a:lnTo>
                  <a:lnTo>
                    <a:pt x="17461" y="2328"/>
                  </a:lnTo>
                  <a:lnTo>
                    <a:pt x="17231" y="2069"/>
                  </a:lnTo>
                  <a:lnTo>
                    <a:pt x="17001" y="1839"/>
                  </a:lnTo>
                  <a:lnTo>
                    <a:pt x="16781" y="1628"/>
                  </a:lnTo>
                  <a:lnTo>
                    <a:pt x="16561" y="1456"/>
                  </a:lnTo>
                  <a:lnTo>
                    <a:pt x="16340" y="1293"/>
                  </a:lnTo>
                  <a:lnTo>
                    <a:pt x="16130" y="1159"/>
                  </a:lnTo>
                  <a:lnTo>
                    <a:pt x="15929" y="1035"/>
                  </a:lnTo>
                  <a:lnTo>
                    <a:pt x="15727" y="929"/>
                  </a:lnTo>
                  <a:lnTo>
                    <a:pt x="15536" y="843"/>
                  </a:lnTo>
                  <a:lnTo>
                    <a:pt x="15354" y="776"/>
                  </a:lnTo>
                  <a:lnTo>
                    <a:pt x="15181" y="709"/>
                  </a:lnTo>
                  <a:lnTo>
                    <a:pt x="15019" y="661"/>
                  </a:lnTo>
                  <a:lnTo>
                    <a:pt x="14875" y="623"/>
                  </a:lnTo>
                  <a:lnTo>
                    <a:pt x="14607" y="565"/>
                  </a:lnTo>
                  <a:lnTo>
                    <a:pt x="13908" y="412"/>
                  </a:lnTo>
                  <a:lnTo>
                    <a:pt x="13496" y="326"/>
                  </a:lnTo>
                  <a:lnTo>
                    <a:pt x="13046" y="240"/>
                  </a:lnTo>
                  <a:lnTo>
                    <a:pt x="12576" y="163"/>
                  </a:lnTo>
                  <a:lnTo>
                    <a:pt x="12069" y="96"/>
                  </a:lnTo>
                  <a:lnTo>
                    <a:pt x="11542" y="38"/>
                  </a:lnTo>
                  <a:lnTo>
                    <a:pt x="11274" y="19"/>
                  </a:lnTo>
                  <a:lnTo>
                    <a:pt x="10996" y="10"/>
                  </a:lnTo>
                  <a:lnTo>
                    <a:pt x="107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6"/>
            <p:cNvSpPr/>
            <p:nvPr/>
          </p:nvSpPr>
          <p:spPr>
            <a:xfrm>
              <a:off x="4210168" y="2562520"/>
              <a:ext cx="792345" cy="706642"/>
            </a:xfrm>
            <a:custGeom>
              <a:avLst/>
              <a:gdLst/>
              <a:ahLst/>
              <a:cxnLst/>
              <a:rect l="l" t="t" r="r" b="b"/>
              <a:pathLst>
                <a:path w="22318" h="19904" extrusionOk="0">
                  <a:moveTo>
                    <a:pt x="3602" y="0"/>
                  </a:moveTo>
                  <a:lnTo>
                    <a:pt x="3353" y="10"/>
                  </a:lnTo>
                  <a:lnTo>
                    <a:pt x="3095" y="29"/>
                  </a:lnTo>
                  <a:lnTo>
                    <a:pt x="2845" y="77"/>
                  </a:lnTo>
                  <a:lnTo>
                    <a:pt x="2596" y="154"/>
                  </a:lnTo>
                  <a:lnTo>
                    <a:pt x="2357" y="240"/>
                  </a:lnTo>
                  <a:lnTo>
                    <a:pt x="2118" y="355"/>
                  </a:lnTo>
                  <a:lnTo>
                    <a:pt x="1888" y="498"/>
                  </a:lnTo>
                  <a:lnTo>
                    <a:pt x="1658" y="652"/>
                  </a:lnTo>
                  <a:lnTo>
                    <a:pt x="1447" y="834"/>
                  </a:lnTo>
                  <a:lnTo>
                    <a:pt x="1236" y="1035"/>
                  </a:lnTo>
                  <a:lnTo>
                    <a:pt x="1045" y="1255"/>
                  </a:lnTo>
                  <a:lnTo>
                    <a:pt x="853" y="1495"/>
                  </a:lnTo>
                  <a:lnTo>
                    <a:pt x="767" y="1629"/>
                  </a:lnTo>
                  <a:lnTo>
                    <a:pt x="690" y="1763"/>
                  </a:lnTo>
                  <a:lnTo>
                    <a:pt x="604" y="1897"/>
                  </a:lnTo>
                  <a:lnTo>
                    <a:pt x="528" y="2050"/>
                  </a:lnTo>
                  <a:lnTo>
                    <a:pt x="461" y="2194"/>
                  </a:lnTo>
                  <a:lnTo>
                    <a:pt x="394" y="2347"/>
                  </a:lnTo>
                  <a:lnTo>
                    <a:pt x="326" y="2510"/>
                  </a:lnTo>
                  <a:lnTo>
                    <a:pt x="269" y="2673"/>
                  </a:lnTo>
                  <a:lnTo>
                    <a:pt x="212" y="2845"/>
                  </a:lnTo>
                  <a:lnTo>
                    <a:pt x="164" y="3017"/>
                  </a:lnTo>
                  <a:lnTo>
                    <a:pt x="116" y="3199"/>
                  </a:lnTo>
                  <a:lnTo>
                    <a:pt x="77" y="3391"/>
                  </a:lnTo>
                  <a:lnTo>
                    <a:pt x="39" y="3583"/>
                  </a:lnTo>
                  <a:lnTo>
                    <a:pt x="10" y="3774"/>
                  </a:lnTo>
                  <a:lnTo>
                    <a:pt x="1" y="3908"/>
                  </a:lnTo>
                  <a:lnTo>
                    <a:pt x="1" y="4062"/>
                  </a:lnTo>
                  <a:lnTo>
                    <a:pt x="20" y="4224"/>
                  </a:lnTo>
                  <a:lnTo>
                    <a:pt x="49" y="4406"/>
                  </a:lnTo>
                  <a:lnTo>
                    <a:pt x="87" y="4598"/>
                  </a:lnTo>
                  <a:lnTo>
                    <a:pt x="144" y="4799"/>
                  </a:lnTo>
                  <a:lnTo>
                    <a:pt x="202" y="5019"/>
                  </a:lnTo>
                  <a:lnTo>
                    <a:pt x="279" y="5249"/>
                  </a:lnTo>
                  <a:lnTo>
                    <a:pt x="365" y="5498"/>
                  </a:lnTo>
                  <a:lnTo>
                    <a:pt x="470" y="5747"/>
                  </a:lnTo>
                  <a:lnTo>
                    <a:pt x="690" y="6284"/>
                  </a:lnTo>
                  <a:lnTo>
                    <a:pt x="949" y="6868"/>
                  </a:lnTo>
                  <a:lnTo>
                    <a:pt x="1246" y="7471"/>
                  </a:lnTo>
                  <a:lnTo>
                    <a:pt x="1581" y="8103"/>
                  </a:lnTo>
                  <a:lnTo>
                    <a:pt x="1936" y="8764"/>
                  </a:lnTo>
                  <a:lnTo>
                    <a:pt x="2309" y="9444"/>
                  </a:lnTo>
                  <a:lnTo>
                    <a:pt x="2711" y="10134"/>
                  </a:lnTo>
                  <a:lnTo>
                    <a:pt x="3133" y="10843"/>
                  </a:lnTo>
                  <a:lnTo>
                    <a:pt x="3573" y="11542"/>
                  </a:lnTo>
                  <a:lnTo>
                    <a:pt x="4014" y="12251"/>
                  </a:lnTo>
                  <a:lnTo>
                    <a:pt x="4474" y="12960"/>
                  </a:lnTo>
                  <a:lnTo>
                    <a:pt x="4934" y="13649"/>
                  </a:lnTo>
                  <a:lnTo>
                    <a:pt x="5403" y="14329"/>
                  </a:lnTo>
                  <a:lnTo>
                    <a:pt x="5872" y="14990"/>
                  </a:lnTo>
                  <a:lnTo>
                    <a:pt x="6332" y="15632"/>
                  </a:lnTo>
                  <a:lnTo>
                    <a:pt x="6792" y="16245"/>
                  </a:lnTo>
                  <a:lnTo>
                    <a:pt x="7232" y="16829"/>
                  </a:lnTo>
                  <a:lnTo>
                    <a:pt x="7663" y="17375"/>
                  </a:lnTo>
                  <a:lnTo>
                    <a:pt x="8085" y="17883"/>
                  </a:lnTo>
                  <a:lnTo>
                    <a:pt x="8487" y="18342"/>
                  </a:lnTo>
                  <a:lnTo>
                    <a:pt x="8861" y="18754"/>
                  </a:lnTo>
                  <a:lnTo>
                    <a:pt x="9215" y="19109"/>
                  </a:lnTo>
                  <a:lnTo>
                    <a:pt x="9378" y="19262"/>
                  </a:lnTo>
                  <a:lnTo>
                    <a:pt x="9541" y="19396"/>
                  </a:lnTo>
                  <a:lnTo>
                    <a:pt x="9684" y="19521"/>
                  </a:lnTo>
                  <a:lnTo>
                    <a:pt x="9828" y="19636"/>
                  </a:lnTo>
                  <a:lnTo>
                    <a:pt x="9962" y="19722"/>
                  </a:lnTo>
                  <a:lnTo>
                    <a:pt x="10087" y="19798"/>
                  </a:lnTo>
                  <a:lnTo>
                    <a:pt x="10201" y="19856"/>
                  </a:lnTo>
                  <a:lnTo>
                    <a:pt x="10307" y="19885"/>
                  </a:lnTo>
                  <a:lnTo>
                    <a:pt x="10403" y="19904"/>
                  </a:lnTo>
                  <a:lnTo>
                    <a:pt x="10489" y="19904"/>
                  </a:lnTo>
                  <a:lnTo>
                    <a:pt x="10585" y="19885"/>
                  </a:lnTo>
                  <a:lnTo>
                    <a:pt x="10690" y="19846"/>
                  </a:lnTo>
                  <a:lnTo>
                    <a:pt x="10939" y="19760"/>
                  </a:lnTo>
                  <a:lnTo>
                    <a:pt x="11226" y="19626"/>
                  </a:lnTo>
                  <a:lnTo>
                    <a:pt x="11542" y="19463"/>
                  </a:lnTo>
                  <a:lnTo>
                    <a:pt x="11906" y="19262"/>
                  </a:lnTo>
                  <a:lnTo>
                    <a:pt x="12289" y="19042"/>
                  </a:lnTo>
                  <a:lnTo>
                    <a:pt x="12711" y="18793"/>
                  </a:lnTo>
                  <a:lnTo>
                    <a:pt x="13142" y="18515"/>
                  </a:lnTo>
                  <a:lnTo>
                    <a:pt x="13602" y="18218"/>
                  </a:lnTo>
                  <a:lnTo>
                    <a:pt x="14081" y="17902"/>
                  </a:lnTo>
                  <a:lnTo>
                    <a:pt x="15077" y="17222"/>
                  </a:lnTo>
                  <a:lnTo>
                    <a:pt x="16092" y="16503"/>
                  </a:lnTo>
                  <a:lnTo>
                    <a:pt x="17117" y="15776"/>
                  </a:lnTo>
                  <a:lnTo>
                    <a:pt x="18123" y="15048"/>
                  </a:lnTo>
                  <a:lnTo>
                    <a:pt x="19080" y="14339"/>
                  </a:lnTo>
                  <a:lnTo>
                    <a:pt x="20737" y="13094"/>
                  </a:lnTo>
                  <a:lnTo>
                    <a:pt x="21887" y="12222"/>
                  </a:lnTo>
                  <a:lnTo>
                    <a:pt x="22318" y="11896"/>
                  </a:lnTo>
                  <a:lnTo>
                    <a:pt x="22318" y="11762"/>
                  </a:lnTo>
                  <a:lnTo>
                    <a:pt x="22308" y="11609"/>
                  </a:lnTo>
                  <a:lnTo>
                    <a:pt x="22279" y="11456"/>
                  </a:lnTo>
                  <a:lnTo>
                    <a:pt x="22241" y="11283"/>
                  </a:lnTo>
                  <a:lnTo>
                    <a:pt x="22184" y="11111"/>
                  </a:lnTo>
                  <a:lnTo>
                    <a:pt x="22126" y="10939"/>
                  </a:lnTo>
                  <a:lnTo>
                    <a:pt x="22050" y="10776"/>
                  </a:lnTo>
                  <a:lnTo>
                    <a:pt x="21973" y="10603"/>
                  </a:lnTo>
                  <a:lnTo>
                    <a:pt x="21887" y="10450"/>
                  </a:lnTo>
                  <a:lnTo>
                    <a:pt x="21791" y="10306"/>
                  </a:lnTo>
                  <a:lnTo>
                    <a:pt x="21695" y="10172"/>
                  </a:lnTo>
                  <a:lnTo>
                    <a:pt x="21599" y="10067"/>
                  </a:lnTo>
                  <a:lnTo>
                    <a:pt x="21513" y="9981"/>
                  </a:lnTo>
                  <a:lnTo>
                    <a:pt x="21417" y="9914"/>
                  </a:lnTo>
                  <a:lnTo>
                    <a:pt x="21379" y="9885"/>
                  </a:lnTo>
                  <a:lnTo>
                    <a:pt x="21331" y="9875"/>
                  </a:lnTo>
                  <a:lnTo>
                    <a:pt x="21293" y="9866"/>
                  </a:lnTo>
                  <a:lnTo>
                    <a:pt x="21255" y="9866"/>
                  </a:lnTo>
                  <a:lnTo>
                    <a:pt x="20967" y="10038"/>
                  </a:lnTo>
                  <a:lnTo>
                    <a:pt x="20201" y="10498"/>
                  </a:lnTo>
                  <a:lnTo>
                    <a:pt x="19684" y="10795"/>
                  </a:lnTo>
                  <a:lnTo>
                    <a:pt x="19090" y="11140"/>
                  </a:lnTo>
                  <a:lnTo>
                    <a:pt x="18439" y="11494"/>
                  </a:lnTo>
                  <a:lnTo>
                    <a:pt x="17749" y="11868"/>
                  </a:lnTo>
                  <a:lnTo>
                    <a:pt x="17040" y="12241"/>
                  </a:lnTo>
                  <a:lnTo>
                    <a:pt x="16322" y="12605"/>
                  </a:lnTo>
                  <a:lnTo>
                    <a:pt x="15604" y="12950"/>
                  </a:lnTo>
                  <a:lnTo>
                    <a:pt x="15259" y="13103"/>
                  </a:lnTo>
                  <a:lnTo>
                    <a:pt x="14923" y="13247"/>
                  </a:lnTo>
                  <a:lnTo>
                    <a:pt x="14598" y="13391"/>
                  </a:lnTo>
                  <a:lnTo>
                    <a:pt x="14282" y="13506"/>
                  </a:lnTo>
                  <a:lnTo>
                    <a:pt x="13975" y="13620"/>
                  </a:lnTo>
                  <a:lnTo>
                    <a:pt x="13688" y="13707"/>
                  </a:lnTo>
                  <a:lnTo>
                    <a:pt x="13420" y="13783"/>
                  </a:lnTo>
                  <a:lnTo>
                    <a:pt x="13171" y="13841"/>
                  </a:lnTo>
                  <a:lnTo>
                    <a:pt x="12950" y="13879"/>
                  </a:lnTo>
                  <a:lnTo>
                    <a:pt x="12749" y="13889"/>
                  </a:lnTo>
                  <a:lnTo>
                    <a:pt x="12730" y="13879"/>
                  </a:lnTo>
                  <a:lnTo>
                    <a:pt x="12701" y="13860"/>
                  </a:lnTo>
                  <a:lnTo>
                    <a:pt x="12615" y="13764"/>
                  </a:lnTo>
                  <a:lnTo>
                    <a:pt x="12510" y="13611"/>
                  </a:lnTo>
                  <a:lnTo>
                    <a:pt x="12376" y="13400"/>
                  </a:lnTo>
                  <a:lnTo>
                    <a:pt x="12031" y="12835"/>
                  </a:lnTo>
                  <a:lnTo>
                    <a:pt x="11619" y="12098"/>
                  </a:lnTo>
                  <a:lnTo>
                    <a:pt x="11131" y="11226"/>
                  </a:lnTo>
                  <a:lnTo>
                    <a:pt x="10604" y="10249"/>
                  </a:lnTo>
                  <a:lnTo>
                    <a:pt x="9474" y="8113"/>
                  </a:lnTo>
                  <a:lnTo>
                    <a:pt x="8353" y="5968"/>
                  </a:lnTo>
                  <a:lnTo>
                    <a:pt x="7376" y="4071"/>
                  </a:lnTo>
                  <a:lnTo>
                    <a:pt x="6667" y="2682"/>
                  </a:lnTo>
                  <a:lnTo>
                    <a:pt x="6361" y="2069"/>
                  </a:lnTo>
                  <a:lnTo>
                    <a:pt x="6284" y="1916"/>
                  </a:lnTo>
                  <a:lnTo>
                    <a:pt x="6217" y="1763"/>
                  </a:lnTo>
                  <a:lnTo>
                    <a:pt x="6131" y="1619"/>
                  </a:lnTo>
                  <a:lnTo>
                    <a:pt x="6054" y="1485"/>
                  </a:lnTo>
                  <a:lnTo>
                    <a:pt x="5968" y="1360"/>
                  </a:lnTo>
                  <a:lnTo>
                    <a:pt x="5872" y="1236"/>
                  </a:lnTo>
                  <a:lnTo>
                    <a:pt x="5776" y="1121"/>
                  </a:lnTo>
                  <a:lnTo>
                    <a:pt x="5681" y="1006"/>
                  </a:lnTo>
                  <a:lnTo>
                    <a:pt x="5585" y="901"/>
                  </a:lnTo>
                  <a:lnTo>
                    <a:pt x="5479" y="795"/>
                  </a:lnTo>
                  <a:lnTo>
                    <a:pt x="5384" y="709"/>
                  </a:lnTo>
                  <a:lnTo>
                    <a:pt x="5269" y="623"/>
                  </a:lnTo>
                  <a:lnTo>
                    <a:pt x="5163" y="537"/>
                  </a:lnTo>
                  <a:lnTo>
                    <a:pt x="5048" y="460"/>
                  </a:lnTo>
                  <a:lnTo>
                    <a:pt x="4934" y="393"/>
                  </a:lnTo>
                  <a:lnTo>
                    <a:pt x="4819" y="326"/>
                  </a:lnTo>
                  <a:lnTo>
                    <a:pt x="4704" y="269"/>
                  </a:lnTo>
                  <a:lnTo>
                    <a:pt x="4589" y="211"/>
                  </a:lnTo>
                  <a:lnTo>
                    <a:pt x="4464" y="173"/>
                  </a:lnTo>
                  <a:lnTo>
                    <a:pt x="4349" y="125"/>
                  </a:lnTo>
                  <a:lnTo>
                    <a:pt x="4225" y="96"/>
                  </a:lnTo>
                  <a:lnTo>
                    <a:pt x="4100" y="67"/>
                  </a:lnTo>
                  <a:lnTo>
                    <a:pt x="3976" y="39"/>
                  </a:lnTo>
                  <a:lnTo>
                    <a:pt x="3851" y="20"/>
                  </a:lnTo>
                  <a:lnTo>
                    <a:pt x="360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6"/>
            <p:cNvSpPr/>
            <p:nvPr/>
          </p:nvSpPr>
          <p:spPr>
            <a:xfrm>
              <a:off x="4068730" y="3625822"/>
              <a:ext cx="995348" cy="923917"/>
            </a:xfrm>
            <a:custGeom>
              <a:avLst/>
              <a:gdLst/>
              <a:ahLst/>
              <a:cxnLst/>
              <a:rect l="l" t="t" r="r" b="b"/>
              <a:pathLst>
                <a:path w="28036" h="26024" extrusionOk="0">
                  <a:moveTo>
                    <a:pt x="16044" y="0"/>
                  </a:moveTo>
                  <a:lnTo>
                    <a:pt x="0" y="24453"/>
                  </a:lnTo>
                  <a:lnTo>
                    <a:pt x="2213" y="26024"/>
                  </a:lnTo>
                  <a:lnTo>
                    <a:pt x="28035" y="3640"/>
                  </a:lnTo>
                  <a:lnTo>
                    <a:pt x="1604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6"/>
            <p:cNvSpPr/>
            <p:nvPr/>
          </p:nvSpPr>
          <p:spPr>
            <a:xfrm>
              <a:off x="3800446" y="2784226"/>
              <a:ext cx="646465" cy="598501"/>
            </a:xfrm>
            <a:custGeom>
              <a:avLst/>
              <a:gdLst/>
              <a:ahLst/>
              <a:cxnLst/>
              <a:rect l="l" t="t" r="r" b="b"/>
              <a:pathLst>
                <a:path w="18209" h="16858" extrusionOk="0">
                  <a:moveTo>
                    <a:pt x="3161" y="0"/>
                  </a:moveTo>
                  <a:lnTo>
                    <a:pt x="2998" y="10"/>
                  </a:lnTo>
                  <a:lnTo>
                    <a:pt x="2835" y="19"/>
                  </a:lnTo>
                  <a:lnTo>
                    <a:pt x="2672" y="39"/>
                  </a:lnTo>
                  <a:lnTo>
                    <a:pt x="2519" y="67"/>
                  </a:lnTo>
                  <a:lnTo>
                    <a:pt x="2366" y="106"/>
                  </a:lnTo>
                  <a:lnTo>
                    <a:pt x="2213" y="144"/>
                  </a:lnTo>
                  <a:lnTo>
                    <a:pt x="2069" y="192"/>
                  </a:lnTo>
                  <a:lnTo>
                    <a:pt x="1925" y="249"/>
                  </a:lnTo>
                  <a:lnTo>
                    <a:pt x="1791" y="316"/>
                  </a:lnTo>
                  <a:lnTo>
                    <a:pt x="1648" y="383"/>
                  </a:lnTo>
                  <a:lnTo>
                    <a:pt x="1514" y="460"/>
                  </a:lnTo>
                  <a:lnTo>
                    <a:pt x="1389" y="546"/>
                  </a:lnTo>
                  <a:lnTo>
                    <a:pt x="1265" y="632"/>
                  </a:lnTo>
                  <a:lnTo>
                    <a:pt x="1150" y="728"/>
                  </a:lnTo>
                  <a:lnTo>
                    <a:pt x="1035" y="824"/>
                  </a:lnTo>
                  <a:lnTo>
                    <a:pt x="920" y="929"/>
                  </a:lnTo>
                  <a:lnTo>
                    <a:pt x="814" y="1044"/>
                  </a:lnTo>
                  <a:lnTo>
                    <a:pt x="719" y="1159"/>
                  </a:lnTo>
                  <a:lnTo>
                    <a:pt x="623" y="1274"/>
                  </a:lnTo>
                  <a:lnTo>
                    <a:pt x="537" y="1399"/>
                  </a:lnTo>
                  <a:lnTo>
                    <a:pt x="450" y="1523"/>
                  </a:lnTo>
                  <a:lnTo>
                    <a:pt x="374" y="1657"/>
                  </a:lnTo>
                  <a:lnTo>
                    <a:pt x="307" y="1791"/>
                  </a:lnTo>
                  <a:lnTo>
                    <a:pt x="249" y="1935"/>
                  </a:lnTo>
                  <a:lnTo>
                    <a:pt x="192" y="2079"/>
                  </a:lnTo>
                  <a:lnTo>
                    <a:pt x="134" y="2222"/>
                  </a:lnTo>
                  <a:lnTo>
                    <a:pt x="96" y="2376"/>
                  </a:lnTo>
                  <a:lnTo>
                    <a:pt x="58" y="2529"/>
                  </a:lnTo>
                  <a:lnTo>
                    <a:pt x="29" y="2682"/>
                  </a:lnTo>
                  <a:lnTo>
                    <a:pt x="10" y="2845"/>
                  </a:lnTo>
                  <a:lnTo>
                    <a:pt x="0" y="3008"/>
                  </a:lnTo>
                  <a:lnTo>
                    <a:pt x="0" y="3161"/>
                  </a:lnTo>
                  <a:lnTo>
                    <a:pt x="0" y="13697"/>
                  </a:lnTo>
                  <a:lnTo>
                    <a:pt x="0" y="13860"/>
                  </a:lnTo>
                  <a:lnTo>
                    <a:pt x="10" y="14023"/>
                  </a:lnTo>
                  <a:lnTo>
                    <a:pt x="29" y="14176"/>
                  </a:lnTo>
                  <a:lnTo>
                    <a:pt x="58" y="14329"/>
                  </a:lnTo>
                  <a:lnTo>
                    <a:pt x="96" y="14482"/>
                  </a:lnTo>
                  <a:lnTo>
                    <a:pt x="134" y="14636"/>
                  </a:lnTo>
                  <a:lnTo>
                    <a:pt x="192" y="14779"/>
                  </a:lnTo>
                  <a:lnTo>
                    <a:pt x="249" y="14923"/>
                  </a:lnTo>
                  <a:lnTo>
                    <a:pt x="307" y="15067"/>
                  </a:lnTo>
                  <a:lnTo>
                    <a:pt x="374" y="15201"/>
                  </a:lnTo>
                  <a:lnTo>
                    <a:pt x="450" y="15335"/>
                  </a:lnTo>
                  <a:lnTo>
                    <a:pt x="537" y="15459"/>
                  </a:lnTo>
                  <a:lnTo>
                    <a:pt x="623" y="15584"/>
                  </a:lnTo>
                  <a:lnTo>
                    <a:pt x="719" y="15708"/>
                  </a:lnTo>
                  <a:lnTo>
                    <a:pt x="814" y="15823"/>
                  </a:lnTo>
                  <a:lnTo>
                    <a:pt x="920" y="15929"/>
                  </a:lnTo>
                  <a:lnTo>
                    <a:pt x="1035" y="16034"/>
                  </a:lnTo>
                  <a:lnTo>
                    <a:pt x="1150" y="16139"/>
                  </a:lnTo>
                  <a:lnTo>
                    <a:pt x="1265" y="16226"/>
                  </a:lnTo>
                  <a:lnTo>
                    <a:pt x="1389" y="16321"/>
                  </a:lnTo>
                  <a:lnTo>
                    <a:pt x="1514" y="16398"/>
                  </a:lnTo>
                  <a:lnTo>
                    <a:pt x="1648" y="16475"/>
                  </a:lnTo>
                  <a:lnTo>
                    <a:pt x="1791" y="16542"/>
                  </a:lnTo>
                  <a:lnTo>
                    <a:pt x="1925" y="16609"/>
                  </a:lnTo>
                  <a:lnTo>
                    <a:pt x="2069" y="16666"/>
                  </a:lnTo>
                  <a:lnTo>
                    <a:pt x="2213" y="16714"/>
                  </a:lnTo>
                  <a:lnTo>
                    <a:pt x="2366" y="16762"/>
                  </a:lnTo>
                  <a:lnTo>
                    <a:pt x="2519" y="16791"/>
                  </a:lnTo>
                  <a:lnTo>
                    <a:pt x="2672" y="16819"/>
                  </a:lnTo>
                  <a:lnTo>
                    <a:pt x="2835" y="16839"/>
                  </a:lnTo>
                  <a:lnTo>
                    <a:pt x="2998" y="16848"/>
                  </a:lnTo>
                  <a:lnTo>
                    <a:pt x="3161" y="16858"/>
                  </a:lnTo>
                  <a:lnTo>
                    <a:pt x="15047" y="16858"/>
                  </a:lnTo>
                  <a:lnTo>
                    <a:pt x="15210" y="16848"/>
                  </a:lnTo>
                  <a:lnTo>
                    <a:pt x="15373" y="16839"/>
                  </a:lnTo>
                  <a:lnTo>
                    <a:pt x="15526" y="16819"/>
                  </a:lnTo>
                  <a:lnTo>
                    <a:pt x="15689" y="16791"/>
                  </a:lnTo>
                  <a:lnTo>
                    <a:pt x="15842" y="16762"/>
                  </a:lnTo>
                  <a:lnTo>
                    <a:pt x="15986" y="16714"/>
                  </a:lnTo>
                  <a:lnTo>
                    <a:pt x="16139" y="16666"/>
                  </a:lnTo>
                  <a:lnTo>
                    <a:pt x="16283" y="16609"/>
                  </a:lnTo>
                  <a:lnTo>
                    <a:pt x="16417" y="16542"/>
                  </a:lnTo>
                  <a:lnTo>
                    <a:pt x="16551" y="16475"/>
                  </a:lnTo>
                  <a:lnTo>
                    <a:pt x="16685" y="16398"/>
                  </a:lnTo>
                  <a:lnTo>
                    <a:pt x="16819" y="16321"/>
                  </a:lnTo>
                  <a:lnTo>
                    <a:pt x="16944" y="16226"/>
                  </a:lnTo>
                  <a:lnTo>
                    <a:pt x="17059" y="16139"/>
                  </a:lnTo>
                  <a:lnTo>
                    <a:pt x="17174" y="16034"/>
                  </a:lnTo>
                  <a:lnTo>
                    <a:pt x="17289" y="15929"/>
                  </a:lnTo>
                  <a:lnTo>
                    <a:pt x="17384" y="15823"/>
                  </a:lnTo>
                  <a:lnTo>
                    <a:pt x="17490" y="15708"/>
                  </a:lnTo>
                  <a:lnTo>
                    <a:pt x="17586" y="15584"/>
                  </a:lnTo>
                  <a:lnTo>
                    <a:pt x="17672" y="15459"/>
                  </a:lnTo>
                  <a:lnTo>
                    <a:pt x="17748" y="15335"/>
                  </a:lnTo>
                  <a:lnTo>
                    <a:pt x="17825" y="15201"/>
                  </a:lnTo>
                  <a:lnTo>
                    <a:pt x="17902" y="15067"/>
                  </a:lnTo>
                  <a:lnTo>
                    <a:pt x="17959" y="14923"/>
                  </a:lnTo>
                  <a:lnTo>
                    <a:pt x="18017" y="14779"/>
                  </a:lnTo>
                  <a:lnTo>
                    <a:pt x="18064" y="14636"/>
                  </a:lnTo>
                  <a:lnTo>
                    <a:pt x="18112" y="14482"/>
                  </a:lnTo>
                  <a:lnTo>
                    <a:pt x="18151" y="14329"/>
                  </a:lnTo>
                  <a:lnTo>
                    <a:pt x="18170" y="14176"/>
                  </a:lnTo>
                  <a:lnTo>
                    <a:pt x="18199" y="14023"/>
                  </a:lnTo>
                  <a:lnTo>
                    <a:pt x="18208" y="13860"/>
                  </a:lnTo>
                  <a:lnTo>
                    <a:pt x="18208" y="13697"/>
                  </a:lnTo>
                  <a:lnTo>
                    <a:pt x="18208" y="3161"/>
                  </a:lnTo>
                  <a:lnTo>
                    <a:pt x="18208" y="3008"/>
                  </a:lnTo>
                  <a:lnTo>
                    <a:pt x="18199" y="2845"/>
                  </a:lnTo>
                  <a:lnTo>
                    <a:pt x="18170" y="2682"/>
                  </a:lnTo>
                  <a:lnTo>
                    <a:pt x="18151" y="2529"/>
                  </a:lnTo>
                  <a:lnTo>
                    <a:pt x="18112" y="2376"/>
                  </a:lnTo>
                  <a:lnTo>
                    <a:pt x="18064" y="2222"/>
                  </a:lnTo>
                  <a:lnTo>
                    <a:pt x="18017" y="2079"/>
                  </a:lnTo>
                  <a:lnTo>
                    <a:pt x="17959" y="1935"/>
                  </a:lnTo>
                  <a:lnTo>
                    <a:pt x="17902" y="1791"/>
                  </a:lnTo>
                  <a:lnTo>
                    <a:pt x="17825" y="1657"/>
                  </a:lnTo>
                  <a:lnTo>
                    <a:pt x="17748" y="1523"/>
                  </a:lnTo>
                  <a:lnTo>
                    <a:pt x="17672" y="1399"/>
                  </a:lnTo>
                  <a:lnTo>
                    <a:pt x="17586" y="1274"/>
                  </a:lnTo>
                  <a:lnTo>
                    <a:pt x="17490" y="1159"/>
                  </a:lnTo>
                  <a:lnTo>
                    <a:pt x="17384" y="1044"/>
                  </a:lnTo>
                  <a:lnTo>
                    <a:pt x="17289" y="929"/>
                  </a:lnTo>
                  <a:lnTo>
                    <a:pt x="17174" y="824"/>
                  </a:lnTo>
                  <a:lnTo>
                    <a:pt x="17059" y="728"/>
                  </a:lnTo>
                  <a:lnTo>
                    <a:pt x="16944" y="632"/>
                  </a:lnTo>
                  <a:lnTo>
                    <a:pt x="16819" y="546"/>
                  </a:lnTo>
                  <a:lnTo>
                    <a:pt x="16685" y="460"/>
                  </a:lnTo>
                  <a:lnTo>
                    <a:pt x="16551" y="383"/>
                  </a:lnTo>
                  <a:lnTo>
                    <a:pt x="16417" y="316"/>
                  </a:lnTo>
                  <a:lnTo>
                    <a:pt x="16283" y="249"/>
                  </a:lnTo>
                  <a:lnTo>
                    <a:pt x="16139" y="192"/>
                  </a:lnTo>
                  <a:lnTo>
                    <a:pt x="15986" y="144"/>
                  </a:lnTo>
                  <a:lnTo>
                    <a:pt x="15842" y="106"/>
                  </a:lnTo>
                  <a:lnTo>
                    <a:pt x="15689" y="67"/>
                  </a:lnTo>
                  <a:lnTo>
                    <a:pt x="15526" y="39"/>
                  </a:lnTo>
                  <a:lnTo>
                    <a:pt x="15373" y="19"/>
                  </a:lnTo>
                  <a:lnTo>
                    <a:pt x="15210" y="10"/>
                  </a:lnTo>
                  <a:lnTo>
                    <a:pt x="15047" y="0"/>
                  </a:lnTo>
                  <a:close/>
                </a:path>
              </a:pathLst>
            </a:custGeom>
            <a:solidFill>
              <a:srgbClr val="FFC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6"/>
            <p:cNvSpPr/>
            <p:nvPr/>
          </p:nvSpPr>
          <p:spPr>
            <a:xfrm>
              <a:off x="3800446" y="2855300"/>
              <a:ext cx="646465" cy="598182"/>
            </a:xfrm>
            <a:custGeom>
              <a:avLst/>
              <a:gdLst/>
              <a:ahLst/>
              <a:cxnLst/>
              <a:rect l="l" t="t" r="r" b="b"/>
              <a:pathLst>
                <a:path w="18209" h="16849" extrusionOk="0">
                  <a:moveTo>
                    <a:pt x="2998" y="0"/>
                  </a:moveTo>
                  <a:lnTo>
                    <a:pt x="2835" y="10"/>
                  </a:lnTo>
                  <a:lnTo>
                    <a:pt x="2672" y="29"/>
                  </a:lnTo>
                  <a:lnTo>
                    <a:pt x="2519" y="58"/>
                  </a:lnTo>
                  <a:lnTo>
                    <a:pt x="2366" y="96"/>
                  </a:lnTo>
                  <a:lnTo>
                    <a:pt x="2213" y="134"/>
                  </a:lnTo>
                  <a:lnTo>
                    <a:pt x="2069" y="192"/>
                  </a:lnTo>
                  <a:lnTo>
                    <a:pt x="1925" y="249"/>
                  </a:lnTo>
                  <a:lnTo>
                    <a:pt x="1791" y="307"/>
                  </a:lnTo>
                  <a:lnTo>
                    <a:pt x="1648" y="374"/>
                  </a:lnTo>
                  <a:lnTo>
                    <a:pt x="1514" y="450"/>
                  </a:lnTo>
                  <a:lnTo>
                    <a:pt x="1389" y="537"/>
                  </a:lnTo>
                  <a:lnTo>
                    <a:pt x="1265" y="623"/>
                  </a:lnTo>
                  <a:lnTo>
                    <a:pt x="1150" y="719"/>
                  </a:lnTo>
                  <a:lnTo>
                    <a:pt x="1035" y="814"/>
                  </a:lnTo>
                  <a:lnTo>
                    <a:pt x="920" y="920"/>
                  </a:lnTo>
                  <a:lnTo>
                    <a:pt x="814" y="1035"/>
                  </a:lnTo>
                  <a:lnTo>
                    <a:pt x="719" y="1150"/>
                  </a:lnTo>
                  <a:lnTo>
                    <a:pt x="623" y="1264"/>
                  </a:lnTo>
                  <a:lnTo>
                    <a:pt x="537" y="1389"/>
                  </a:lnTo>
                  <a:lnTo>
                    <a:pt x="450" y="1523"/>
                  </a:lnTo>
                  <a:lnTo>
                    <a:pt x="374" y="1648"/>
                  </a:lnTo>
                  <a:lnTo>
                    <a:pt x="307" y="1791"/>
                  </a:lnTo>
                  <a:lnTo>
                    <a:pt x="249" y="1925"/>
                  </a:lnTo>
                  <a:lnTo>
                    <a:pt x="192" y="2069"/>
                  </a:lnTo>
                  <a:lnTo>
                    <a:pt x="134" y="2222"/>
                  </a:lnTo>
                  <a:lnTo>
                    <a:pt x="96" y="2366"/>
                  </a:lnTo>
                  <a:lnTo>
                    <a:pt x="58" y="2519"/>
                  </a:lnTo>
                  <a:lnTo>
                    <a:pt x="29" y="2672"/>
                  </a:lnTo>
                  <a:lnTo>
                    <a:pt x="10" y="2835"/>
                  </a:lnTo>
                  <a:lnTo>
                    <a:pt x="0" y="2998"/>
                  </a:lnTo>
                  <a:lnTo>
                    <a:pt x="0" y="3161"/>
                  </a:lnTo>
                  <a:lnTo>
                    <a:pt x="0" y="13687"/>
                  </a:lnTo>
                  <a:lnTo>
                    <a:pt x="0" y="13850"/>
                  </a:lnTo>
                  <a:lnTo>
                    <a:pt x="10" y="14013"/>
                  </a:lnTo>
                  <a:lnTo>
                    <a:pt x="29" y="14166"/>
                  </a:lnTo>
                  <a:lnTo>
                    <a:pt x="58" y="14329"/>
                  </a:lnTo>
                  <a:lnTo>
                    <a:pt x="96" y="14482"/>
                  </a:lnTo>
                  <a:lnTo>
                    <a:pt x="134" y="14626"/>
                  </a:lnTo>
                  <a:lnTo>
                    <a:pt x="192" y="14779"/>
                  </a:lnTo>
                  <a:lnTo>
                    <a:pt x="249" y="14923"/>
                  </a:lnTo>
                  <a:lnTo>
                    <a:pt x="307" y="15057"/>
                  </a:lnTo>
                  <a:lnTo>
                    <a:pt x="374" y="15191"/>
                  </a:lnTo>
                  <a:lnTo>
                    <a:pt x="450" y="15325"/>
                  </a:lnTo>
                  <a:lnTo>
                    <a:pt x="537" y="15459"/>
                  </a:lnTo>
                  <a:lnTo>
                    <a:pt x="623" y="15584"/>
                  </a:lnTo>
                  <a:lnTo>
                    <a:pt x="719" y="15699"/>
                  </a:lnTo>
                  <a:lnTo>
                    <a:pt x="814" y="15814"/>
                  </a:lnTo>
                  <a:lnTo>
                    <a:pt x="920" y="15919"/>
                  </a:lnTo>
                  <a:lnTo>
                    <a:pt x="1035" y="16024"/>
                  </a:lnTo>
                  <a:lnTo>
                    <a:pt x="1150" y="16130"/>
                  </a:lnTo>
                  <a:lnTo>
                    <a:pt x="1265" y="16225"/>
                  </a:lnTo>
                  <a:lnTo>
                    <a:pt x="1389" y="16312"/>
                  </a:lnTo>
                  <a:lnTo>
                    <a:pt x="1514" y="16388"/>
                  </a:lnTo>
                  <a:lnTo>
                    <a:pt x="1648" y="16465"/>
                  </a:lnTo>
                  <a:lnTo>
                    <a:pt x="1791" y="16542"/>
                  </a:lnTo>
                  <a:lnTo>
                    <a:pt x="1925" y="16599"/>
                  </a:lnTo>
                  <a:lnTo>
                    <a:pt x="2069" y="16656"/>
                  </a:lnTo>
                  <a:lnTo>
                    <a:pt x="2213" y="16704"/>
                  </a:lnTo>
                  <a:lnTo>
                    <a:pt x="2366" y="16752"/>
                  </a:lnTo>
                  <a:lnTo>
                    <a:pt x="2519" y="16781"/>
                  </a:lnTo>
                  <a:lnTo>
                    <a:pt x="2672" y="16810"/>
                  </a:lnTo>
                  <a:lnTo>
                    <a:pt x="2835" y="16829"/>
                  </a:lnTo>
                  <a:lnTo>
                    <a:pt x="2998" y="16848"/>
                  </a:lnTo>
                  <a:lnTo>
                    <a:pt x="15210" y="16848"/>
                  </a:lnTo>
                  <a:lnTo>
                    <a:pt x="15373" y="16829"/>
                  </a:lnTo>
                  <a:lnTo>
                    <a:pt x="15526" y="16810"/>
                  </a:lnTo>
                  <a:lnTo>
                    <a:pt x="15689" y="16781"/>
                  </a:lnTo>
                  <a:lnTo>
                    <a:pt x="15842" y="16752"/>
                  </a:lnTo>
                  <a:lnTo>
                    <a:pt x="15986" y="16704"/>
                  </a:lnTo>
                  <a:lnTo>
                    <a:pt x="16139" y="16656"/>
                  </a:lnTo>
                  <a:lnTo>
                    <a:pt x="16283" y="16599"/>
                  </a:lnTo>
                  <a:lnTo>
                    <a:pt x="16417" y="16542"/>
                  </a:lnTo>
                  <a:lnTo>
                    <a:pt x="16551" y="16465"/>
                  </a:lnTo>
                  <a:lnTo>
                    <a:pt x="16685" y="16388"/>
                  </a:lnTo>
                  <a:lnTo>
                    <a:pt x="16819" y="16312"/>
                  </a:lnTo>
                  <a:lnTo>
                    <a:pt x="16944" y="16225"/>
                  </a:lnTo>
                  <a:lnTo>
                    <a:pt x="17059" y="16130"/>
                  </a:lnTo>
                  <a:lnTo>
                    <a:pt x="17174" y="16024"/>
                  </a:lnTo>
                  <a:lnTo>
                    <a:pt x="17289" y="15919"/>
                  </a:lnTo>
                  <a:lnTo>
                    <a:pt x="17384" y="15814"/>
                  </a:lnTo>
                  <a:lnTo>
                    <a:pt x="17490" y="15699"/>
                  </a:lnTo>
                  <a:lnTo>
                    <a:pt x="17586" y="15584"/>
                  </a:lnTo>
                  <a:lnTo>
                    <a:pt x="17672" y="15459"/>
                  </a:lnTo>
                  <a:lnTo>
                    <a:pt x="17748" y="15325"/>
                  </a:lnTo>
                  <a:lnTo>
                    <a:pt x="17825" y="15191"/>
                  </a:lnTo>
                  <a:lnTo>
                    <a:pt x="17902" y="15057"/>
                  </a:lnTo>
                  <a:lnTo>
                    <a:pt x="17959" y="14923"/>
                  </a:lnTo>
                  <a:lnTo>
                    <a:pt x="18017" y="14779"/>
                  </a:lnTo>
                  <a:lnTo>
                    <a:pt x="18064" y="14626"/>
                  </a:lnTo>
                  <a:lnTo>
                    <a:pt x="18112" y="14482"/>
                  </a:lnTo>
                  <a:lnTo>
                    <a:pt x="18151" y="14329"/>
                  </a:lnTo>
                  <a:lnTo>
                    <a:pt x="18170" y="14166"/>
                  </a:lnTo>
                  <a:lnTo>
                    <a:pt x="18199" y="14013"/>
                  </a:lnTo>
                  <a:lnTo>
                    <a:pt x="18208" y="13850"/>
                  </a:lnTo>
                  <a:lnTo>
                    <a:pt x="18208" y="13687"/>
                  </a:lnTo>
                  <a:lnTo>
                    <a:pt x="18208" y="3161"/>
                  </a:lnTo>
                  <a:lnTo>
                    <a:pt x="18208" y="2998"/>
                  </a:lnTo>
                  <a:lnTo>
                    <a:pt x="18199" y="2835"/>
                  </a:lnTo>
                  <a:lnTo>
                    <a:pt x="18170" y="2672"/>
                  </a:lnTo>
                  <a:lnTo>
                    <a:pt x="18151" y="2519"/>
                  </a:lnTo>
                  <a:lnTo>
                    <a:pt x="18112" y="2366"/>
                  </a:lnTo>
                  <a:lnTo>
                    <a:pt x="18064" y="2222"/>
                  </a:lnTo>
                  <a:lnTo>
                    <a:pt x="18017" y="2069"/>
                  </a:lnTo>
                  <a:lnTo>
                    <a:pt x="17959" y="1925"/>
                  </a:lnTo>
                  <a:lnTo>
                    <a:pt x="17902" y="1791"/>
                  </a:lnTo>
                  <a:lnTo>
                    <a:pt x="17825" y="1648"/>
                  </a:lnTo>
                  <a:lnTo>
                    <a:pt x="17748" y="1523"/>
                  </a:lnTo>
                  <a:lnTo>
                    <a:pt x="17672" y="1389"/>
                  </a:lnTo>
                  <a:lnTo>
                    <a:pt x="17586" y="1264"/>
                  </a:lnTo>
                  <a:lnTo>
                    <a:pt x="17490" y="1150"/>
                  </a:lnTo>
                  <a:lnTo>
                    <a:pt x="17384" y="1035"/>
                  </a:lnTo>
                  <a:lnTo>
                    <a:pt x="17289" y="920"/>
                  </a:lnTo>
                  <a:lnTo>
                    <a:pt x="17174" y="814"/>
                  </a:lnTo>
                  <a:lnTo>
                    <a:pt x="17059" y="719"/>
                  </a:lnTo>
                  <a:lnTo>
                    <a:pt x="16944" y="623"/>
                  </a:lnTo>
                  <a:lnTo>
                    <a:pt x="16819" y="537"/>
                  </a:lnTo>
                  <a:lnTo>
                    <a:pt x="16685" y="450"/>
                  </a:lnTo>
                  <a:lnTo>
                    <a:pt x="16551" y="374"/>
                  </a:lnTo>
                  <a:lnTo>
                    <a:pt x="16417" y="307"/>
                  </a:lnTo>
                  <a:lnTo>
                    <a:pt x="16283" y="249"/>
                  </a:lnTo>
                  <a:lnTo>
                    <a:pt x="16139" y="192"/>
                  </a:lnTo>
                  <a:lnTo>
                    <a:pt x="15986" y="134"/>
                  </a:lnTo>
                  <a:lnTo>
                    <a:pt x="15842" y="96"/>
                  </a:lnTo>
                  <a:lnTo>
                    <a:pt x="15689" y="58"/>
                  </a:lnTo>
                  <a:lnTo>
                    <a:pt x="15526" y="29"/>
                  </a:lnTo>
                  <a:lnTo>
                    <a:pt x="15373" y="10"/>
                  </a:lnTo>
                  <a:lnTo>
                    <a:pt x="1521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6"/>
            <p:cNvSpPr/>
            <p:nvPr/>
          </p:nvSpPr>
          <p:spPr>
            <a:xfrm>
              <a:off x="3719503" y="3788348"/>
              <a:ext cx="801540" cy="53076"/>
            </a:xfrm>
            <a:custGeom>
              <a:avLst/>
              <a:gdLst/>
              <a:ahLst/>
              <a:cxnLst/>
              <a:rect l="l" t="t" r="r" b="b"/>
              <a:pathLst>
                <a:path w="22577" h="1495" extrusionOk="0">
                  <a:moveTo>
                    <a:pt x="1" y="0"/>
                  </a:moveTo>
                  <a:lnTo>
                    <a:pt x="1" y="364"/>
                  </a:lnTo>
                  <a:lnTo>
                    <a:pt x="10" y="479"/>
                  </a:lnTo>
                  <a:lnTo>
                    <a:pt x="29" y="594"/>
                  </a:lnTo>
                  <a:lnTo>
                    <a:pt x="49" y="700"/>
                  </a:lnTo>
                  <a:lnTo>
                    <a:pt x="87" y="805"/>
                  </a:lnTo>
                  <a:lnTo>
                    <a:pt x="135" y="901"/>
                  </a:lnTo>
                  <a:lnTo>
                    <a:pt x="192" y="997"/>
                  </a:lnTo>
                  <a:lnTo>
                    <a:pt x="259" y="1083"/>
                  </a:lnTo>
                  <a:lnTo>
                    <a:pt x="336" y="1159"/>
                  </a:lnTo>
                  <a:lnTo>
                    <a:pt x="412" y="1236"/>
                  </a:lnTo>
                  <a:lnTo>
                    <a:pt x="499" y="1303"/>
                  </a:lnTo>
                  <a:lnTo>
                    <a:pt x="594" y="1361"/>
                  </a:lnTo>
                  <a:lnTo>
                    <a:pt x="690" y="1399"/>
                  </a:lnTo>
                  <a:lnTo>
                    <a:pt x="796" y="1437"/>
                  </a:lnTo>
                  <a:lnTo>
                    <a:pt x="901" y="1466"/>
                  </a:lnTo>
                  <a:lnTo>
                    <a:pt x="1016" y="1485"/>
                  </a:lnTo>
                  <a:lnTo>
                    <a:pt x="1131" y="1495"/>
                  </a:lnTo>
                  <a:lnTo>
                    <a:pt x="21446" y="1495"/>
                  </a:lnTo>
                  <a:lnTo>
                    <a:pt x="21561" y="1485"/>
                  </a:lnTo>
                  <a:lnTo>
                    <a:pt x="21676" y="1466"/>
                  </a:lnTo>
                  <a:lnTo>
                    <a:pt x="21781" y="1437"/>
                  </a:lnTo>
                  <a:lnTo>
                    <a:pt x="21887" y="1399"/>
                  </a:lnTo>
                  <a:lnTo>
                    <a:pt x="21982" y="1361"/>
                  </a:lnTo>
                  <a:lnTo>
                    <a:pt x="22078" y="1303"/>
                  </a:lnTo>
                  <a:lnTo>
                    <a:pt x="22164" y="1236"/>
                  </a:lnTo>
                  <a:lnTo>
                    <a:pt x="22241" y="1159"/>
                  </a:lnTo>
                  <a:lnTo>
                    <a:pt x="22318" y="1083"/>
                  </a:lnTo>
                  <a:lnTo>
                    <a:pt x="22375" y="997"/>
                  </a:lnTo>
                  <a:lnTo>
                    <a:pt x="22433" y="901"/>
                  </a:lnTo>
                  <a:lnTo>
                    <a:pt x="22480" y="805"/>
                  </a:lnTo>
                  <a:lnTo>
                    <a:pt x="22519" y="700"/>
                  </a:lnTo>
                  <a:lnTo>
                    <a:pt x="22547" y="594"/>
                  </a:lnTo>
                  <a:lnTo>
                    <a:pt x="22567" y="479"/>
                  </a:lnTo>
                  <a:lnTo>
                    <a:pt x="22576" y="364"/>
                  </a:lnTo>
                  <a:lnTo>
                    <a:pt x="2257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6"/>
            <p:cNvSpPr/>
            <p:nvPr/>
          </p:nvSpPr>
          <p:spPr>
            <a:xfrm>
              <a:off x="4092516" y="3810110"/>
              <a:ext cx="57514" cy="833492"/>
            </a:xfrm>
            <a:custGeom>
              <a:avLst/>
              <a:gdLst/>
              <a:ahLst/>
              <a:cxnLst/>
              <a:rect l="l" t="t" r="r" b="b"/>
              <a:pathLst>
                <a:path w="1620" h="23477" extrusionOk="0">
                  <a:moveTo>
                    <a:pt x="1" y="0"/>
                  </a:moveTo>
                  <a:lnTo>
                    <a:pt x="1" y="23476"/>
                  </a:lnTo>
                  <a:lnTo>
                    <a:pt x="1619" y="23476"/>
                  </a:lnTo>
                  <a:lnTo>
                    <a:pt x="1619"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6"/>
            <p:cNvSpPr/>
            <p:nvPr/>
          </p:nvSpPr>
          <p:spPr>
            <a:xfrm>
              <a:off x="3850077" y="4555143"/>
              <a:ext cx="547520" cy="147264"/>
            </a:xfrm>
            <a:custGeom>
              <a:avLst/>
              <a:gdLst/>
              <a:ahLst/>
              <a:cxnLst/>
              <a:rect l="l" t="t" r="r" b="b"/>
              <a:pathLst>
                <a:path w="15422" h="4148" extrusionOk="0">
                  <a:moveTo>
                    <a:pt x="3937" y="0"/>
                  </a:moveTo>
                  <a:lnTo>
                    <a:pt x="3726" y="19"/>
                  </a:lnTo>
                  <a:lnTo>
                    <a:pt x="3516" y="48"/>
                  </a:lnTo>
                  <a:lnTo>
                    <a:pt x="3315" y="77"/>
                  </a:lnTo>
                  <a:lnTo>
                    <a:pt x="3113" y="125"/>
                  </a:lnTo>
                  <a:lnTo>
                    <a:pt x="2912" y="182"/>
                  </a:lnTo>
                  <a:lnTo>
                    <a:pt x="2721" y="249"/>
                  </a:lnTo>
                  <a:lnTo>
                    <a:pt x="2539" y="326"/>
                  </a:lnTo>
                  <a:lnTo>
                    <a:pt x="2347" y="402"/>
                  </a:lnTo>
                  <a:lnTo>
                    <a:pt x="2175" y="498"/>
                  </a:lnTo>
                  <a:lnTo>
                    <a:pt x="2002" y="594"/>
                  </a:lnTo>
                  <a:lnTo>
                    <a:pt x="1830" y="709"/>
                  </a:lnTo>
                  <a:lnTo>
                    <a:pt x="1667" y="824"/>
                  </a:lnTo>
                  <a:lnTo>
                    <a:pt x="1514" y="948"/>
                  </a:lnTo>
                  <a:lnTo>
                    <a:pt x="1361" y="1073"/>
                  </a:lnTo>
                  <a:lnTo>
                    <a:pt x="1217" y="1217"/>
                  </a:lnTo>
                  <a:lnTo>
                    <a:pt x="1073" y="1360"/>
                  </a:lnTo>
                  <a:lnTo>
                    <a:pt x="949" y="1513"/>
                  </a:lnTo>
                  <a:lnTo>
                    <a:pt x="824" y="1667"/>
                  </a:lnTo>
                  <a:lnTo>
                    <a:pt x="709" y="1830"/>
                  </a:lnTo>
                  <a:lnTo>
                    <a:pt x="594" y="2002"/>
                  </a:lnTo>
                  <a:lnTo>
                    <a:pt x="499" y="2174"/>
                  </a:lnTo>
                  <a:lnTo>
                    <a:pt x="403" y="2347"/>
                  </a:lnTo>
                  <a:lnTo>
                    <a:pt x="326" y="2538"/>
                  </a:lnTo>
                  <a:lnTo>
                    <a:pt x="250" y="2720"/>
                  </a:lnTo>
                  <a:lnTo>
                    <a:pt x="183" y="2912"/>
                  </a:lnTo>
                  <a:lnTo>
                    <a:pt x="125" y="3113"/>
                  </a:lnTo>
                  <a:lnTo>
                    <a:pt x="77" y="3314"/>
                  </a:lnTo>
                  <a:lnTo>
                    <a:pt x="48" y="3515"/>
                  </a:lnTo>
                  <a:lnTo>
                    <a:pt x="20" y="3726"/>
                  </a:lnTo>
                  <a:lnTo>
                    <a:pt x="1" y="3937"/>
                  </a:lnTo>
                  <a:lnTo>
                    <a:pt x="1" y="4147"/>
                  </a:lnTo>
                  <a:lnTo>
                    <a:pt x="1274" y="4147"/>
                  </a:lnTo>
                  <a:lnTo>
                    <a:pt x="1274" y="4004"/>
                  </a:lnTo>
                  <a:lnTo>
                    <a:pt x="1284" y="3860"/>
                  </a:lnTo>
                  <a:lnTo>
                    <a:pt x="1303" y="3707"/>
                  </a:lnTo>
                  <a:lnTo>
                    <a:pt x="1332" y="3573"/>
                  </a:lnTo>
                  <a:lnTo>
                    <a:pt x="1361" y="3429"/>
                  </a:lnTo>
                  <a:lnTo>
                    <a:pt x="1399" y="3295"/>
                  </a:lnTo>
                  <a:lnTo>
                    <a:pt x="1447" y="3161"/>
                  </a:lnTo>
                  <a:lnTo>
                    <a:pt x="1504" y="3027"/>
                  </a:lnTo>
                  <a:lnTo>
                    <a:pt x="1562" y="2902"/>
                  </a:lnTo>
                  <a:lnTo>
                    <a:pt x="1619" y="2778"/>
                  </a:lnTo>
                  <a:lnTo>
                    <a:pt x="1686" y="2663"/>
                  </a:lnTo>
                  <a:lnTo>
                    <a:pt x="1763" y="2538"/>
                  </a:lnTo>
                  <a:lnTo>
                    <a:pt x="1849" y="2433"/>
                  </a:lnTo>
                  <a:lnTo>
                    <a:pt x="1935" y="2318"/>
                  </a:lnTo>
                  <a:lnTo>
                    <a:pt x="2022" y="2213"/>
                  </a:lnTo>
                  <a:lnTo>
                    <a:pt x="2117" y="2117"/>
                  </a:lnTo>
                  <a:lnTo>
                    <a:pt x="2213" y="2021"/>
                  </a:lnTo>
                  <a:lnTo>
                    <a:pt x="2318" y="1935"/>
                  </a:lnTo>
                  <a:lnTo>
                    <a:pt x="2433" y="1849"/>
                  </a:lnTo>
                  <a:lnTo>
                    <a:pt x="2539" y="1763"/>
                  </a:lnTo>
                  <a:lnTo>
                    <a:pt x="2663" y="1686"/>
                  </a:lnTo>
                  <a:lnTo>
                    <a:pt x="2778" y="1619"/>
                  </a:lnTo>
                  <a:lnTo>
                    <a:pt x="2903" y="1561"/>
                  </a:lnTo>
                  <a:lnTo>
                    <a:pt x="3027" y="1504"/>
                  </a:lnTo>
                  <a:lnTo>
                    <a:pt x="3161" y="1446"/>
                  </a:lnTo>
                  <a:lnTo>
                    <a:pt x="3295" y="1399"/>
                  </a:lnTo>
                  <a:lnTo>
                    <a:pt x="3430" y="1360"/>
                  </a:lnTo>
                  <a:lnTo>
                    <a:pt x="3573" y="1331"/>
                  </a:lnTo>
                  <a:lnTo>
                    <a:pt x="3707" y="1303"/>
                  </a:lnTo>
                  <a:lnTo>
                    <a:pt x="3851" y="1284"/>
                  </a:lnTo>
                  <a:lnTo>
                    <a:pt x="4004" y="1274"/>
                  </a:lnTo>
                  <a:lnTo>
                    <a:pt x="11418" y="1274"/>
                  </a:lnTo>
                  <a:lnTo>
                    <a:pt x="11561" y="1284"/>
                  </a:lnTo>
                  <a:lnTo>
                    <a:pt x="11705" y="1303"/>
                  </a:lnTo>
                  <a:lnTo>
                    <a:pt x="11849" y="1331"/>
                  </a:lnTo>
                  <a:lnTo>
                    <a:pt x="11992" y="1360"/>
                  </a:lnTo>
                  <a:lnTo>
                    <a:pt x="12126" y="1399"/>
                  </a:lnTo>
                  <a:lnTo>
                    <a:pt x="12261" y="1446"/>
                  </a:lnTo>
                  <a:lnTo>
                    <a:pt x="12395" y="1504"/>
                  </a:lnTo>
                  <a:lnTo>
                    <a:pt x="12519" y="1561"/>
                  </a:lnTo>
                  <a:lnTo>
                    <a:pt x="12644" y="1619"/>
                  </a:lnTo>
                  <a:lnTo>
                    <a:pt x="12759" y="1686"/>
                  </a:lnTo>
                  <a:lnTo>
                    <a:pt x="12883" y="1763"/>
                  </a:lnTo>
                  <a:lnTo>
                    <a:pt x="12988" y="1849"/>
                  </a:lnTo>
                  <a:lnTo>
                    <a:pt x="13103" y="1935"/>
                  </a:lnTo>
                  <a:lnTo>
                    <a:pt x="13209" y="2021"/>
                  </a:lnTo>
                  <a:lnTo>
                    <a:pt x="13305" y="2117"/>
                  </a:lnTo>
                  <a:lnTo>
                    <a:pt x="13400" y="2213"/>
                  </a:lnTo>
                  <a:lnTo>
                    <a:pt x="13487" y="2318"/>
                  </a:lnTo>
                  <a:lnTo>
                    <a:pt x="13573" y="2433"/>
                  </a:lnTo>
                  <a:lnTo>
                    <a:pt x="13659" y="2538"/>
                  </a:lnTo>
                  <a:lnTo>
                    <a:pt x="13726" y="2663"/>
                  </a:lnTo>
                  <a:lnTo>
                    <a:pt x="13803" y="2778"/>
                  </a:lnTo>
                  <a:lnTo>
                    <a:pt x="13860" y="2902"/>
                  </a:lnTo>
                  <a:lnTo>
                    <a:pt x="13918" y="3027"/>
                  </a:lnTo>
                  <a:lnTo>
                    <a:pt x="13975" y="3161"/>
                  </a:lnTo>
                  <a:lnTo>
                    <a:pt x="14013" y="3295"/>
                  </a:lnTo>
                  <a:lnTo>
                    <a:pt x="14061" y="3429"/>
                  </a:lnTo>
                  <a:lnTo>
                    <a:pt x="14090" y="3573"/>
                  </a:lnTo>
                  <a:lnTo>
                    <a:pt x="14119" y="3707"/>
                  </a:lnTo>
                  <a:lnTo>
                    <a:pt x="14128" y="3860"/>
                  </a:lnTo>
                  <a:lnTo>
                    <a:pt x="14147" y="4004"/>
                  </a:lnTo>
                  <a:lnTo>
                    <a:pt x="14147" y="4147"/>
                  </a:lnTo>
                  <a:lnTo>
                    <a:pt x="15421" y="4147"/>
                  </a:lnTo>
                  <a:lnTo>
                    <a:pt x="15421" y="3937"/>
                  </a:lnTo>
                  <a:lnTo>
                    <a:pt x="15402" y="3726"/>
                  </a:lnTo>
                  <a:lnTo>
                    <a:pt x="15373" y="3515"/>
                  </a:lnTo>
                  <a:lnTo>
                    <a:pt x="15335" y="3314"/>
                  </a:lnTo>
                  <a:lnTo>
                    <a:pt x="15297" y="3113"/>
                  </a:lnTo>
                  <a:lnTo>
                    <a:pt x="15239" y="2912"/>
                  </a:lnTo>
                  <a:lnTo>
                    <a:pt x="15172" y="2720"/>
                  </a:lnTo>
                  <a:lnTo>
                    <a:pt x="15096" y="2538"/>
                  </a:lnTo>
                  <a:lnTo>
                    <a:pt x="15009" y="2347"/>
                  </a:lnTo>
                  <a:lnTo>
                    <a:pt x="14923" y="2174"/>
                  </a:lnTo>
                  <a:lnTo>
                    <a:pt x="14818" y="2002"/>
                  </a:lnTo>
                  <a:lnTo>
                    <a:pt x="14713" y="1830"/>
                  </a:lnTo>
                  <a:lnTo>
                    <a:pt x="14598" y="1667"/>
                  </a:lnTo>
                  <a:lnTo>
                    <a:pt x="14473" y="1513"/>
                  </a:lnTo>
                  <a:lnTo>
                    <a:pt x="14349" y="1360"/>
                  </a:lnTo>
                  <a:lnTo>
                    <a:pt x="14205" y="1217"/>
                  </a:lnTo>
                  <a:lnTo>
                    <a:pt x="14061" y="1073"/>
                  </a:lnTo>
                  <a:lnTo>
                    <a:pt x="13908" y="948"/>
                  </a:lnTo>
                  <a:lnTo>
                    <a:pt x="13755" y="824"/>
                  </a:lnTo>
                  <a:lnTo>
                    <a:pt x="13592" y="709"/>
                  </a:lnTo>
                  <a:lnTo>
                    <a:pt x="13420" y="594"/>
                  </a:lnTo>
                  <a:lnTo>
                    <a:pt x="13247" y="498"/>
                  </a:lnTo>
                  <a:lnTo>
                    <a:pt x="13075" y="402"/>
                  </a:lnTo>
                  <a:lnTo>
                    <a:pt x="12883" y="326"/>
                  </a:lnTo>
                  <a:lnTo>
                    <a:pt x="12701" y="249"/>
                  </a:lnTo>
                  <a:lnTo>
                    <a:pt x="12510" y="182"/>
                  </a:lnTo>
                  <a:lnTo>
                    <a:pt x="12308" y="125"/>
                  </a:lnTo>
                  <a:lnTo>
                    <a:pt x="12107" y="77"/>
                  </a:lnTo>
                  <a:lnTo>
                    <a:pt x="11906" y="48"/>
                  </a:lnTo>
                  <a:lnTo>
                    <a:pt x="11695" y="19"/>
                  </a:lnTo>
                  <a:lnTo>
                    <a:pt x="114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6"/>
            <p:cNvSpPr/>
            <p:nvPr/>
          </p:nvSpPr>
          <p:spPr>
            <a:xfrm>
              <a:off x="4055133" y="3801270"/>
              <a:ext cx="124827" cy="226151"/>
            </a:xfrm>
            <a:custGeom>
              <a:avLst/>
              <a:gdLst/>
              <a:ahLst/>
              <a:cxnLst/>
              <a:rect l="l" t="t" r="r" b="b"/>
              <a:pathLst>
                <a:path w="3516" h="6370" extrusionOk="0">
                  <a:moveTo>
                    <a:pt x="0" y="0"/>
                  </a:moveTo>
                  <a:lnTo>
                    <a:pt x="671" y="6370"/>
                  </a:lnTo>
                  <a:lnTo>
                    <a:pt x="2854" y="6370"/>
                  </a:lnTo>
                  <a:lnTo>
                    <a:pt x="35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6"/>
            <p:cNvSpPr/>
            <p:nvPr/>
          </p:nvSpPr>
          <p:spPr>
            <a:xfrm>
              <a:off x="3691634" y="3674104"/>
              <a:ext cx="859338" cy="127205"/>
            </a:xfrm>
            <a:custGeom>
              <a:avLst/>
              <a:gdLst/>
              <a:ahLst/>
              <a:cxnLst/>
              <a:rect l="l" t="t" r="r" b="b"/>
              <a:pathLst>
                <a:path w="24205" h="3583" extrusionOk="0">
                  <a:moveTo>
                    <a:pt x="3448" y="0"/>
                  </a:moveTo>
                  <a:lnTo>
                    <a:pt x="3266" y="10"/>
                  </a:lnTo>
                  <a:lnTo>
                    <a:pt x="3094" y="19"/>
                  </a:lnTo>
                  <a:lnTo>
                    <a:pt x="2922" y="39"/>
                  </a:lnTo>
                  <a:lnTo>
                    <a:pt x="2749" y="67"/>
                  </a:lnTo>
                  <a:lnTo>
                    <a:pt x="2586" y="106"/>
                  </a:lnTo>
                  <a:lnTo>
                    <a:pt x="2423" y="153"/>
                  </a:lnTo>
                  <a:lnTo>
                    <a:pt x="2261" y="211"/>
                  </a:lnTo>
                  <a:lnTo>
                    <a:pt x="2107" y="268"/>
                  </a:lnTo>
                  <a:lnTo>
                    <a:pt x="1954" y="345"/>
                  </a:lnTo>
                  <a:lnTo>
                    <a:pt x="1801" y="412"/>
                  </a:lnTo>
                  <a:lnTo>
                    <a:pt x="1657" y="498"/>
                  </a:lnTo>
                  <a:lnTo>
                    <a:pt x="1523" y="585"/>
                  </a:lnTo>
                  <a:lnTo>
                    <a:pt x="1389" y="680"/>
                  </a:lnTo>
                  <a:lnTo>
                    <a:pt x="1255" y="786"/>
                  </a:lnTo>
                  <a:lnTo>
                    <a:pt x="1130" y="891"/>
                  </a:lnTo>
                  <a:lnTo>
                    <a:pt x="1015" y="1006"/>
                  </a:lnTo>
                  <a:lnTo>
                    <a:pt x="901" y="1130"/>
                  </a:lnTo>
                  <a:lnTo>
                    <a:pt x="786" y="1255"/>
                  </a:lnTo>
                  <a:lnTo>
                    <a:pt x="690" y="1379"/>
                  </a:lnTo>
                  <a:lnTo>
                    <a:pt x="594" y="1523"/>
                  </a:lnTo>
                  <a:lnTo>
                    <a:pt x="498" y="1657"/>
                  </a:lnTo>
                  <a:lnTo>
                    <a:pt x="422" y="1801"/>
                  </a:lnTo>
                  <a:lnTo>
                    <a:pt x="345" y="1954"/>
                  </a:lnTo>
                  <a:lnTo>
                    <a:pt x="278" y="2107"/>
                  </a:lnTo>
                  <a:lnTo>
                    <a:pt x="211" y="2261"/>
                  </a:lnTo>
                  <a:lnTo>
                    <a:pt x="153" y="2424"/>
                  </a:lnTo>
                  <a:lnTo>
                    <a:pt x="115" y="2586"/>
                  </a:lnTo>
                  <a:lnTo>
                    <a:pt x="77" y="2749"/>
                  </a:lnTo>
                  <a:lnTo>
                    <a:pt x="39" y="2922"/>
                  </a:lnTo>
                  <a:lnTo>
                    <a:pt x="19" y="3094"/>
                  </a:lnTo>
                  <a:lnTo>
                    <a:pt x="10" y="3266"/>
                  </a:lnTo>
                  <a:lnTo>
                    <a:pt x="0" y="3439"/>
                  </a:lnTo>
                  <a:lnTo>
                    <a:pt x="0" y="3582"/>
                  </a:lnTo>
                  <a:lnTo>
                    <a:pt x="24204" y="3582"/>
                  </a:lnTo>
                  <a:lnTo>
                    <a:pt x="24204" y="3439"/>
                  </a:lnTo>
                  <a:lnTo>
                    <a:pt x="24194" y="3266"/>
                  </a:lnTo>
                  <a:lnTo>
                    <a:pt x="24185" y="3094"/>
                  </a:lnTo>
                  <a:lnTo>
                    <a:pt x="24166" y="2922"/>
                  </a:lnTo>
                  <a:lnTo>
                    <a:pt x="24127" y="2749"/>
                  </a:lnTo>
                  <a:lnTo>
                    <a:pt x="24089" y="2586"/>
                  </a:lnTo>
                  <a:lnTo>
                    <a:pt x="24041" y="2424"/>
                  </a:lnTo>
                  <a:lnTo>
                    <a:pt x="23993" y="2261"/>
                  </a:lnTo>
                  <a:lnTo>
                    <a:pt x="23926" y="2107"/>
                  </a:lnTo>
                  <a:lnTo>
                    <a:pt x="23859" y="1954"/>
                  </a:lnTo>
                  <a:lnTo>
                    <a:pt x="23783" y="1801"/>
                  </a:lnTo>
                  <a:lnTo>
                    <a:pt x="23706" y="1657"/>
                  </a:lnTo>
                  <a:lnTo>
                    <a:pt x="23610" y="1523"/>
                  </a:lnTo>
                  <a:lnTo>
                    <a:pt x="23514" y="1379"/>
                  </a:lnTo>
                  <a:lnTo>
                    <a:pt x="23419" y="1255"/>
                  </a:lnTo>
                  <a:lnTo>
                    <a:pt x="23304" y="1130"/>
                  </a:lnTo>
                  <a:lnTo>
                    <a:pt x="23189" y="1006"/>
                  </a:lnTo>
                  <a:lnTo>
                    <a:pt x="23074" y="891"/>
                  </a:lnTo>
                  <a:lnTo>
                    <a:pt x="22949" y="786"/>
                  </a:lnTo>
                  <a:lnTo>
                    <a:pt x="22815" y="680"/>
                  </a:lnTo>
                  <a:lnTo>
                    <a:pt x="22681" y="585"/>
                  </a:lnTo>
                  <a:lnTo>
                    <a:pt x="22547" y="498"/>
                  </a:lnTo>
                  <a:lnTo>
                    <a:pt x="22403" y="412"/>
                  </a:lnTo>
                  <a:lnTo>
                    <a:pt x="22250" y="345"/>
                  </a:lnTo>
                  <a:lnTo>
                    <a:pt x="22097" y="268"/>
                  </a:lnTo>
                  <a:lnTo>
                    <a:pt x="21944" y="211"/>
                  </a:lnTo>
                  <a:lnTo>
                    <a:pt x="21781" y="153"/>
                  </a:lnTo>
                  <a:lnTo>
                    <a:pt x="21618" y="106"/>
                  </a:lnTo>
                  <a:lnTo>
                    <a:pt x="21455" y="67"/>
                  </a:lnTo>
                  <a:lnTo>
                    <a:pt x="21283" y="39"/>
                  </a:lnTo>
                  <a:lnTo>
                    <a:pt x="21110" y="19"/>
                  </a:lnTo>
                  <a:lnTo>
                    <a:pt x="20938" y="10"/>
                  </a:lnTo>
                  <a:lnTo>
                    <a:pt x="207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6"/>
            <p:cNvSpPr/>
            <p:nvPr/>
          </p:nvSpPr>
          <p:spPr>
            <a:xfrm>
              <a:off x="4100007" y="3332687"/>
              <a:ext cx="47289" cy="417616"/>
            </a:xfrm>
            <a:custGeom>
              <a:avLst/>
              <a:gdLst/>
              <a:ahLst/>
              <a:cxnLst/>
              <a:rect l="l" t="t" r="r" b="b"/>
              <a:pathLst>
                <a:path w="1332" h="11763" extrusionOk="0">
                  <a:moveTo>
                    <a:pt x="594" y="1"/>
                  </a:moveTo>
                  <a:lnTo>
                    <a:pt x="527" y="10"/>
                  </a:lnTo>
                  <a:lnTo>
                    <a:pt x="470" y="30"/>
                  </a:lnTo>
                  <a:lnTo>
                    <a:pt x="403" y="49"/>
                  </a:lnTo>
                  <a:lnTo>
                    <a:pt x="345" y="77"/>
                  </a:lnTo>
                  <a:lnTo>
                    <a:pt x="297" y="106"/>
                  </a:lnTo>
                  <a:lnTo>
                    <a:pt x="240" y="144"/>
                  </a:lnTo>
                  <a:lnTo>
                    <a:pt x="192" y="192"/>
                  </a:lnTo>
                  <a:lnTo>
                    <a:pt x="154" y="240"/>
                  </a:lnTo>
                  <a:lnTo>
                    <a:pt x="115" y="288"/>
                  </a:lnTo>
                  <a:lnTo>
                    <a:pt x="77" y="346"/>
                  </a:lnTo>
                  <a:lnTo>
                    <a:pt x="48" y="403"/>
                  </a:lnTo>
                  <a:lnTo>
                    <a:pt x="29" y="461"/>
                  </a:lnTo>
                  <a:lnTo>
                    <a:pt x="10" y="528"/>
                  </a:lnTo>
                  <a:lnTo>
                    <a:pt x="0" y="595"/>
                  </a:lnTo>
                  <a:lnTo>
                    <a:pt x="0" y="662"/>
                  </a:lnTo>
                  <a:lnTo>
                    <a:pt x="0" y="11102"/>
                  </a:lnTo>
                  <a:lnTo>
                    <a:pt x="0" y="11169"/>
                  </a:lnTo>
                  <a:lnTo>
                    <a:pt x="10" y="11236"/>
                  </a:lnTo>
                  <a:lnTo>
                    <a:pt x="29" y="11293"/>
                  </a:lnTo>
                  <a:lnTo>
                    <a:pt x="48" y="11360"/>
                  </a:lnTo>
                  <a:lnTo>
                    <a:pt x="77" y="11418"/>
                  </a:lnTo>
                  <a:lnTo>
                    <a:pt x="115" y="11466"/>
                  </a:lnTo>
                  <a:lnTo>
                    <a:pt x="154" y="11523"/>
                  </a:lnTo>
                  <a:lnTo>
                    <a:pt x="192" y="11571"/>
                  </a:lnTo>
                  <a:lnTo>
                    <a:pt x="240" y="11609"/>
                  </a:lnTo>
                  <a:lnTo>
                    <a:pt x="297" y="11648"/>
                  </a:lnTo>
                  <a:lnTo>
                    <a:pt x="345" y="11686"/>
                  </a:lnTo>
                  <a:lnTo>
                    <a:pt x="403" y="11715"/>
                  </a:lnTo>
                  <a:lnTo>
                    <a:pt x="470" y="11734"/>
                  </a:lnTo>
                  <a:lnTo>
                    <a:pt x="527" y="11753"/>
                  </a:lnTo>
                  <a:lnTo>
                    <a:pt x="594" y="11763"/>
                  </a:lnTo>
                  <a:lnTo>
                    <a:pt x="728" y="11763"/>
                  </a:lnTo>
                  <a:lnTo>
                    <a:pt x="795" y="11753"/>
                  </a:lnTo>
                  <a:lnTo>
                    <a:pt x="863" y="11734"/>
                  </a:lnTo>
                  <a:lnTo>
                    <a:pt x="920" y="11715"/>
                  </a:lnTo>
                  <a:lnTo>
                    <a:pt x="977" y="11686"/>
                  </a:lnTo>
                  <a:lnTo>
                    <a:pt x="1035" y="11648"/>
                  </a:lnTo>
                  <a:lnTo>
                    <a:pt x="1092" y="11609"/>
                  </a:lnTo>
                  <a:lnTo>
                    <a:pt x="1131" y="11571"/>
                  </a:lnTo>
                  <a:lnTo>
                    <a:pt x="1179" y="11523"/>
                  </a:lnTo>
                  <a:lnTo>
                    <a:pt x="1217" y="11466"/>
                  </a:lnTo>
                  <a:lnTo>
                    <a:pt x="1246" y="11418"/>
                  </a:lnTo>
                  <a:lnTo>
                    <a:pt x="1274" y="11360"/>
                  </a:lnTo>
                  <a:lnTo>
                    <a:pt x="1303" y="11293"/>
                  </a:lnTo>
                  <a:lnTo>
                    <a:pt x="1313" y="11236"/>
                  </a:lnTo>
                  <a:lnTo>
                    <a:pt x="1322" y="11169"/>
                  </a:lnTo>
                  <a:lnTo>
                    <a:pt x="1332" y="11102"/>
                  </a:lnTo>
                  <a:lnTo>
                    <a:pt x="1332" y="662"/>
                  </a:lnTo>
                  <a:lnTo>
                    <a:pt x="1322" y="595"/>
                  </a:lnTo>
                  <a:lnTo>
                    <a:pt x="1313" y="528"/>
                  </a:lnTo>
                  <a:lnTo>
                    <a:pt x="1303" y="461"/>
                  </a:lnTo>
                  <a:lnTo>
                    <a:pt x="1274" y="403"/>
                  </a:lnTo>
                  <a:lnTo>
                    <a:pt x="1246" y="346"/>
                  </a:lnTo>
                  <a:lnTo>
                    <a:pt x="1217" y="288"/>
                  </a:lnTo>
                  <a:lnTo>
                    <a:pt x="1179" y="240"/>
                  </a:lnTo>
                  <a:lnTo>
                    <a:pt x="1131" y="192"/>
                  </a:lnTo>
                  <a:lnTo>
                    <a:pt x="1092" y="144"/>
                  </a:lnTo>
                  <a:lnTo>
                    <a:pt x="1035" y="106"/>
                  </a:lnTo>
                  <a:lnTo>
                    <a:pt x="977" y="77"/>
                  </a:lnTo>
                  <a:lnTo>
                    <a:pt x="920" y="49"/>
                  </a:lnTo>
                  <a:lnTo>
                    <a:pt x="863" y="30"/>
                  </a:lnTo>
                  <a:lnTo>
                    <a:pt x="795" y="10"/>
                  </a:lnTo>
                  <a:lnTo>
                    <a:pt x="7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6"/>
            <p:cNvSpPr/>
            <p:nvPr/>
          </p:nvSpPr>
          <p:spPr>
            <a:xfrm>
              <a:off x="3872514" y="3079030"/>
              <a:ext cx="502644" cy="297227"/>
            </a:xfrm>
            <a:custGeom>
              <a:avLst/>
              <a:gdLst/>
              <a:ahLst/>
              <a:cxnLst/>
              <a:rect l="l" t="t" r="r" b="b"/>
              <a:pathLst>
                <a:path w="14158" h="8372" extrusionOk="0">
                  <a:moveTo>
                    <a:pt x="1227" y="1"/>
                  </a:moveTo>
                  <a:lnTo>
                    <a:pt x="1102" y="10"/>
                  </a:lnTo>
                  <a:lnTo>
                    <a:pt x="978" y="29"/>
                  </a:lnTo>
                  <a:lnTo>
                    <a:pt x="863" y="58"/>
                  </a:lnTo>
                  <a:lnTo>
                    <a:pt x="748" y="96"/>
                  </a:lnTo>
                  <a:lnTo>
                    <a:pt x="642" y="154"/>
                  </a:lnTo>
                  <a:lnTo>
                    <a:pt x="547" y="211"/>
                  </a:lnTo>
                  <a:lnTo>
                    <a:pt x="451" y="288"/>
                  </a:lnTo>
                  <a:lnTo>
                    <a:pt x="365" y="365"/>
                  </a:lnTo>
                  <a:lnTo>
                    <a:pt x="279" y="451"/>
                  </a:lnTo>
                  <a:lnTo>
                    <a:pt x="211" y="546"/>
                  </a:lnTo>
                  <a:lnTo>
                    <a:pt x="154" y="642"/>
                  </a:lnTo>
                  <a:lnTo>
                    <a:pt x="97" y="748"/>
                  </a:lnTo>
                  <a:lnTo>
                    <a:pt x="58" y="863"/>
                  </a:lnTo>
                  <a:lnTo>
                    <a:pt x="29" y="978"/>
                  </a:lnTo>
                  <a:lnTo>
                    <a:pt x="10" y="1102"/>
                  </a:lnTo>
                  <a:lnTo>
                    <a:pt x="1" y="1227"/>
                  </a:lnTo>
                  <a:lnTo>
                    <a:pt x="1" y="7146"/>
                  </a:lnTo>
                  <a:lnTo>
                    <a:pt x="10" y="7270"/>
                  </a:lnTo>
                  <a:lnTo>
                    <a:pt x="29" y="7395"/>
                  </a:lnTo>
                  <a:lnTo>
                    <a:pt x="58" y="7510"/>
                  </a:lnTo>
                  <a:lnTo>
                    <a:pt x="97" y="7625"/>
                  </a:lnTo>
                  <a:lnTo>
                    <a:pt x="154" y="7730"/>
                  </a:lnTo>
                  <a:lnTo>
                    <a:pt x="211" y="7826"/>
                  </a:lnTo>
                  <a:lnTo>
                    <a:pt x="279" y="7922"/>
                  </a:lnTo>
                  <a:lnTo>
                    <a:pt x="365" y="8008"/>
                  </a:lnTo>
                  <a:lnTo>
                    <a:pt x="451" y="8084"/>
                  </a:lnTo>
                  <a:lnTo>
                    <a:pt x="547" y="8161"/>
                  </a:lnTo>
                  <a:lnTo>
                    <a:pt x="642" y="8219"/>
                  </a:lnTo>
                  <a:lnTo>
                    <a:pt x="748" y="8276"/>
                  </a:lnTo>
                  <a:lnTo>
                    <a:pt x="863" y="8314"/>
                  </a:lnTo>
                  <a:lnTo>
                    <a:pt x="978" y="8343"/>
                  </a:lnTo>
                  <a:lnTo>
                    <a:pt x="1102" y="8362"/>
                  </a:lnTo>
                  <a:lnTo>
                    <a:pt x="1227" y="8372"/>
                  </a:lnTo>
                  <a:lnTo>
                    <a:pt x="12931" y="8372"/>
                  </a:lnTo>
                  <a:lnTo>
                    <a:pt x="13056" y="8362"/>
                  </a:lnTo>
                  <a:lnTo>
                    <a:pt x="13180" y="8343"/>
                  </a:lnTo>
                  <a:lnTo>
                    <a:pt x="13295" y="8314"/>
                  </a:lnTo>
                  <a:lnTo>
                    <a:pt x="13410" y="8276"/>
                  </a:lnTo>
                  <a:lnTo>
                    <a:pt x="13515" y="8219"/>
                  </a:lnTo>
                  <a:lnTo>
                    <a:pt x="13611" y="8161"/>
                  </a:lnTo>
                  <a:lnTo>
                    <a:pt x="13707" y="8084"/>
                  </a:lnTo>
                  <a:lnTo>
                    <a:pt x="13793" y="8008"/>
                  </a:lnTo>
                  <a:lnTo>
                    <a:pt x="13870" y="7922"/>
                  </a:lnTo>
                  <a:lnTo>
                    <a:pt x="13946" y="7826"/>
                  </a:lnTo>
                  <a:lnTo>
                    <a:pt x="14004" y="7730"/>
                  </a:lnTo>
                  <a:lnTo>
                    <a:pt x="14061" y="7625"/>
                  </a:lnTo>
                  <a:lnTo>
                    <a:pt x="14100" y="7510"/>
                  </a:lnTo>
                  <a:lnTo>
                    <a:pt x="14128" y="7395"/>
                  </a:lnTo>
                  <a:lnTo>
                    <a:pt x="14148" y="7270"/>
                  </a:lnTo>
                  <a:lnTo>
                    <a:pt x="14157" y="7146"/>
                  </a:lnTo>
                  <a:lnTo>
                    <a:pt x="14157" y="1227"/>
                  </a:lnTo>
                  <a:lnTo>
                    <a:pt x="14148" y="1102"/>
                  </a:lnTo>
                  <a:lnTo>
                    <a:pt x="14128" y="978"/>
                  </a:lnTo>
                  <a:lnTo>
                    <a:pt x="14100" y="863"/>
                  </a:lnTo>
                  <a:lnTo>
                    <a:pt x="14061" y="748"/>
                  </a:lnTo>
                  <a:lnTo>
                    <a:pt x="14004" y="642"/>
                  </a:lnTo>
                  <a:lnTo>
                    <a:pt x="13946" y="546"/>
                  </a:lnTo>
                  <a:lnTo>
                    <a:pt x="13870" y="451"/>
                  </a:lnTo>
                  <a:lnTo>
                    <a:pt x="13793" y="365"/>
                  </a:lnTo>
                  <a:lnTo>
                    <a:pt x="13707" y="288"/>
                  </a:lnTo>
                  <a:lnTo>
                    <a:pt x="13611" y="211"/>
                  </a:lnTo>
                  <a:lnTo>
                    <a:pt x="13515" y="154"/>
                  </a:lnTo>
                  <a:lnTo>
                    <a:pt x="13410" y="96"/>
                  </a:lnTo>
                  <a:lnTo>
                    <a:pt x="13295" y="58"/>
                  </a:lnTo>
                  <a:lnTo>
                    <a:pt x="13180" y="29"/>
                  </a:lnTo>
                  <a:lnTo>
                    <a:pt x="13056" y="10"/>
                  </a:lnTo>
                  <a:lnTo>
                    <a:pt x="129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6"/>
            <p:cNvSpPr/>
            <p:nvPr/>
          </p:nvSpPr>
          <p:spPr>
            <a:xfrm>
              <a:off x="4599866" y="2491446"/>
              <a:ext cx="136401" cy="259843"/>
            </a:xfrm>
            <a:custGeom>
              <a:avLst/>
              <a:gdLst/>
              <a:ahLst/>
              <a:cxnLst/>
              <a:rect l="l" t="t" r="r" b="b"/>
              <a:pathLst>
                <a:path w="3842" h="7319" extrusionOk="0">
                  <a:moveTo>
                    <a:pt x="2127" y="1"/>
                  </a:moveTo>
                  <a:lnTo>
                    <a:pt x="1925" y="317"/>
                  </a:lnTo>
                  <a:lnTo>
                    <a:pt x="1456" y="1073"/>
                  </a:lnTo>
                  <a:lnTo>
                    <a:pt x="1188" y="1514"/>
                  </a:lnTo>
                  <a:lnTo>
                    <a:pt x="939" y="1964"/>
                  </a:lnTo>
                  <a:lnTo>
                    <a:pt x="728" y="2366"/>
                  </a:lnTo>
                  <a:lnTo>
                    <a:pt x="642" y="2539"/>
                  </a:lnTo>
                  <a:lnTo>
                    <a:pt x="585" y="2692"/>
                  </a:lnTo>
                  <a:lnTo>
                    <a:pt x="527" y="2864"/>
                  </a:lnTo>
                  <a:lnTo>
                    <a:pt x="479" y="3066"/>
                  </a:lnTo>
                  <a:lnTo>
                    <a:pt x="422" y="3295"/>
                  </a:lnTo>
                  <a:lnTo>
                    <a:pt x="374" y="3554"/>
                  </a:lnTo>
                  <a:lnTo>
                    <a:pt x="268" y="4100"/>
                  </a:lnTo>
                  <a:lnTo>
                    <a:pt x="182" y="4665"/>
                  </a:lnTo>
                  <a:lnTo>
                    <a:pt x="106" y="5192"/>
                  </a:lnTo>
                  <a:lnTo>
                    <a:pt x="48" y="5632"/>
                  </a:lnTo>
                  <a:lnTo>
                    <a:pt x="0" y="6044"/>
                  </a:lnTo>
                  <a:lnTo>
                    <a:pt x="154" y="6178"/>
                  </a:lnTo>
                  <a:lnTo>
                    <a:pt x="288" y="6313"/>
                  </a:lnTo>
                  <a:lnTo>
                    <a:pt x="422" y="6456"/>
                  </a:lnTo>
                  <a:lnTo>
                    <a:pt x="537" y="6619"/>
                  </a:lnTo>
                  <a:lnTo>
                    <a:pt x="652" y="6782"/>
                  </a:lnTo>
                  <a:lnTo>
                    <a:pt x="747" y="6954"/>
                  </a:lnTo>
                  <a:lnTo>
                    <a:pt x="824" y="7136"/>
                  </a:lnTo>
                  <a:lnTo>
                    <a:pt x="901" y="7318"/>
                  </a:lnTo>
                  <a:lnTo>
                    <a:pt x="1648" y="6044"/>
                  </a:lnTo>
                  <a:lnTo>
                    <a:pt x="2826" y="4234"/>
                  </a:lnTo>
                  <a:lnTo>
                    <a:pt x="3017" y="3908"/>
                  </a:lnTo>
                  <a:lnTo>
                    <a:pt x="3209" y="3564"/>
                  </a:lnTo>
                  <a:lnTo>
                    <a:pt x="3410" y="3171"/>
                  </a:lnTo>
                  <a:lnTo>
                    <a:pt x="3611" y="2769"/>
                  </a:lnTo>
                  <a:lnTo>
                    <a:pt x="3697" y="2577"/>
                  </a:lnTo>
                  <a:lnTo>
                    <a:pt x="3764" y="2405"/>
                  </a:lnTo>
                  <a:lnTo>
                    <a:pt x="3812" y="2261"/>
                  </a:lnTo>
                  <a:lnTo>
                    <a:pt x="3841" y="2136"/>
                  </a:lnTo>
                  <a:lnTo>
                    <a:pt x="3841" y="2089"/>
                  </a:lnTo>
                  <a:lnTo>
                    <a:pt x="3841" y="2050"/>
                  </a:lnTo>
                  <a:lnTo>
                    <a:pt x="3832" y="2022"/>
                  </a:lnTo>
                  <a:lnTo>
                    <a:pt x="3812" y="2002"/>
                  </a:lnTo>
                  <a:lnTo>
                    <a:pt x="3764" y="1983"/>
                  </a:lnTo>
                  <a:lnTo>
                    <a:pt x="3678" y="1983"/>
                  </a:lnTo>
                  <a:lnTo>
                    <a:pt x="3630" y="1993"/>
                  </a:lnTo>
                  <a:lnTo>
                    <a:pt x="3582" y="2012"/>
                  </a:lnTo>
                  <a:lnTo>
                    <a:pt x="3525" y="2041"/>
                  </a:lnTo>
                  <a:lnTo>
                    <a:pt x="3420" y="2117"/>
                  </a:lnTo>
                  <a:lnTo>
                    <a:pt x="3314" y="2213"/>
                  </a:lnTo>
                  <a:lnTo>
                    <a:pt x="3199" y="2318"/>
                  </a:lnTo>
                  <a:lnTo>
                    <a:pt x="2970" y="2567"/>
                  </a:lnTo>
                  <a:lnTo>
                    <a:pt x="2740" y="2817"/>
                  </a:lnTo>
                  <a:lnTo>
                    <a:pt x="2625" y="2931"/>
                  </a:lnTo>
                  <a:lnTo>
                    <a:pt x="2519" y="3027"/>
                  </a:lnTo>
                  <a:lnTo>
                    <a:pt x="2414" y="3094"/>
                  </a:lnTo>
                  <a:lnTo>
                    <a:pt x="2366" y="3123"/>
                  </a:lnTo>
                  <a:lnTo>
                    <a:pt x="2309" y="3142"/>
                  </a:lnTo>
                  <a:lnTo>
                    <a:pt x="2261" y="3152"/>
                  </a:lnTo>
                  <a:lnTo>
                    <a:pt x="2175" y="3152"/>
                  </a:lnTo>
                  <a:lnTo>
                    <a:pt x="2127" y="3133"/>
                  </a:lnTo>
                  <a:lnTo>
                    <a:pt x="2060" y="3085"/>
                  </a:lnTo>
                  <a:lnTo>
                    <a:pt x="2012" y="3027"/>
                  </a:lnTo>
                  <a:lnTo>
                    <a:pt x="1964" y="2951"/>
                  </a:lnTo>
                  <a:lnTo>
                    <a:pt x="1925" y="2864"/>
                  </a:lnTo>
                  <a:lnTo>
                    <a:pt x="1897" y="2759"/>
                  </a:lnTo>
                  <a:lnTo>
                    <a:pt x="1878" y="2654"/>
                  </a:lnTo>
                  <a:lnTo>
                    <a:pt x="1868" y="2529"/>
                  </a:lnTo>
                  <a:lnTo>
                    <a:pt x="1868" y="2405"/>
                  </a:lnTo>
                  <a:lnTo>
                    <a:pt x="1878" y="2127"/>
                  </a:lnTo>
                  <a:lnTo>
                    <a:pt x="1897" y="1840"/>
                  </a:lnTo>
                  <a:lnTo>
                    <a:pt x="1935" y="1533"/>
                  </a:lnTo>
                  <a:lnTo>
                    <a:pt x="1973" y="1236"/>
                  </a:lnTo>
                  <a:lnTo>
                    <a:pt x="2040" y="776"/>
                  </a:lnTo>
                  <a:lnTo>
                    <a:pt x="2088" y="374"/>
                  </a:lnTo>
                  <a:lnTo>
                    <a:pt x="2127"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6"/>
            <p:cNvSpPr/>
            <p:nvPr/>
          </p:nvSpPr>
          <p:spPr>
            <a:xfrm>
              <a:off x="5664518" y="2994714"/>
              <a:ext cx="223453" cy="161891"/>
            </a:xfrm>
            <a:custGeom>
              <a:avLst/>
              <a:gdLst/>
              <a:ahLst/>
              <a:cxnLst/>
              <a:rect l="l" t="t" r="r" b="b"/>
              <a:pathLst>
                <a:path w="6294" h="4560" extrusionOk="0">
                  <a:moveTo>
                    <a:pt x="4904" y="738"/>
                  </a:moveTo>
                  <a:lnTo>
                    <a:pt x="4990" y="747"/>
                  </a:lnTo>
                  <a:lnTo>
                    <a:pt x="5067" y="757"/>
                  </a:lnTo>
                  <a:lnTo>
                    <a:pt x="5153" y="776"/>
                  </a:lnTo>
                  <a:lnTo>
                    <a:pt x="5230" y="805"/>
                  </a:lnTo>
                  <a:lnTo>
                    <a:pt x="5297" y="843"/>
                  </a:lnTo>
                  <a:lnTo>
                    <a:pt x="5364" y="881"/>
                  </a:lnTo>
                  <a:lnTo>
                    <a:pt x="5431" y="929"/>
                  </a:lnTo>
                  <a:lnTo>
                    <a:pt x="5489" y="977"/>
                  </a:lnTo>
                  <a:lnTo>
                    <a:pt x="5536" y="1044"/>
                  </a:lnTo>
                  <a:lnTo>
                    <a:pt x="5584" y="1102"/>
                  </a:lnTo>
                  <a:lnTo>
                    <a:pt x="5623" y="1169"/>
                  </a:lnTo>
                  <a:lnTo>
                    <a:pt x="5661" y="1245"/>
                  </a:lnTo>
                  <a:lnTo>
                    <a:pt x="5690" y="1322"/>
                  </a:lnTo>
                  <a:lnTo>
                    <a:pt x="5709" y="1399"/>
                  </a:lnTo>
                  <a:lnTo>
                    <a:pt x="5718" y="1475"/>
                  </a:lnTo>
                  <a:lnTo>
                    <a:pt x="5728" y="1561"/>
                  </a:lnTo>
                  <a:lnTo>
                    <a:pt x="5718" y="1648"/>
                  </a:lnTo>
                  <a:lnTo>
                    <a:pt x="5709" y="1724"/>
                  </a:lnTo>
                  <a:lnTo>
                    <a:pt x="5690" y="1801"/>
                  </a:lnTo>
                  <a:lnTo>
                    <a:pt x="5661" y="1877"/>
                  </a:lnTo>
                  <a:lnTo>
                    <a:pt x="5623" y="1954"/>
                  </a:lnTo>
                  <a:lnTo>
                    <a:pt x="5584" y="2021"/>
                  </a:lnTo>
                  <a:lnTo>
                    <a:pt x="5536" y="2079"/>
                  </a:lnTo>
                  <a:lnTo>
                    <a:pt x="5489" y="2136"/>
                  </a:lnTo>
                  <a:lnTo>
                    <a:pt x="5431" y="2194"/>
                  </a:lnTo>
                  <a:lnTo>
                    <a:pt x="5364" y="2241"/>
                  </a:lnTo>
                  <a:lnTo>
                    <a:pt x="5297" y="2280"/>
                  </a:lnTo>
                  <a:lnTo>
                    <a:pt x="5230" y="2318"/>
                  </a:lnTo>
                  <a:lnTo>
                    <a:pt x="5153" y="2347"/>
                  </a:lnTo>
                  <a:lnTo>
                    <a:pt x="5067" y="2366"/>
                  </a:lnTo>
                  <a:lnTo>
                    <a:pt x="4990" y="2376"/>
                  </a:lnTo>
                  <a:lnTo>
                    <a:pt x="4904" y="2385"/>
                  </a:lnTo>
                  <a:lnTo>
                    <a:pt x="4818" y="2376"/>
                  </a:lnTo>
                  <a:lnTo>
                    <a:pt x="4732" y="2356"/>
                  </a:lnTo>
                  <a:lnTo>
                    <a:pt x="4646" y="2337"/>
                  </a:lnTo>
                  <a:lnTo>
                    <a:pt x="4569" y="2308"/>
                  </a:lnTo>
                  <a:lnTo>
                    <a:pt x="4569" y="2280"/>
                  </a:lnTo>
                  <a:lnTo>
                    <a:pt x="4569" y="814"/>
                  </a:lnTo>
                  <a:lnTo>
                    <a:pt x="4646" y="786"/>
                  </a:lnTo>
                  <a:lnTo>
                    <a:pt x="4732" y="757"/>
                  </a:lnTo>
                  <a:lnTo>
                    <a:pt x="4818" y="747"/>
                  </a:lnTo>
                  <a:lnTo>
                    <a:pt x="4904" y="738"/>
                  </a:lnTo>
                  <a:close/>
                  <a:moveTo>
                    <a:pt x="0" y="0"/>
                  </a:moveTo>
                  <a:lnTo>
                    <a:pt x="0" y="2280"/>
                  </a:lnTo>
                  <a:lnTo>
                    <a:pt x="10" y="2395"/>
                  </a:lnTo>
                  <a:lnTo>
                    <a:pt x="19" y="2510"/>
                  </a:lnTo>
                  <a:lnTo>
                    <a:pt x="29" y="2625"/>
                  </a:lnTo>
                  <a:lnTo>
                    <a:pt x="48" y="2740"/>
                  </a:lnTo>
                  <a:lnTo>
                    <a:pt x="106" y="2960"/>
                  </a:lnTo>
                  <a:lnTo>
                    <a:pt x="182" y="3171"/>
                  </a:lnTo>
                  <a:lnTo>
                    <a:pt x="278" y="3372"/>
                  </a:lnTo>
                  <a:lnTo>
                    <a:pt x="393" y="3554"/>
                  </a:lnTo>
                  <a:lnTo>
                    <a:pt x="527" y="3736"/>
                  </a:lnTo>
                  <a:lnTo>
                    <a:pt x="671" y="3898"/>
                  </a:lnTo>
                  <a:lnTo>
                    <a:pt x="834" y="4042"/>
                  </a:lnTo>
                  <a:lnTo>
                    <a:pt x="1006" y="4176"/>
                  </a:lnTo>
                  <a:lnTo>
                    <a:pt x="1198" y="4291"/>
                  </a:lnTo>
                  <a:lnTo>
                    <a:pt x="1399" y="4387"/>
                  </a:lnTo>
                  <a:lnTo>
                    <a:pt x="1609" y="4464"/>
                  </a:lnTo>
                  <a:lnTo>
                    <a:pt x="1830" y="4521"/>
                  </a:lnTo>
                  <a:lnTo>
                    <a:pt x="1935" y="4540"/>
                  </a:lnTo>
                  <a:lnTo>
                    <a:pt x="2050" y="4550"/>
                  </a:lnTo>
                  <a:lnTo>
                    <a:pt x="2165" y="4559"/>
                  </a:lnTo>
                  <a:lnTo>
                    <a:pt x="2481" y="4559"/>
                  </a:lnTo>
                  <a:lnTo>
                    <a:pt x="2673" y="4531"/>
                  </a:lnTo>
                  <a:lnTo>
                    <a:pt x="2855" y="4492"/>
                  </a:lnTo>
                  <a:lnTo>
                    <a:pt x="3037" y="4435"/>
                  </a:lnTo>
                  <a:lnTo>
                    <a:pt x="3209" y="4368"/>
                  </a:lnTo>
                  <a:lnTo>
                    <a:pt x="3372" y="4282"/>
                  </a:lnTo>
                  <a:lnTo>
                    <a:pt x="3535" y="4186"/>
                  </a:lnTo>
                  <a:lnTo>
                    <a:pt x="3678" y="4080"/>
                  </a:lnTo>
                  <a:lnTo>
                    <a:pt x="3822" y="3966"/>
                  </a:lnTo>
                  <a:lnTo>
                    <a:pt x="3946" y="3841"/>
                  </a:lnTo>
                  <a:lnTo>
                    <a:pt x="4071" y="3697"/>
                  </a:lnTo>
                  <a:lnTo>
                    <a:pt x="4176" y="3554"/>
                  </a:lnTo>
                  <a:lnTo>
                    <a:pt x="4272" y="3391"/>
                  </a:lnTo>
                  <a:lnTo>
                    <a:pt x="4358" y="3228"/>
                  </a:lnTo>
                  <a:lnTo>
                    <a:pt x="4425" y="3056"/>
                  </a:lnTo>
                  <a:lnTo>
                    <a:pt x="4483" y="2874"/>
                  </a:lnTo>
                  <a:lnTo>
                    <a:pt x="4588" y="2912"/>
                  </a:lnTo>
                  <a:lnTo>
                    <a:pt x="4684" y="2931"/>
                  </a:lnTo>
                  <a:lnTo>
                    <a:pt x="4799" y="2941"/>
                  </a:lnTo>
                  <a:lnTo>
                    <a:pt x="4904" y="2950"/>
                  </a:lnTo>
                  <a:lnTo>
                    <a:pt x="5048" y="2941"/>
                  </a:lnTo>
                  <a:lnTo>
                    <a:pt x="5182" y="2921"/>
                  </a:lnTo>
                  <a:lnTo>
                    <a:pt x="5316" y="2893"/>
                  </a:lnTo>
                  <a:lnTo>
                    <a:pt x="5450" y="2845"/>
                  </a:lnTo>
                  <a:lnTo>
                    <a:pt x="5565" y="2787"/>
                  </a:lnTo>
                  <a:lnTo>
                    <a:pt x="5680" y="2711"/>
                  </a:lnTo>
                  <a:lnTo>
                    <a:pt x="5795" y="2634"/>
                  </a:lnTo>
                  <a:lnTo>
                    <a:pt x="5891" y="2548"/>
                  </a:lnTo>
                  <a:lnTo>
                    <a:pt x="5977" y="2443"/>
                  </a:lnTo>
                  <a:lnTo>
                    <a:pt x="6063" y="2337"/>
                  </a:lnTo>
                  <a:lnTo>
                    <a:pt x="6130" y="2222"/>
                  </a:lnTo>
                  <a:lnTo>
                    <a:pt x="6188" y="2098"/>
                  </a:lnTo>
                  <a:lnTo>
                    <a:pt x="6236" y="1973"/>
                  </a:lnTo>
                  <a:lnTo>
                    <a:pt x="6264" y="1839"/>
                  </a:lnTo>
                  <a:lnTo>
                    <a:pt x="6293" y="1705"/>
                  </a:lnTo>
                  <a:lnTo>
                    <a:pt x="6293" y="1561"/>
                  </a:lnTo>
                  <a:lnTo>
                    <a:pt x="6293" y="1418"/>
                  </a:lnTo>
                  <a:lnTo>
                    <a:pt x="6264" y="1284"/>
                  </a:lnTo>
                  <a:lnTo>
                    <a:pt x="6236" y="1150"/>
                  </a:lnTo>
                  <a:lnTo>
                    <a:pt x="6188" y="1015"/>
                  </a:lnTo>
                  <a:lnTo>
                    <a:pt x="6130" y="901"/>
                  </a:lnTo>
                  <a:lnTo>
                    <a:pt x="6063" y="786"/>
                  </a:lnTo>
                  <a:lnTo>
                    <a:pt x="5977" y="680"/>
                  </a:lnTo>
                  <a:lnTo>
                    <a:pt x="5891" y="575"/>
                  </a:lnTo>
                  <a:lnTo>
                    <a:pt x="5795" y="489"/>
                  </a:lnTo>
                  <a:lnTo>
                    <a:pt x="5680" y="412"/>
                  </a:lnTo>
                  <a:lnTo>
                    <a:pt x="5565" y="335"/>
                  </a:lnTo>
                  <a:lnTo>
                    <a:pt x="5450" y="278"/>
                  </a:lnTo>
                  <a:lnTo>
                    <a:pt x="5316" y="230"/>
                  </a:lnTo>
                  <a:lnTo>
                    <a:pt x="5182" y="201"/>
                  </a:lnTo>
                  <a:lnTo>
                    <a:pt x="5048" y="182"/>
                  </a:lnTo>
                  <a:lnTo>
                    <a:pt x="4904" y="173"/>
                  </a:lnTo>
                  <a:lnTo>
                    <a:pt x="4818" y="173"/>
                  </a:lnTo>
                  <a:lnTo>
                    <a:pt x="4732" y="182"/>
                  </a:lnTo>
                  <a:lnTo>
                    <a:pt x="4569" y="220"/>
                  </a:lnTo>
                  <a:lnTo>
                    <a:pt x="45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6"/>
            <p:cNvSpPr/>
            <p:nvPr/>
          </p:nvSpPr>
          <p:spPr>
            <a:xfrm>
              <a:off x="5731509" y="2397581"/>
              <a:ext cx="496822" cy="554656"/>
            </a:xfrm>
            <a:custGeom>
              <a:avLst/>
              <a:gdLst/>
              <a:ahLst/>
              <a:cxnLst/>
              <a:rect l="l" t="t" r="r" b="b"/>
              <a:pathLst>
                <a:path w="13994" h="15623" extrusionOk="0">
                  <a:moveTo>
                    <a:pt x="13199" y="1"/>
                  </a:moveTo>
                  <a:lnTo>
                    <a:pt x="13132" y="30"/>
                  </a:lnTo>
                  <a:lnTo>
                    <a:pt x="13103" y="49"/>
                  </a:lnTo>
                  <a:lnTo>
                    <a:pt x="13074" y="68"/>
                  </a:lnTo>
                  <a:lnTo>
                    <a:pt x="13055" y="97"/>
                  </a:lnTo>
                  <a:lnTo>
                    <a:pt x="13036" y="135"/>
                  </a:lnTo>
                  <a:lnTo>
                    <a:pt x="13026" y="173"/>
                  </a:lnTo>
                  <a:lnTo>
                    <a:pt x="13026" y="212"/>
                  </a:lnTo>
                  <a:lnTo>
                    <a:pt x="13017" y="413"/>
                  </a:lnTo>
                  <a:lnTo>
                    <a:pt x="13007" y="614"/>
                  </a:lnTo>
                  <a:lnTo>
                    <a:pt x="12988" y="806"/>
                  </a:lnTo>
                  <a:lnTo>
                    <a:pt x="12969" y="997"/>
                  </a:lnTo>
                  <a:lnTo>
                    <a:pt x="12931" y="1189"/>
                  </a:lnTo>
                  <a:lnTo>
                    <a:pt x="12892" y="1371"/>
                  </a:lnTo>
                  <a:lnTo>
                    <a:pt x="12844" y="1553"/>
                  </a:lnTo>
                  <a:lnTo>
                    <a:pt x="12797" y="1735"/>
                  </a:lnTo>
                  <a:lnTo>
                    <a:pt x="12739" y="1907"/>
                  </a:lnTo>
                  <a:lnTo>
                    <a:pt x="12672" y="2079"/>
                  </a:lnTo>
                  <a:lnTo>
                    <a:pt x="12595" y="2252"/>
                  </a:lnTo>
                  <a:lnTo>
                    <a:pt x="12519" y="2415"/>
                  </a:lnTo>
                  <a:lnTo>
                    <a:pt x="12433" y="2578"/>
                  </a:lnTo>
                  <a:lnTo>
                    <a:pt x="12346" y="2740"/>
                  </a:lnTo>
                  <a:lnTo>
                    <a:pt x="12251" y="2903"/>
                  </a:lnTo>
                  <a:lnTo>
                    <a:pt x="12145" y="3056"/>
                  </a:lnTo>
                  <a:lnTo>
                    <a:pt x="12040" y="3210"/>
                  </a:lnTo>
                  <a:lnTo>
                    <a:pt x="11925" y="3363"/>
                  </a:lnTo>
                  <a:lnTo>
                    <a:pt x="11685" y="3660"/>
                  </a:lnTo>
                  <a:lnTo>
                    <a:pt x="11427" y="3947"/>
                  </a:lnTo>
                  <a:lnTo>
                    <a:pt x="11149" y="4215"/>
                  </a:lnTo>
                  <a:lnTo>
                    <a:pt x="10862" y="4484"/>
                  </a:lnTo>
                  <a:lnTo>
                    <a:pt x="10555" y="4733"/>
                  </a:lnTo>
                  <a:lnTo>
                    <a:pt x="10230" y="4982"/>
                  </a:lnTo>
                  <a:lnTo>
                    <a:pt x="9904" y="5221"/>
                  </a:lnTo>
                  <a:lnTo>
                    <a:pt x="9559" y="5451"/>
                  </a:lnTo>
                  <a:lnTo>
                    <a:pt x="9205" y="5671"/>
                  </a:lnTo>
                  <a:lnTo>
                    <a:pt x="8841" y="5882"/>
                  </a:lnTo>
                  <a:lnTo>
                    <a:pt x="8477" y="6083"/>
                  </a:lnTo>
                  <a:lnTo>
                    <a:pt x="8094" y="6284"/>
                  </a:lnTo>
                  <a:lnTo>
                    <a:pt x="7720" y="6466"/>
                  </a:lnTo>
                  <a:lnTo>
                    <a:pt x="7337" y="6648"/>
                  </a:lnTo>
                  <a:lnTo>
                    <a:pt x="6944" y="6821"/>
                  </a:lnTo>
                  <a:lnTo>
                    <a:pt x="6561" y="6993"/>
                  </a:lnTo>
                  <a:lnTo>
                    <a:pt x="6178" y="7156"/>
                  </a:lnTo>
                  <a:lnTo>
                    <a:pt x="5402" y="7462"/>
                  </a:lnTo>
                  <a:lnTo>
                    <a:pt x="4655" y="7740"/>
                  </a:lnTo>
                  <a:lnTo>
                    <a:pt x="3937" y="8008"/>
                  </a:lnTo>
                  <a:lnTo>
                    <a:pt x="3554" y="8152"/>
                  </a:lnTo>
                  <a:lnTo>
                    <a:pt x="3199" y="8315"/>
                  </a:lnTo>
                  <a:lnTo>
                    <a:pt x="2874" y="8487"/>
                  </a:lnTo>
                  <a:lnTo>
                    <a:pt x="2567" y="8669"/>
                  </a:lnTo>
                  <a:lnTo>
                    <a:pt x="2280" y="8870"/>
                  </a:lnTo>
                  <a:lnTo>
                    <a:pt x="2012" y="9081"/>
                  </a:lnTo>
                  <a:lnTo>
                    <a:pt x="1772" y="9292"/>
                  </a:lnTo>
                  <a:lnTo>
                    <a:pt x="1542" y="9522"/>
                  </a:lnTo>
                  <a:lnTo>
                    <a:pt x="1332" y="9752"/>
                  </a:lnTo>
                  <a:lnTo>
                    <a:pt x="1150" y="9991"/>
                  </a:lnTo>
                  <a:lnTo>
                    <a:pt x="977" y="10240"/>
                  </a:lnTo>
                  <a:lnTo>
                    <a:pt x="824" y="10499"/>
                  </a:lnTo>
                  <a:lnTo>
                    <a:pt x="680" y="10757"/>
                  </a:lnTo>
                  <a:lnTo>
                    <a:pt x="556" y="11016"/>
                  </a:lnTo>
                  <a:lnTo>
                    <a:pt x="450" y="11284"/>
                  </a:lnTo>
                  <a:lnTo>
                    <a:pt x="355" y="11552"/>
                  </a:lnTo>
                  <a:lnTo>
                    <a:pt x="278" y="11820"/>
                  </a:lnTo>
                  <a:lnTo>
                    <a:pt x="201" y="12089"/>
                  </a:lnTo>
                  <a:lnTo>
                    <a:pt x="144" y="12357"/>
                  </a:lnTo>
                  <a:lnTo>
                    <a:pt x="96" y="12625"/>
                  </a:lnTo>
                  <a:lnTo>
                    <a:pt x="58" y="12884"/>
                  </a:lnTo>
                  <a:lnTo>
                    <a:pt x="38" y="13152"/>
                  </a:lnTo>
                  <a:lnTo>
                    <a:pt x="19" y="13410"/>
                  </a:lnTo>
                  <a:lnTo>
                    <a:pt x="0" y="13669"/>
                  </a:lnTo>
                  <a:lnTo>
                    <a:pt x="0" y="13918"/>
                  </a:lnTo>
                  <a:lnTo>
                    <a:pt x="0" y="14157"/>
                  </a:lnTo>
                  <a:lnTo>
                    <a:pt x="29" y="14627"/>
                  </a:lnTo>
                  <a:lnTo>
                    <a:pt x="67" y="15058"/>
                  </a:lnTo>
                  <a:lnTo>
                    <a:pt x="115" y="15450"/>
                  </a:lnTo>
                  <a:lnTo>
                    <a:pt x="125" y="15489"/>
                  </a:lnTo>
                  <a:lnTo>
                    <a:pt x="144" y="15527"/>
                  </a:lnTo>
                  <a:lnTo>
                    <a:pt x="163" y="15556"/>
                  </a:lnTo>
                  <a:lnTo>
                    <a:pt x="192" y="15575"/>
                  </a:lnTo>
                  <a:lnTo>
                    <a:pt x="220" y="15594"/>
                  </a:lnTo>
                  <a:lnTo>
                    <a:pt x="249" y="15613"/>
                  </a:lnTo>
                  <a:lnTo>
                    <a:pt x="316" y="15623"/>
                  </a:lnTo>
                  <a:lnTo>
                    <a:pt x="383" y="15613"/>
                  </a:lnTo>
                  <a:lnTo>
                    <a:pt x="422" y="15604"/>
                  </a:lnTo>
                  <a:lnTo>
                    <a:pt x="450" y="15585"/>
                  </a:lnTo>
                  <a:lnTo>
                    <a:pt x="479" y="15565"/>
                  </a:lnTo>
                  <a:lnTo>
                    <a:pt x="498" y="15537"/>
                  </a:lnTo>
                  <a:lnTo>
                    <a:pt x="517" y="15498"/>
                  </a:lnTo>
                  <a:lnTo>
                    <a:pt x="537" y="15460"/>
                  </a:lnTo>
                  <a:lnTo>
                    <a:pt x="575" y="15288"/>
                  </a:lnTo>
                  <a:lnTo>
                    <a:pt x="632" y="15125"/>
                  </a:lnTo>
                  <a:lnTo>
                    <a:pt x="680" y="14962"/>
                  </a:lnTo>
                  <a:lnTo>
                    <a:pt x="738" y="14818"/>
                  </a:lnTo>
                  <a:lnTo>
                    <a:pt x="805" y="14675"/>
                  </a:lnTo>
                  <a:lnTo>
                    <a:pt x="872" y="14531"/>
                  </a:lnTo>
                  <a:lnTo>
                    <a:pt x="939" y="14406"/>
                  </a:lnTo>
                  <a:lnTo>
                    <a:pt x="1015" y="14272"/>
                  </a:lnTo>
                  <a:lnTo>
                    <a:pt x="1092" y="14157"/>
                  </a:lnTo>
                  <a:lnTo>
                    <a:pt x="1178" y="14043"/>
                  </a:lnTo>
                  <a:lnTo>
                    <a:pt x="1264" y="13928"/>
                  </a:lnTo>
                  <a:lnTo>
                    <a:pt x="1351" y="13822"/>
                  </a:lnTo>
                  <a:lnTo>
                    <a:pt x="1446" y="13717"/>
                  </a:lnTo>
                  <a:lnTo>
                    <a:pt x="1542" y="13621"/>
                  </a:lnTo>
                  <a:lnTo>
                    <a:pt x="1753" y="13439"/>
                  </a:lnTo>
                  <a:lnTo>
                    <a:pt x="1973" y="13276"/>
                  </a:lnTo>
                  <a:lnTo>
                    <a:pt x="2213" y="13123"/>
                  </a:lnTo>
                  <a:lnTo>
                    <a:pt x="2462" y="12979"/>
                  </a:lnTo>
                  <a:lnTo>
                    <a:pt x="2730" y="12836"/>
                  </a:lnTo>
                  <a:lnTo>
                    <a:pt x="3017" y="12711"/>
                  </a:lnTo>
                  <a:lnTo>
                    <a:pt x="3305" y="12587"/>
                  </a:lnTo>
                  <a:lnTo>
                    <a:pt x="3621" y="12472"/>
                  </a:lnTo>
                  <a:lnTo>
                    <a:pt x="3937" y="12357"/>
                  </a:lnTo>
                  <a:lnTo>
                    <a:pt x="4626" y="12117"/>
                  </a:lnTo>
                  <a:lnTo>
                    <a:pt x="5354" y="11868"/>
                  </a:lnTo>
                  <a:lnTo>
                    <a:pt x="6140" y="11591"/>
                  </a:lnTo>
                  <a:lnTo>
                    <a:pt x="6542" y="11437"/>
                  </a:lnTo>
                  <a:lnTo>
                    <a:pt x="6963" y="11274"/>
                  </a:lnTo>
                  <a:lnTo>
                    <a:pt x="7394" y="11092"/>
                  </a:lnTo>
                  <a:lnTo>
                    <a:pt x="7835" y="10891"/>
                  </a:lnTo>
                  <a:lnTo>
                    <a:pt x="8285" y="10671"/>
                  </a:lnTo>
                  <a:lnTo>
                    <a:pt x="8745" y="10441"/>
                  </a:lnTo>
                  <a:lnTo>
                    <a:pt x="9224" y="10183"/>
                  </a:lnTo>
                  <a:lnTo>
                    <a:pt x="9703" y="9895"/>
                  </a:lnTo>
                  <a:lnTo>
                    <a:pt x="10191" y="9589"/>
                  </a:lnTo>
                  <a:lnTo>
                    <a:pt x="10699" y="9263"/>
                  </a:lnTo>
                  <a:lnTo>
                    <a:pt x="11072" y="8985"/>
                  </a:lnTo>
                  <a:lnTo>
                    <a:pt x="11427" y="8708"/>
                  </a:lnTo>
                  <a:lnTo>
                    <a:pt x="11743" y="8420"/>
                  </a:lnTo>
                  <a:lnTo>
                    <a:pt x="12040" y="8133"/>
                  </a:lnTo>
                  <a:lnTo>
                    <a:pt x="12318" y="7836"/>
                  </a:lnTo>
                  <a:lnTo>
                    <a:pt x="12567" y="7529"/>
                  </a:lnTo>
                  <a:lnTo>
                    <a:pt x="12787" y="7223"/>
                  </a:lnTo>
                  <a:lnTo>
                    <a:pt x="12988" y="6916"/>
                  </a:lnTo>
                  <a:lnTo>
                    <a:pt x="13170" y="6610"/>
                  </a:lnTo>
                  <a:lnTo>
                    <a:pt x="13333" y="6294"/>
                  </a:lnTo>
                  <a:lnTo>
                    <a:pt x="13477" y="5987"/>
                  </a:lnTo>
                  <a:lnTo>
                    <a:pt x="13591" y="5671"/>
                  </a:lnTo>
                  <a:lnTo>
                    <a:pt x="13697" y="5355"/>
                  </a:lnTo>
                  <a:lnTo>
                    <a:pt x="13783" y="5039"/>
                  </a:lnTo>
                  <a:lnTo>
                    <a:pt x="13860" y="4733"/>
                  </a:lnTo>
                  <a:lnTo>
                    <a:pt x="13908" y="4417"/>
                  </a:lnTo>
                  <a:lnTo>
                    <a:pt x="13955" y="4110"/>
                  </a:lnTo>
                  <a:lnTo>
                    <a:pt x="13975" y="3804"/>
                  </a:lnTo>
                  <a:lnTo>
                    <a:pt x="13994" y="3497"/>
                  </a:lnTo>
                  <a:lnTo>
                    <a:pt x="13994" y="3200"/>
                  </a:lnTo>
                  <a:lnTo>
                    <a:pt x="13984" y="2913"/>
                  </a:lnTo>
                  <a:lnTo>
                    <a:pt x="13965" y="2616"/>
                  </a:lnTo>
                  <a:lnTo>
                    <a:pt x="13946" y="2338"/>
                  </a:lnTo>
                  <a:lnTo>
                    <a:pt x="13908" y="2060"/>
                  </a:lnTo>
                  <a:lnTo>
                    <a:pt x="13860" y="1792"/>
                  </a:lnTo>
                  <a:lnTo>
                    <a:pt x="13812" y="1524"/>
                  </a:lnTo>
                  <a:lnTo>
                    <a:pt x="13754" y="1275"/>
                  </a:lnTo>
                  <a:lnTo>
                    <a:pt x="13697" y="1026"/>
                  </a:lnTo>
                  <a:lnTo>
                    <a:pt x="13572" y="566"/>
                  </a:lnTo>
                  <a:lnTo>
                    <a:pt x="13429" y="145"/>
                  </a:lnTo>
                  <a:lnTo>
                    <a:pt x="13410" y="106"/>
                  </a:lnTo>
                  <a:lnTo>
                    <a:pt x="13390" y="68"/>
                  </a:lnTo>
                  <a:lnTo>
                    <a:pt x="13362" y="39"/>
                  </a:lnTo>
                  <a:lnTo>
                    <a:pt x="13333" y="20"/>
                  </a:lnTo>
                  <a:lnTo>
                    <a:pt x="13304" y="11"/>
                  </a:lnTo>
                  <a:lnTo>
                    <a:pt x="13266"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6"/>
            <p:cNvSpPr/>
            <p:nvPr/>
          </p:nvSpPr>
          <p:spPr>
            <a:xfrm>
              <a:off x="4470322" y="2242866"/>
              <a:ext cx="75159" cy="86768"/>
            </a:xfrm>
            <a:custGeom>
              <a:avLst/>
              <a:gdLst/>
              <a:ahLst/>
              <a:cxnLst/>
              <a:rect l="l" t="t" r="r" b="b"/>
              <a:pathLst>
                <a:path w="2117" h="2444" extrusionOk="0">
                  <a:moveTo>
                    <a:pt x="1226" y="154"/>
                  </a:moveTo>
                  <a:lnTo>
                    <a:pt x="1303" y="164"/>
                  </a:lnTo>
                  <a:lnTo>
                    <a:pt x="1370" y="173"/>
                  </a:lnTo>
                  <a:lnTo>
                    <a:pt x="1446" y="193"/>
                  </a:lnTo>
                  <a:lnTo>
                    <a:pt x="1513" y="221"/>
                  </a:lnTo>
                  <a:lnTo>
                    <a:pt x="1590" y="260"/>
                  </a:lnTo>
                  <a:lnTo>
                    <a:pt x="1657" y="307"/>
                  </a:lnTo>
                  <a:lnTo>
                    <a:pt x="1715" y="355"/>
                  </a:lnTo>
                  <a:lnTo>
                    <a:pt x="1772" y="422"/>
                  </a:lnTo>
                  <a:lnTo>
                    <a:pt x="1820" y="499"/>
                  </a:lnTo>
                  <a:lnTo>
                    <a:pt x="1868" y="576"/>
                  </a:lnTo>
                  <a:lnTo>
                    <a:pt x="1897" y="652"/>
                  </a:lnTo>
                  <a:lnTo>
                    <a:pt x="1925" y="748"/>
                  </a:lnTo>
                  <a:lnTo>
                    <a:pt x="1954" y="844"/>
                  </a:lnTo>
                  <a:lnTo>
                    <a:pt x="1964" y="949"/>
                  </a:lnTo>
                  <a:lnTo>
                    <a:pt x="1964" y="1055"/>
                  </a:lnTo>
                  <a:lnTo>
                    <a:pt x="1954" y="1160"/>
                  </a:lnTo>
                  <a:lnTo>
                    <a:pt x="1944" y="1265"/>
                  </a:lnTo>
                  <a:lnTo>
                    <a:pt x="1916" y="1371"/>
                  </a:lnTo>
                  <a:lnTo>
                    <a:pt x="1887" y="1476"/>
                  </a:lnTo>
                  <a:lnTo>
                    <a:pt x="1839" y="1572"/>
                  </a:lnTo>
                  <a:lnTo>
                    <a:pt x="1762" y="1725"/>
                  </a:lnTo>
                  <a:lnTo>
                    <a:pt x="1667" y="1869"/>
                  </a:lnTo>
                  <a:lnTo>
                    <a:pt x="1561" y="1984"/>
                  </a:lnTo>
                  <a:lnTo>
                    <a:pt x="1437" y="2089"/>
                  </a:lnTo>
                  <a:lnTo>
                    <a:pt x="1312" y="2175"/>
                  </a:lnTo>
                  <a:lnTo>
                    <a:pt x="1169" y="2233"/>
                  </a:lnTo>
                  <a:lnTo>
                    <a:pt x="1102" y="2261"/>
                  </a:lnTo>
                  <a:lnTo>
                    <a:pt x="1034" y="2271"/>
                  </a:lnTo>
                  <a:lnTo>
                    <a:pt x="958" y="2281"/>
                  </a:lnTo>
                  <a:lnTo>
                    <a:pt x="891" y="2290"/>
                  </a:lnTo>
                  <a:lnTo>
                    <a:pt x="814" y="2281"/>
                  </a:lnTo>
                  <a:lnTo>
                    <a:pt x="747" y="2271"/>
                  </a:lnTo>
                  <a:lnTo>
                    <a:pt x="671" y="2252"/>
                  </a:lnTo>
                  <a:lnTo>
                    <a:pt x="603" y="2223"/>
                  </a:lnTo>
                  <a:lnTo>
                    <a:pt x="536" y="2185"/>
                  </a:lnTo>
                  <a:lnTo>
                    <a:pt x="460" y="2137"/>
                  </a:lnTo>
                  <a:lnTo>
                    <a:pt x="402" y="2079"/>
                  </a:lnTo>
                  <a:lnTo>
                    <a:pt x="345" y="2022"/>
                  </a:lnTo>
                  <a:lnTo>
                    <a:pt x="297" y="1945"/>
                  </a:lnTo>
                  <a:lnTo>
                    <a:pt x="249" y="1869"/>
                  </a:lnTo>
                  <a:lnTo>
                    <a:pt x="220" y="1782"/>
                  </a:lnTo>
                  <a:lnTo>
                    <a:pt x="192" y="1696"/>
                  </a:lnTo>
                  <a:lnTo>
                    <a:pt x="163" y="1601"/>
                  </a:lnTo>
                  <a:lnTo>
                    <a:pt x="153" y="1495"/>
                  </a:lnTo>
                  <a:lnTo>
                    <a:pt x="153" y="1390"/>
                  </a:lnTo>
                  <a:lnTo>
                    <a:pt x="163" y="1284"/>
                  </a:lnTo>
                  <a:lnTo>
                    <a:pt x="172" y="1179"/>
                  </a:lnTo>
                  <a:lnTo>
                    <a:pt x="201" y="1074"/>
                  </a:lnTo>
                  <a:lnTo>
                    <a:pt x="230" y="968"/>
                  </a:lnTo>
                  <a:lnTo>
                    <a:pt x="278" y="863"/>
                  </a:lnTo>
                  <a:lnTo>
                    <a:pt x="354" y="719"/>
                  </a:lnTo>
                  <a:lnTo>
                    <a:pt x="450" y="576"/>
                  </a:lnTo>
                  <a:lnTo>
                    <a:pt x="556" y="461"/>
                  </a:lnTo>
                  <a:lnTo>
                    <a:pt x="680" y="355"/>
                  </a:lnTo>
                  <a:lnTo>
                    <a:pt x="814" y="269"/>
                  </a:lnTo>
                  <a:lnTo>
                    <a:pt x="948" y="212"/>
                  </a:lnTo>
                  <a:lnTo>
                    <a:pt x="1015" y="183"/>
                  </a:lnTo>
                  <a:lnTo>
                    <a:pt x="1082" y="173"/>
                  </a:lnTo>
                  <a:lnTo>
                    <a:pt x="1159" y="164"/>
                  </a:lnTo>
                  <a:lnTo>
                    <a:pt x="1226" y="154"/>
                  </a:lnTo>
                  <a:close/>
                  <a:moveTo>
                    <a:pt x="1226" y="1"/>
                  </a:moveTo>
                  <a:lnTo>
                    <a:pt x="1149" y="11"/>
                  </a:lnTo>
                  <a:lnTo>
                    <a:pt x="1063" y="20"/>
                  </a:lnTo>
                  <a:lnTo>
                    <a:pt x="987" y="39"/>
                  </a:lnTo>
                  <a:lnTo>
                    <a:pt x="910" y="58"/>
                  </a:lnTo>
                  <a:lnTo>
                    <a:pt x="833" y="87"/>
                  </a:lnTo>
                  <a:lnTo>
                    <a:pt x="757" y="125"/>
                  </a:lnTo>
                  <a:lnTo>
                    <a:pt x="680" y="173"/>
                  </a:lnTo>
                  <a:lnTo>
                    <a:pt x="603" y="221"/>
                  </a:lnTo>
                  <a:lnTo>
                    <a:pt x="536" y="279"/>
                  </a:lnTo>
                  <a:lnTo>
                    <a:pt x="469" y="336"/>
                  </a:lnTo>
                  <a:lnTo>
                    <a:pt x="402" y="403"/>
                  </a:lnTo>
                  <a:lnTo>
                    <a:pt x="335" y="470"/>
                  </a:lnTo>
                  <a:lnTo>
                    <a:pt x="278" y="547"/>
                  </a:lnTo>
                  <a:lnTo>
                    <a:pt x="230" y="633"/>
                  </a:lnTo>
                  <a:lnTo>
                    <a:pt x="182" y="710"/>
                  </a:lnTo>
                  <a:lnTo>
                    <a:pt x="134" y="806"/>
                  </a:lnTo>
                  <a:lnTo>
                    <a:pt x="86" y="920"/>
                  </a:lnTo>
                  <a:lnTo>
                    <a:pt x="48" y="1045"/>
                  </a:lnTo>
                  <a:lnTo>
                    <a:pt x="19" y="1160"/>
                  </a:lnTo>
                  <a:lnTo>
                    <a:pt x="10" y="1284"/>
                  </a:lnTo>
                  <a:lnTo>
                    <a:pt x="0" y="1399"/>
                  </a:lnTo>
                  <a:lnTo>
                    <a:pt x="0" y="1514"/>
                  </a:lnTo>
                  <a:lnTo>
                    <a:pt x="19" y="1629"/>
                  </a:lnTo>
                  <a:lnTo>
                    <a:pt x="38" y="1735"/>
                  </a:lnTo>
                  <a:lnTo>
                    <a:pt x="77" y="1840"/>
                  </a:lnTo>
                  <a:lnTo>
                    <a:pt x="115" y="1936"/>
                  </a:lnTo>
                  <a:lnTo>
                    <a:pt x="163" y="2032"/>
                  </a:lnTo>
                  <a:lnTo>
                    <a:pt x="220" y="2108"/>
                  </a:lnTo>
                  <a:lnTo>
                    <a:pt x="287" y="2194"/>
                  </a:lnTo>
                  <a:lnTo>
                    <a:pt x="364" y="2261"/>
                  </a:lnTo>
                  <a:lnTo>
                    <a:pt x="450" y="2319"/>
                  </a:lnTo>
                  <a:lnTo>
                    <a:pt x="546" y="2367"/>
                  </a:lnTo>
                  <a:lnTo>
                    <a:pt x="632" y="2395"/>
                  </a:lnTo>
                  <a:lnTo>
                    <a:pt x="718" y="2424"/>
                  </a:lnTo>
                  <a:lnTo>
                    <a:pt x="805" y="2434"/>
                  </a:lnTo>
                  <a:lnTo>
                    <a:pt x="891" y="2443"/>
                  </a:lnTo>
                  <a:lnTo>
                    <a:pt x="967" y="2434"/>
                  </a:lnTo>
                  <a:lnTo>
                    <a:pt x="1054" y="2424"/>
                  </a:lnTo>
                  <a:lnTo>
                    <a:pt x="1130" y="2405"/>
                  </a:lnTo>
                  <a:lnTo>
                    <a:pt x="1207" y="2386"/>
                  </a:lnTo>
                  <a:lnTo>
                    <a:pt x="1293" y="2357"/>
                  </a:lnTo>
                  <a:lnTo>
                    <a:pt x="1370" y="2319"/>
                  </a:lnTo>
                  <a:lnTo>
                    <a:pt x="1437" y="2271"/>
                  </a:lnTo>
                  <a:lnTo>
                    <a:pt x="1513" y="2223"/>
                  </a:lnTo>
                  <a:lnTo>
                    <a:pt x="1580" y="2166"/>
                  </a:lnTo>
                  <a:lnTo>
                    <a:pt x="1647" y="2108"/>
                  </a:lnTo>
                  <a:lnTo>
                    <a:pt x="1715" y="2041"/>
                  </a:lnTo>
                  <a:lnTo>
                    <a:pt x="1782" y="1974"/>
                  </a:lnTo>
                  <a:lnTo>
                    <a:pt x="1839" y="1897"/>
                  </a:lnTo>
                  <a:lnTo>
                    <a:pt x="1887" y="1811"/>
                  </a:lnTo>
                  <a:lnTo>
                    <a:pt x="1935" y="1725"/>
                  </a:lnTo>
                  <a:lnTo>
                    <a:pt x="1983" y="1639"/>
                  </a:lnTo>
                  <a:lnTo>
                    <a:pt x="2031" y="1524"/>
                  </a:lnTo>
                  <a:lnTo>
                    <a:pt x="2069" y="1399"/>
                  </a:lnTo>
                  <a:lnTo>
                    <a:pt x="2098" y="1284"/>
                  </a:lnTo>
                  <a:lnTo>
                    <a:pt x="2107" y="1160"/>
                  </a:lnTo>
                  <a:lnTo>
                    <a:pt x="2117" y="1045"/>
                  </a:lnTo>
                  <a:lnTo>
                    <a:pt x="2117" y="930"/>
                  </a:lnTo>
                  <a:lnTo>
                    <a:pt x="2098" y="815"/>
                  </a:lnTo>
                  <a:lnTo>
                    <a:pt x="2078" y="710"/>
                  </a:lnTo>
                  <a:lnTo>
                    <a:pt x="2040" y="604"/>
                  </a:lnTo>
                  <a:lnTo>
                    <a:pt x="2002" y="509"/>
                  </a:lnTo>
                  <a:lnTo>
                    <a:pt x="1954" y="413"/>
                  </a:lnTo>
                  <a:lnTo>
                    <a:pt x="1897" y="327"/>
                  </a:lnTo>
                  <a:lnTo>
                    <a:pt x="1829" y="250"/>
                  </a:lnTo>
                  <a:lnTo>
                    <a:pt x="1753" y="183"/>
                  </a:lnTo>
                  <a:lnTo>
                    <a:pt x="1667" y="125"/>
                  </a:lnTo>
                  <a:lnTo>
                    <a:pt x="1571" y="78"/>
                  </a:lnTo>
                  <a:lnTo>
                    <a:pt x="1494" y="49"/>
                  </a:lnTo>
                  <a:lnTo>
                    <a:pt x="1408" y="20"/>
                  </a:lnTo>
                  <a:lnTo>
                    <a:pt x="1312" y="11"/>
                  </a:lnTo>
                  <a:lnTo>
                    <a:pt x="122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6"/>
            <p:cNvSpPr/>
            <p:nvPr/>
          </p:nvSpPr>
          <p:spPr>
            <a:xfrm>
              <a:off x="4475754" y="2242866"/>
              <a:ext cx="64295" cy="81336"/>
            </a:xfrm>
            <a:custGeom>
              <a:avLst/>
              <a:gdLst/>
              <a:ahLst/>
              <a:cxnLst/>
              <a:rect l="l" t="t" r="r" b="b"/>
              <a:pathLst>
                <a:path w="1811" h="2291" fill="none" extrusionOk="0">
                  <a:moveTo>
                    <a:pt x="1073" y="1"/>
                  </a:moveTo>
                  <a:lnTo>
                    <a:pt x="1073" y="154"/>
                  </a:lnTo>
                  <a:lnTo>
                    <a:pt x="1073" y="154"/>
                  </a:lnTo>
                  <a:lnTo>
                    <a:pt x="1150" y="164"/>
                  </a:lnTo>
                  <a:lnTo>
                    <a:pt x="1217" y="173"/>
                  </a:lnTo>
                  <a:lnTo>
                    <a:pt x="1293" y="193"/>
                  </a:lnTo>
                  <a:lnTo>
                    <a:pt x="1360" y="221"/>
                  </a:lnTo>
                  <a:lnTo>
                    <a:pt x="1360" y="221"/>
                  </a:lnTo>
                  <a:lnTo>
                    <a:pt x="1437" y="260"/>
                  </a:lnTo>
                  <a:lnTo>
                    <a:pt x="1504" y="307"/>
                  </a:lnTo>
                  <a:lnTo>
                    <a:pt x="1562" y="355"/>
                  </a:lnTo>
                  <a:lnTo>
                    <a:pt x="1619" y="422"/>
                  </a:lnTo>
                  <a:lnTo>
                    <a:pt x="1667" y="499"/>
                  </a:lnTo>
                  <a:lnTo>
                    <a:pt x="1715" y="576"/>
                  </a:lnTo>
                  <a:lnTo>
                    <a:pt x="1744" y="652"/>
                  </a:lnTo>
                  <a:lnTo>
                    <a:pt x="1772" y="748"/>
                  </a:lnTo>
                  <a:lnTo>
                    <a:pt x="1772" y="748"/>
                  </a:lnTo>
                  <a:lnTo>
                    <a:pt x="1801" y="844"/>
                  </a:lnTo>
                  <a:lnTo>
                    <a:pt x="1811" y="949"/>
                  </a:lnTo>
                  <a:lnTo>
                    <a:pt x="1811" y="1055"/>
                  </a:lnTo>
                  <a:lnTo>
                    <a:pt x="1801" y="1160"/>
                  </a:lnTo>
                  <a:lnTo>
                    <a:pt x="1791" y="1265"/>
                  </a:lnTo>
                  <a:lnTo>
                    <a:pt x="1763" y="1371"/>
                  </a:lnTo>
                  <a:lnTo>
                    <a:pt x="1734" y="1476"/>
                  </a:lnTo>
                  <a:lnTo>
                    <a:pt x="1686" y="1572"/>
                  </a:lnTo>
                  <a:lnTo>
                    <a:pt x="1686" y="1572"/>
                  </a:lnTo>
                  <a:lnTo>
                    <a:pt x="1609" y="1725"/>
                  </a:lnTo>
                  <a:lnTo>
                    <a:pt x="1514" y="1869"/>
                  </a:lnTo>
                  <a:lnTo>
                    <a:pt x="1408" y="1984"/>
                  </a:lnTo>
                  <a:lnTo>
                    <a:pt x="1284" y="2089"/>
                  </a:lnTo>
                  <a:lnTo>
                    <a:pt x="1159" y="2175"/>
                  </a:lnTo>
                  <a:lnTo>
                    <a:pt x="1016" y="2233"/>
                  </a:lnTo>
                  <a:lnTo>
                    <a:pt x="949" y="2261"/>
                  </a:lnTo>
                  <a:lnTo>
                    <a:pt x="881" y="2271"/>
                  </a:lnTo>
                  <a:lnTo>
                    <a:pt x="805" y="2281"/>
                  </a:lnTo>
                  <a:lnTo>
                    <a:pt x="738" y="2290"/>
                  </a:lnTo>
                  <a:lnTo>
                    <a:pt x="738" y="2290"/>
                  </a:lnTo>
                  <a:lnTo>
                    <a:pt x="661" y="2281"/>
                  </a:lnTo>
                  <a:lnTo>
                    <a:pt x="594" y="2271"/>
                  </a:lnTo>
                  <a:lnTo>
                    <a:pt x="518" y="2252"/>
                  </a:lnTo>
                  <a:lnTo>
                    <a:pt x="450" y="2223"/>
                  </a:lnTo>
                  <a:lnTo>
                    <a:pt x="450" y="2223"/>
                  </a:lnTo>
                  <a:lnTo>
                    <a:pt x="383" y="2185"/>
                  </a:lnTo>
                  <a:lnTo>
                    <a:pt x="307" y="2137"/>
                  </a:lnTo>
                  <a:lnTo>
                    <a:pt x="249" y="2079"/>
                  </a:lnTo>
                  <a:lnTo>
                    <a:pt x="192" y="2022"/>
                  </a:lnTo>
                  <a:lnTo>
                    <a:pt x="144" y="1945"/>
                  </a:lnTo>
                  <a:lnTo>
                    <a:pt x="96" y="1869"/>
                  </a:lnTo>
                  <a:lnTo>
                    <a:pt x="67" y="1782"/>
                  </a:lnTo>
                  <a:lnTo>
                    <a:pt x="39" y="1696"/>
                  </a:lnTo>
                  <a:lnTo>
                    <a:pt x="39" y="1696"/>
                  </a:lnTo>
                  <a:lnTo>
                    <a:pt x="10" y="1601"/>
                  </a:lnTo>
                  <a:lnTo>
                    <a:pt x="0" y="1495"/>
                  </a:lnTo>
                  <a:lnTo>
                    <a:pt x="0" y="1390"/>
                  </a:lnTo>
                  <a:lnTo>
                    <a:pt x="10" y="1284"/>
                  </a:lnTo>
                  <a:lnTo>
                    <a:pt x="19" y="1179"/>
                  </a:lnTo>
                  <a:lnTo>
                    <a:pt x="48" y="1074"/>
                  </a:lnTo>
                  <a:lnTo>
                    <a:pt x="77" y="968"/>
                  </a:lnTo>
                  <a:lnTo>
                    <a:pt x="125" y="863"/>
                  </a:lnTo>
                  <a:lnTo>
                    <a:pt x="125" y="863"/>
                  </a:lnTo>
                  <a:lnTo>
                    <a:pt x="201" y="719"/>
                  </a:lnTo>
                  <a:lnTo>
                    <a:pt x="297" y="576"/>
                  </a:lnTo>
                  <a:lnTo>
                    <a:pt x="403" y="461"/>
                  </a:lnTo>
                  <a:lnTo>
                    <a:pt x="527" y="355"/>
                  </a:lnTo>
                  <a:lnTo>
                    <a:pt x="661" y="269"/>
                  </a:lnTo>
                  <a:lnTo>
                    <a:pt x="795" y="212"/>
                  </a:lnTo>
                  <a:lnTo>
                    <a:pt x="862" y="183"/>
                  </a:lnTo>
                  <a:lnTo>
                    <a:pt x="929" y="173"/>
                  </a:lnTo>
                  <a:lnTo>
                    <a:pt x="1006" y="164"/>
                  </a:lnTo>
                  <a:lnTo>
                    <a:pt x="1073" y="154"/>
                  </a:lnTo>
                  <a:lnTo>
                    <a:pt x="107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6"/>
            <p:cNvSpPr/>
            <p:nvPr/>
          </p:nvSpPr>
          <p:spPr>
            <a:xfrm>
              <a:off x="4406384" y="2223517"/>
              <a:ext cx="77218" cy="52721"/>
            </a:xfrm>
            <a:custGeom>
              <a:avLst/>
              <a:gdLst/>
              <a:ahLst/>
              <a:cxnLst/>
              <a:rect l="l" t="t" r="r" b="b"/>
              <a:pathLst>
                <a:path w="2175" h="1485" extrusionOk="0">
                  <a:moveTo>
                    <a:pt x="67" y="0"/>
                  </a:moveTo>
                  <a:lnTo>
                    <a:pt x="0" y="125"/>
                  </a:lnTo>
                  <a:lnTo>
                    <a:pt x="1916" y="1485"/>
                  </a:lnTo>
                  <a:lnTo>
                    <a:pt x="2175" y="1054"/>
                  </a:lnTo>
                  <a:lnTo>
                    <a:pt x="6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6"/>
            <p:cNvSpPr/>
            <p:nvPr/>
          </p:nvSpPr>
          <p:spPr>
            <a:xfrm>
              <a:off x="3584526" y="2124539"/>
              <a:ext cx="794368" cy="951147"/>
            </a:xfrm>
            <a:custGeom>
              <a:avLst/>
              <a:gdLst/>
              <a:ahLst/>
              <a:cxnLst/>
              <a:rect l="l" t="t" r="r" b="b"/>
              <a:pathLst>
                <a:path w="22375" h="26791" extrusionOk="0">
                  <a:moveTo>
                    <a:pt x="13984" y="1"/>
                  </a:moveTo>
                  <a:lnTo>
                    <a:pt x="13572" y="20"/>
                  </a:lnTo>
                  <a:lnTo>
                    <a:pt x="13362" y="30"/>
                  </a:lnTo>
                  <a:lnTo>
                    <a:pt x="13151" y="49"/>
                  </a:lnTo>
                  <a:lnTo>
                    <a:pt x="12940" y="77"/>
                  </a:lnTo>
                  <a:lnTo>
                    <a:pt x="12739" y="106"/>
                  </a:lnTo>
                  <a:lnTo>
                    <a:pt x="12528" y="154"/>
                  </a:lnTo>
                  <a:lnTo>
                    <a:pt x="12318" y="192"/>
                  </a:lnTo>
                  <a:lnTo>
                    <a:pt x="12116" y="250"/>
                  </a:lnTo>
                  <a:lnTo>
                    <a:pt x="11906" y="307"/>
                  </a:lnTo>
                  <a:lnTo>
                    <a:pt x="11705" y="384"/>
                  </a:lnTo>
                  <a:lnTo>
                    <a:pt x="11513" y="461"/>
                  </a:lnTo>
                  <a:lnTo>
                    <a:pt x="11312" y="547"/>
                  </a:lnTo>
                  <a:lnTo>
                    <a:pt x="11120" y="643"/>
                  </a:lnTo>
                  <a:lnTo>
                    <a:pt x="10938" y="748"/>
                  </a:lnTo>
                  <a:lnTo>
                    <a:pt x="10747" y="863"/>
                  </a:lnTo>
                  <a:lnTo>
                    <a:pt x="10574" y="987"/>
                  </a:lnTo>
                  <a:lnTo>
                    <a:pt x="10402" y="1121"/>
                  </a:lnTo>
                  <a:lnTo>
                    <a:pt x="10230" y="1265"/>
                  </a:lnTo>
                  <a:lnTo>
                    <a:pt x="10067" y="1418"/>
                  </a:lnTo>
                  <a:lnTo>
                    <a:pt x="9913" y="1591"/>
                  </a:lnTo>
                  <a:lnTo>
                    <a:pt x="9770" y="1773"/>
                  </a:lnTo>
                  <a:lnTo>
                    <a:pt x="9626" y="1964"/>
                  </a:lnTo>
                  <a:lnTo>
                    <a:pt x="9492" y="2165"/>
                  </a:lnTo>
                  <a:lnTo>
                    <a:pt x="9367" y="2386"/>
                  </a:lnTo>
                  <a:lnTo>
                    <a:pt x="9253" y="2616"/>
                  </a:lnTo>
                  <a:lnTo>
                    <a:pt x="9147" y="2855"/>
                  </a:lnTo>
                  <a:lnTo>
                    <a:pt x="9042" y="3114"/>
                  </a:lnTo>
                  <a:lnTo>
                    <a:pt x="8956" y="3382"/>
                  </a:lnTo>
                  <a:lnTo>
                    <a:pt x="8879" y="3669"/>
                  </a:lnTo>
                  <a:lnTo>
                    <a:pt x="8812" y="3966"/>
                  </a:lnTo>
                  <a:lnTo>
                    <a:pt x="8754" y="4282"/>
                  </a:lnTo>
                  <a:lnTo>
                    <a:pt x="8707" y="4617"/>
                  </a:lnTo>
                  <a:lnTo>
                    <a:pt x="8678" y="4962"/>
                  </a:lnTo>
                  <a:lnTo>
                    <a:pt x="8649" y="5317"/>
                  </a:lnTo>
                  <a:lnTo>
                    <a:pt x="8640" y="5700"/>
                  </a:lnTo>
                  <a:lnTo>
                    <a:pt x="8553" y="5738"/>
                  </a:lnTo>
                  <a:lnTo>
                    <a:pt x="8314" y="5872"/>
                  </a:lnTo>
                  <a:lnTo>
                    <a:pt x="7931" y="6092"/>
                  </a:lnTo>
                  <a:lnTo>
                    <a:pt x="7433" y="6389"/>
                  </a:lnTo>
                  <a:lnTo>
                    <a:pt x="7145" y="6571"/>
                  </a:lnTo>
                  <a:lnTo>
                    <a:pt x="6839" y="6782"/>
                  </a:lnTo>
                  <a:lnTo>
                    <a:pt x="6513" y="7002"/>
                  </a:lnTo>
                  <a:lnTo>
                    <a:pt x="6168" y="7251"/>
                  </a:lnTo>
                  <a:lnTo>
                    <a:pt x="5814" y="7520"/>
                  </a:lnTo>
                  <a:lnTo>
                    <a:pt x="5450" y="7817"/>
                  </a:lnTo>
                  <a:lnTo>
                    <a:pt x="5076" y="8123"/>
                  </a:lnTo>
                  <a:lnTo>
                    <a:pt x="4703" y="8458"/>
                  </a:lnTo>
                  <a:lnTo>
                    <a:pt x="4320" y="8813"/>
                  </a:lnTo>
                  <a:lnTo>
                    <a:pt x="3937" y="9186"/>
                  </a:lnTo>
                  <a:lnTo>
                    <a:pt x="3563" y="9588"/>
                  </a:lnTo>
                  <a:lnTo>
                    <a:pt x="3190" y="10000"/>
                  </a:lnTo>
                  <a:lnTo>
                    <a:pt x="2816" y="10441"/>
                  </a:lnTo>
                  <a:lnTo>
                    <a:pt x="2462" y="10910"/>
                  </a:lnTo>
                  <a:lnTo>
                    <a:pt x="2289" y="11140"/>
                  </a:lnTo>
                  <a:lnTo>
                    <a:pt x="2126" y="11389"/>
                  </a:lnTo>
                  <a:lnTo>
                    <a:pt x="1954" y="11638"/>
                  </a:lnTo>
                  <a:lnTo>
                    <a:pt x="1801" y="11887"/>
                  </a:lnTo>
                  <a:lnTo>
                    <a:pt x="1638" y="12155"/>
                  </a:lnTo>
                  <a:lnTo>
                    <a:pt x="1485" y="12414"/>
                  </a:lnTo>
                  <a:lnTo>
                    <a:pt x="1341" y="12682"/>
                  </a:lnTo>
                  <a:lnTo>
                    <a:pt x="1197" y="12960"/>
                  </a:lnTo>
                  <a:lnTo>
                    <a:pt x="1063" y="13247"/>
                  </a:lnTo>
                  <a:lnTo>
                    <a:pt x="939" y="13525"/>
                  </a:lnTo>
                  <a:lnTo>
                    <a:pt x="814" y="13822"/>
                  </a:lnTo>
                  <a:lnTo>
                    <a:pt x="699" y="14119"/>
                  </a:lnTo>
                  <a:lnTo>
                    <a:pt x="594" y="14416"/>
                  </a:lnTo>
                  <a:lnTo>
                    <a:pt x="489" y="14722"/>
                  </a:lnTo>
                  <a:lnTo>
                    <a:pt x="402" y="15038"/>
                  </a:lnTo>
                  <a:lnTo>
                    <a:pt x="316" y="15354"/>
                  </a:lnTo>
                  <a:lnTo>
                    <a:pt x="240" y="15680"/>
                  </a:lnTo>
                  <a:lnTo>
                    <a:pt x="173" y="16006"/>
                  </a:lnTo>
                  <a:lnTo>
                    <a:pt x="115" y="16341"/>
                  </a:lnTo>
                  <a:lnTo>
                    <a:pt x="67" y="16676"/>
                  </a:lnTo>
                  <a:lnTo>
                    <a:pt x="29" y="17079"/>
                  </a:lnTo>
                  <a:lnTo>
                    <a:pt x="0" y="17471"/>
                  </a:lnTo>
                  <a:lnTo>
                    <a:pt x="0" y="17854"/>
                  </a:lnTo>
                  <a:lnTo>
                    <a:pt x="19" y="18238"/>
                  </a:lnTo>
                  <a:lnTo>
                    <a:pt x="48" y="18611"/>
                  </a:lnTo>
                  <a:lnTo>
                    <a:pt x="96" y="18985"/>
                  </a:lnTo>
                  <a:lnTo>
                    <a:pt x="163" y="19339"/>
                  </a:lnTo>
                  <a:lnTo>
                    <a:pt x="249" y="19703"/>
                  </a:lnTo>
                  <a:lnTo>
                    <a:pt x="355" y="20048"/>
                  </a:lnTo>
                  <a:lnTo>
                    <a:pt x="469" y="20393"/>
                  </a:lnTo>
                  <a:lnTo>
                    <a:pt x="594" y="20728"/>
                  </a:lnTo>
                  <a:lnTo>
                    <a:pt x="747" y="21063"/>
                  </a:lnTo>
                  <a:lnTo>
                    <a:pt x="900" y="21389"/>
                  </a:lnTo>
                  <a:lnTo>
                    <a:pt x="1082" y="21705"/>
                  </a:lnTo>
                  <a:lnTo>
                    <a:pt x="1264" y="22011"/>
                  </a:lnTo>
                  <a:lnTo>
                    <a:pt x="1466" y="22308"/>
                  </a:lnTo>
                  <a:lnTo>
                    <a:pt x="1686" y="22605"/>
                  </a:lnTo>
                  <a:lnTo>
                    <a:pt x="1906" y="22892"/>
                  </a:lnTo>
                  <a:lnTo>
                    <a:pt x="2146" y="23170"/>
                  </a:lnTo>
                  <a:lnTo>
                    <a:pt x="2395" y="23438"/>
                  </a:lnTo>
                  <a:lnTo>
                    <a:pt x="2663" y="23697"/>
                  </a:lnTo>
                  <a:lnTo>
                    <a:pt x="2931" y="23946"/>
                  </a:lnTo>
                  <a:lnTo>
                    <a:pt x="3209" y="24186"/>
                  </a:lnTo>
                  <a:lnTo>
                    <a:pt x="3506" y="24425"/>
                  </a:lnTo>
                  <a:lnTo>
                    <a:pt x="3803" y="24645"/>
                  </a:lnTo>
                  <a:lnTo>
                    <a:pt x="4119" y="24866"/>
                  </a:lnTo>
                  <a:lnTo>
                    <a:pt x="4435" y="25067"/>
                  </a:lnTo>
                  <a:lnTo>
                    <a:pt x="4760" y="25268"/>
                  </a:lnTo>
                  <a:lnTo>
                    <a:pt x="5096" y="25450"/>
                  </a:lnTo>
                  <a:lnTo>
                    <a:pt x="5440" y="25622"/>
                  </a:lnTo>
                  <a:lnTo>
                    <a:pt x="5785" y="25795"/>
                  </a:lnTo>
                  <a:lnTo>
                    <a:pt x="6140" y="25948"/>
                  </a:lnTo>
                  <a:lnTo>
                    <a:pt x="6542" y="26101"/>
                  </a:lnTo>
                  <a:lnTo>
                    <a:pt x="6954" y="26245"/>
                  </a:lnTo>
                  <a:lnTo>
                    <a:pt x="7375" y="26369"/>
                  </a:lnTo>
                  <a:lnTo>
                    <a:pt x="7806" y="26475"/>
                  </a:lnTo>
                  <a:lnTo>
                    <a:pt x="8247" y="26561"/>
                  </a:lnTo>
                  <a:lnTo>
                    <a:pt x="8687" y="26638"/>
                  </a:lnTo>
                  <a:lnTo>
                    <a:pt x="9147" y="26705"/>
                  </a:lnTo>
                  <a:lnTo>
                    <a:pt x="9597" y="26743"/>
                  </a:lnTo>
                  <a:lnTo>
                    <a:pt x="10057" y="26772"/>
                  </a:lnTo>
                  <a:lnTo>
                    <a:pt x="10517" y="26791"/>
                  </a:lnTo>
                  <a:lnTo>
                    <a:pt x="10977" y="26791"/>
                  </a:lnTo>
                  <a:lnTo>
                    <a:pt x="11436" y="26781"/>
                  </a:lnTo>
                  <a:lnTo>
                    <a:pt x="11887" y="26752"/>
                  </a:lnTo>
                  <a:lnTo>
                    <a:pt x="12337" y="26714"/>
                  </a:lnTo>
                  <a:lnTo>
                    <a:pt x="12787" y="26657"/>
                  </a:lnTo>
                  <a:lnTo>
                    <a:pt x="13227" y="26590"/>
                  </a:lnTo>
                  <a:lnTo>
                    <a:pt x="13658" y="26513"/>
                  </a:lnTo>
                  <a:lnTo>
                    <a:pt x="14080" y="26427"/>
                  </a:lnTo>
                  <a:lnTo>
                    <a:pt x="14492" y="26321"/>
                  </a:lnTo>
                  <a:lnTo>
                    <a:pt x="14884" y="26206"/>
                  </a:lnTo>
                  <a:lnTo>
                    <a:pt x="15277" y="26082"/>
                  </a:lnTo>
                  <a:lnTo>
                    <a:pt x="15641" y="25938"/>
                  </a:lnTo>
                  <a:lnTo>
                    <a:pt x="15996" y="25795"/>
                  </a:lnTo>
                  <a:lnTo>
                    <a:pt x="16340" y="25632"/>
                  </a:lnTo>
                  <a:lnTo>
                    <a:pt x="16656" y="25459"/>
                  </a:lnTo>
                  <a:lnTo>
                    <a:pt x="16953" y="25287"/>
                  </a:lnTo>
                  <a:lnTo>
                    <a:pt x="17231" y="25095"/>
                  </a:lnTo>
                  <a:lnTo>
                    <a:pt x="17490" y="24894"/>
                  </a:lnTo>
                  <a:lnTo>
                    <a:pt x="17605" y="24789"/>
                  </a:lnTo>
                  <a:lnTo>
                    <a:pt x="17720" y="24684"/>
                  </a:lnTo>
                  <a:lnTo>
                    <a:pt x="17825" y="24578"/>
                  </a:lnTo>
                  <a:lnTo>
                    <a:pt x="17921" y="24473"/>
                  </a:lnTo>
                  <a:lnTo>
                    <a:pt x="18017" y="24358"/>
                  </a:lnTo>
                  <a:lnTo>
                    <a:pt x="18103" y="24243"/>
                  </a:lnTo>
                  <a:lnTo>
                    <a:pt x="18179" y="24128"/>
                  </a:lnTo>
                  <a:lnTo>
                    <a:pt x="18246" y="24004"/>
                  </a:lnTo>
                  <a:lnTo>
                    <a:pt x="18371" y="23774"/>
                  </a:lnTo>
                  <a:lnTo>
                    <a:pt x="18495" y="23534"/>
                  </a:lnTo>
                  <a:lnTo>
                    <a:pt x="18601" y="23285"/>
                  </a:lnTo>
                  <a:lnTo>
                    <a:pt x="18706" y="23017"/>
                  </a:lnTo>
                  <a:lnTo>
                    <a:pt x="18802" y="22758"/>
                  </a:lnTo>
                  <a:lnTo>
                    <a:pt x="18888" y="22481"/>
                  </a:lnTo>
                  <a:lnTo>
                    <a:pt x="18965" y="22193"/>
                  </a:lnTo>
                  <a:lnTo>
                    <a:pt x="19041" y="21906"/>
                  </a:lnTo>
                  <a:lnTo>
                    <a:pt x="19108" y="21609"/>
                  </a:lnTo>
                  <a:lnTo>
                    <a:pt x="19166" y="21312"/>
                  </a:lnTo>
                  <a:lnTo>
                    <a:pt x="19223" y="21006"/>
                  </a:lnTo>
                  <a:lnTo>
                    <a:pt x="19271" y="20690"/>
                  </a:lnTo>
                  <a:lnTo>
                    <a:pt x="19310" y="20373"/>
                  </a:lnTo>
                  <a:lnTo>
                    <a:pt x="19348" y="20057"/>
                  </a:lnTo>
                  <a:lnTo>
                    <a:pt x="19405" y="19406"/>
                  </a:lnTo>
                  <a:lnTo>
                    <a:pt x="19444" y="18736"/>
                  </a:lnTo>
                  <a:lnTo>
                    <a:pt x="19463" y="18065"/>
                  </a:lnTo>
                  <a:lnTo>
                    <a:pt x="19463" y="17385"/>
                  </a:lnTo>
                  <a:lnTo>
                    <a:pt x="19444" y="16705"/>
                  </a:lnTo>
                  <a:lnTo>
                    <a:pt x="19415" y="16025"/>
                  </a:lnTo>
                  <a:lnTo>
                    <a:pt x="19367" y="15345"/>
                  </a:lnTo>
                  <a:lnTo>
                    <a:pt x="19319" y="14684"/>
                  </a:lnTo>
                  <a:lnTo>
                    <a:pt x="19252" y="14023"/>
                  </a:lnTo>
                  <a:lnTo>
                    <a:pt x="19185" y="13381"/>
                  </a:lnTo>
                  <a:lnTo>
                    <a:pt x="19099" y="12759"/>
                  </a:lnTo>
                  <a:lnTo>
                    <a:pt x="19022" y="12146"/>
                  </a:lnTo>
                  <a:lnTo>
                    <a:pt x="18936" y="11571"/>
                  </a:lnTo>
                  <a:lnTo>
                    <a:pt x="18754" y="10498"/>
                  </a:lnTo>
                  <a:lnTo>
                    <a:pt x="18582" y="9560"/>
                  </a:lnTo>
                  <a:lnTo>
                    <a:pt x="18428" y="8774"/>
                  </a:lnTo>
                  <a:lnTo>
                    <a:pt x="18304" y="8190"/>
                  </a:lnTo>
                  <a:lnTo>
                    <a:pt x="18179" y="7692"/>
                  </a:lnTo>
                  <a:lnTo>
                    <a:pt x="18361" y="7663"/>
                  </a:lnTo>
                  <a:lnTo>
                    <a:pt x="18553" y="7625"/>
                  </a:lnTo>
                  <a:lnTo>
                    <a:pt x="18811" y="7567"/>
                  </a:lnTo>
                  <a:lnTo>
                    <a:pt x="19118" y="7491"/>
                  </a:lnTo>
                  <a:lnTo>
                    <a:pt x="19463" y="7395"/>
                  </a:lnTo>
                  <a:lnTo>
                    <a:pt x="19827" y="7280"/>
                  </a:lnTo>
                  <a:lnTo>
                    <a:pt x="20210" y="7136"/>
                  </a:lnTo>
                  <a:lnTo>
                    <a:pt x="20401" y="7060"/>
                  </a:lnTo>
                  <a:lnTo>
                    <a:pt x="20593" y="6974"/>
                  </a:lnTo>
                  <a:lnTo>
                    <a:pt x="20785" y="6878"/>
                  </a:lnTo>
                  <a:lnTo>
                    <a:pt x="20967" y="6782"/>
                  </a:lnTo>
                  <a:lnTo>
                    <a:pt x="21149" y="6677"/>
                  </a:lnTo>
                  <a:lnTo>
                    <a:pt x="21321" y="6571"/>
                  </a:lnTo>
                  <a:lnTo>
                    <a:pt x="21493" y="6456"/>
                  </a:lnTo>
                  <a:lnTo>
                    <a:pt x="21647" y="6322"/>
                  </a:lnTo>
                  <a:lnTo>
                    <a:pt x="21790" y="6198"/>
                  </a:lnTo>
                  <a:lnTo>
                    <a:pt x="21924" y="6054"/>
                  </a:lnTo>
                  <a:lnTo>
                    <a:pt x="22039" y="5910"/>
                  </a:lnTo>
                  <a:lnTo>
                    <a:pt x="22145" y="5757"/>
                  </a:lnTo>
                  <a:lnTo>
                    <a:pt x="22231" y="5594"/>
                  </a:lnTo>
                  <a:lnTo>
                    <a:pt x="22298" y="5422"/>
                  </a:lnTo>
                  <a:lnTo>
                    <a:pt x="22346" y="5240"/>
                  </a:lnTo>
                  <a:lnTo>
                    <a:pt x="22375" y="5058"/>
                  </a:lnTo>
                  <a:lnTo>
                    <a:pt x="22202" y="4943"/>
                  </a:lnTo>
                  <a:lnTo>
                    <a:pt x="21733" y="4627"/>
                  </a:lnTo>
                  <a:lnTo>
                    <a:pt x="21417" y="4397"/>
                  </a:lnTo>
                  <a:lnTo>
                    <a:pt x="21053" y="4139"/>
                  </a:lnTo>
                  <a:lnTo>
                    <a:pt x="20670" y="3851"/>
                  </a:lnTo>
                  <a:lnTo>
                    <a:pt x="20258" y="3535"/>
                  </a:lnTo>
                  <a:lnTo>
                    <a:pt x="19846" y="3190"/>
                  </a:lnTo>
                  <a:lnTo>
                    <a:pt x="19434" y="2836"/>
                  </a:lnTo>
                  <a:lnTo>
                    <a:pt x="19032" y="2462"/>
                  </a:lnTo>
                  <a:lnTo>
                    <a:pt x="18840" y="2271"/>
                  </a:lnTo>
                  <a:lnTo>
                    <a:pt x="18658" y="2089"/>
                  </a:lnTo>
                  <a:lnTo>
                    <a:pt x="18486" y="1897"/>
                  </a:lnTo>
                  <a:lnTo>
                    <a:pt x="18313" y="1706"/>
                  </a:lnTo>
                  <a:lnTo>
                    <a:pt x="18160" y="1514"/>
                  </a:lnTo>
                  <a:lnTo>
                    <a:pt x="18026" y="1323"/>
                  </a:lnTo>
                  <a:lnTo>
                    <a:pt x="17902" y="1131"/>
                  </a:lnTo>
                  <a:lnTo>
                    <a:pt x="17787" y="949"/>
                  </a:lnTo>
                  <a:lnTo>
                    <a:pt x="17691" y="767"/>
                  </a:lnTo>
                  <a:lnTo>
                    <a:pt x="17624" y="585"/>
                  </a:lnTo>
                  <a:lnTo>
                    <a:pt x="17518" y="556"/>
                  </a:lnTo>
                  <a:lnTo>
                    <a:pt x="17241" y="470"/>
                  </a:lnTo>
                  <a:lnTo>
                    <a:pt x="16800" y="355"/>
                  </a:lnTo>
                  <a:lnTo>
                    <a:pt x="16522" y="288"/>
                  </a:lnTo>
                  <a:lnTo>
                    <a:pt x="16225" y="231"/>
                  </a:lnTo>
                  <a:lnTo>
                    <a:pt x="15900" y="164"/>
                  </a:lnTo>
                  <a:lnTo>
                    <a:pt x="15545" y="116"/>
                  </a:lnTo>
                  <a:lnTo>
                    <a:pt x="15181" y="68"/>
                  </a:lnTo>
                  <a:lnTo>
                    <a:pt x="14798" y="30"/>
                  </a:lnTo>
                  <a:lnTo>
                    <a:pt x="14396" y="10"/>
                  </a:lnTo>
                  <a:lnTo>
                    <a:pt x="139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6"/>
            <p:cNvSpPr/>
            <p:nvPr/>
          </p:nvSpPr>
          <p:spPr>
            <a:xfrm>
              <a:off x="4538982" y="2285041"/>
              <a:ext cx="25207" cy="21799"/>
            </a:xfrm>
            <a:custGeom>
              <a:avLst/>
              <a:gdLst/>
              <a:ahLst/>
              <a:cxnLst/>
              <a:rect l="l" t="t" r="r" b="b"/>
              <a:pathLst>
                <a:path w="710" h="614" extrusionOk="0">
                  <a:moveTo>
                    <a:pt x="144" y="1"/>
                  </a:moveTo>
                  <a:lnTo>
                    <a:pt x="1" y="413"/>
                  </a:lnTo>
                  <a:lnTo>
                    <a:pt x="566" y="614"/>
                  </a:lnTo>
                  <a:lnTo>
                    <a:pt x="710" y="211"/>
                  </a:lnTo>
                  <a:lnTo>
                    <a:pt x="1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0AFC931E-C6BF-EDA6-A972-011813611BD4}"/>
              </a:ext>
            </a:extLst>
          </p:cNvPr>
          <p:cNvSpPr txBox="1"/>
          <p:nvPr/>
        </p:nvSpPr>
        <p:spPr>
          <a:xfrm>
            <a:off x="3341594" y="1068966"/>
            <a:ext cx="4572000" cy="954107"/>
          </a:xfrm>
          <a:prstGeom prst="rect">
            <a:avLst/>
          </a:prstGeom>
          <a:noFill/>
        </p:spPr>
        <p:txBody>
          <a:bodyPr wrap="square">
            <a:spAutoFit/>
          </a:bodyPr>
          <a:lstStyle/>
          <a:p>
            <a:pPr algn="l"/>
            <a:r>
              <a:rPr lang="en-US" b="1" i="0" dirty="0">
                <a:effectLst/>
                <a:latin typeface="Roboto" panose="02000000000000000000" pitchFamily="2" charset="0"/>
                <a:ea typeface="Roboto" panose="02000000000000000000" pitchFamily="2" charset="0"/>
                <a:cs typeface="Roboto" panose="02000000000000000000" pitchFamily="2" charset="0"/>
              </a:rPr>
              <a:t>Objective</a:t>
            </a:r>
          </a:p>
          <a:p>
            <a:pPr algn="l"/>
            <a:endParaRPr lang="en-US" b="0" i="0" dirty="0">
              <a:effectLst/>
              <a:latin typeface="Roboto" panose="02000000000000000000" pitchFamily="2" charset="0"/>
              <a:ea typeface="Roboto" panose="02000000000000000000" pitchFamily="2" charset="0"/>
              <a:cs typeface="Roboto" panose="02000000000000000000" pitchFamily="2" charset="0"/>
            </a:endParaRPr>
          </a:p>
          <a:p>
            <a:pPr marL="285750" indent="-285750" algn="l">
              <a:buFont typeface="Arial" panose="020B0604020202020204" pitchFamily="34" charset="0"/>
              <a:buChar char="•"/>
            </a:pPr>
            <a:r>
              <a:rPr lang="en-US" b="0" i="0" dirty="0">
                <a:effectLst/>
                <a:latin typeface="Roboto" panose="02000000000000000000" pitchFamily="2" charset="0"/>
                <a:ea typeface="Roboto" panose="02000000000000000000" pitchFamily="2" charset="0"/>
                <a:cs typeface="Roboto" panose="02000000000000000000" pitchFamily="2" charset="0"/>
              </a:rPr>
              <a:t>Build model to predict video views based on statistical numbers and other attributes.</a:t>
            </a:r>
          </a:p>
        </p:txBody>
      </p:sp>
      <p:sp>
        <p:nvSpPr>
          <p:cNvPr id="7" name="TextBox 6">
            <a:extLst>
              <a:ext uri="{FF2B5EF4-FFF2-40B4-BE49-F238E27FC236}">
                <a16:creationId xmlns:a16="http://schemas.microsoft.com/office/drawing/2014/main" id="{0269FF7E-D7C1-DBC0-72D5-2A9CB3158E55}"/>
              </a:ext>
            </a:extLst>
          </p:cNvPr>
          <p:cNvSpPr txBox="1"/>
          <p:nvPr/>
        </p:nvSpPr>
        <p:spPr>
          <a:xfrm>
            <a:off x="3345340" y="2218736"/>
            <a:ext cx="5028127" cy="2557607"/>
          </a:xfrm>
          <a:prstGeom prst="rect">
            <a:avLst/>
          </a:prstGeom>
          <a:noFill/>
        </p:spPr>
        <p:txBody>
          <a:bodyPr wrap="square">
            <a:spAutoFit/>
          </a:bodyPr>
          <a:lstStyle/>
          <a:p>
            <a:pPr marL="285750" indent="-285750" algn="l">
              <a:buFont typeface="Arial" panose="020B0604020202020204" pitchFamily="34" charset="0"/>
              <a:buChar char="•"/>
            </a:pPr>
            <a:r>
              <a:rPr lang="en-US" b="0" i="0" dirty="0">
                <a:effectLst/>
                <a:latin typeface="Roboto" panose="02000000000000000000" pitchFamily="2" charset="0"/>
                <a:ea typeface="Roboto" panose="02000000000000000000" pitchFamily="2" charset="0"/>
                <a:cs typeface="Roboto" panose="02000000000000000000" pitchFamily="2" charset="0"/>
              </a:rPr>
              <a:t>"YouTube Views Prediction" is a machine learning project that focuses on developing a model to predict video views based on statistical numbers and attributes such as the category of the video, publishing time, tags used, number of likes, dislikes, and comments, as well as indicators like </a:t>
            </a:r>
            <a:r>
              <a:rPr lang="en-US" b="0" i="0" dirty="0" err="1">
                <a:effectLst/>
                <a:latin typeface="Roboto" panose="02000000000000000000" pitchFamily="2" charset="0"/>
                <a:ea typeface="Roboto" panose="02000000000000000000" pitchFamily="2" charset="0"/>
                <a:cs typeface="Roboto" panose="02000000000000000000" pitchFamily="2" charset="0"/>
              </a:rPr>
              <a:t>comments_disabled</a:t>
            </a:r>
            <a:r>
              <a:rPr lang="en-US" b="0" i="0" dirty="0">
                <a:effectLst/>
                <a:latin typeface="Roboto" panose="02000000000000000000" pitchFamily="2" charset="0"/>
                <a:ea typeface="Roboto" panose="02000000000000000000" pitchFamily="2" charset="0"/>
                <a:cs typeface="Roboto" panose="02000000000000000000" pitchFamily="2" charset="0"/>
              </a:rPr>
              <a:t>, </a:t>
            </a:r>
            <a:r>
              <a:rPr lang="en-US" b="0" i="0" dirty="0" err="1">
                <a:effectLst/>
                <a:latin typeface="Roboto" panose="02000000000000000000" pitchFamily="2" charset="0"/>
                <a:ea typeface="Roboto" panose="02000000000000000000" pitchFamily="2" charset="0"/>
                <a:cs typeface="Roboto" panose="02000000000000000000" pitchFamily="2" charset="0"/>
              </a:rPr>
              <a:t>ratings_disabled</a:t>
            </a:r>
            <a:r>
              <a:rPr lang="en-US" b="0" i="0" dirty="0">
                <a:effectLst/>
                <a:latin typeface="Roboto" panose="02000000000000000000" pitchFamily="2" charset="0"/>
                <a:ea typeface="Roboto" panose="02000000000000000000" pitchFamily="2" charset="0"/>
                <a:cs typeface="Roboto" panose="02000000000000000000" pitchFamily="2" charset="0"/>
              </a:rPr>
              <a:t>, and </a:t>
            </a:r>
            <a:r>
              <a:rPr lang="en-US" b="0" i="0" dirty="0" err="1">
                <a:effectLst/>
                <a:latin typeface="Roboto" panose="02000000000000000000" pitchFamily="2" charset="0"/>
                <a:ea typeface="Roboto" panose="02000000000000000000" pitchFamily="2" charset="0"/>
                <a:cs typeface="Roboto" panose="02000000000000000000" pitchFamily="2" charset="0"/>
              </a:rPr>
              <a:t>video_error_or_removed</a:t>
            </a:r>
            <a:r>
              <a:rPr lang="en-US" b="0" i="0" dirty="0">
                <a:effectLst/>
                <a:latin typeface="Roboto" panose="02000000000000000000" pitchFamily="2" charset="0"/>
                <a:ea typeface="Roboto" panose="02000000000000000000" pitchFamily="2" charset="0"/>
                <a:cs typeface="Roboto" panose="02000000000000000000" pitchFamily="2" charset="0"/>
              </a:rPr>
              <a:t>. The project involves exploratory analysis of the dataset, data visualization, preprocessing steps, splitting the data into training and testing sets, building models with hyperparameter tuning, selecting the best model, and testing it with the test 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5"/>
        <p:cNvGrpSpPr/>
        <p:nvPr/>
      </p:nvGrpSpPr>
      <p:grpSpPr>
        <a:xfrm>
          <a:off x="0" y="0"/>
          <a:ext cx="0" cy="0"/>
          <a:chOff x="0" y="0"/>
          <a:chExt cx="0" cy="0"/>
        </a:xfrm>
      </p:grpSpPr>
      <p:grpSp>
        <p:nvGrpSpPr>
          <p:cNvPr id="788" name="Google Shape;788;p24"/>
          <p:cNvGrpSpPr/>
          <p:nvPr/>
        </p:nvGrpSpPr>
        <p:grpSpPr>
          <a:xfrm>
            <a:off x="565713" y="2014752"/>
            <a:ext cx="2909328" cy="2471118"/>
            <a:chOff x="726125" y="238125"/>
            <a:chExt cx="6167750" cy="5238750"/>
          </a:xfrm>
        </p:grpSpPr>
        <p:sp>
          <p:nvSpPr>
            <p:cNvPr id="789" name="Google Shape;789;p24"/>
            <p:cNvSpPr/>
            <p:nvPr/>
          </p:nvSpPr>
          <p:spPr>
            <a:xfrm>
              <a:off x="726125" y="238125"/>
              <a:ext cx="6167750" cy="5238750"/>
            </a:xfrm>
            <a:custGeom>
              <a:avLst/>
              <a:gdLst/>
              <a:ahLst/>
              <a:cxnLst/>
              <a:rect l="l" t="t" r="r" b="b"/>
              <a:pathLst>
                <a:path w="246710" h="209550" extrusionOk="0">
                  <a:moveTo>
                    <a:pt x="113232" y="0"/>
                  </a:moveTo>
                  <a:lnTo>
                    <a:pt x="112679" y="26"/>
                  </a:lnTo>
                  <a:lnTo>
                    <a:pt x="112140" y="66"/>
                  </a:lnTo>
                  <a:lnTo>
                    <a:pt x="111587" y="118"/>
                  </a:lnTo>
                  <a:lnTo>
                    <a:pt x="111047" y="171"/>
                  </a:lnTo>
                  <a:lnTo>
                    <a:pt x="110507" y="250"/>
                  </a:lnTo>
                  <a:lnTo>
                    <a:pt x="109981" y="342"/>
                  </a:lnTo>
                  <a:lnTo>
                    <a:pt x="109441" y="448"/>
                  </a:lnTo>
                  <a:lnTo>
                    <a:pt x="108915" y="566"/>
                  </a:lnTo>
                  <a:lnTo>
                    <a:pt x="108388" y="698"/>
                  </a:lnTo>
                  <a:lnTo>
                    <a:pt x="107875" y="842"/>
                  </a:lnTo>
                  <a:lnTo>
                    <a:pt x="107361" y="1000"/>
                  </a:lnTo>
                  <a:lnTo>
                    <a:pt x="106848" y="1172"/>
                  </a:lnTo>
                  <a:lnTo>
                    <a:pt x="106335" y="1356"/>
                  </a:lnTo>
                  <a:lnTo>
                    <a:pt x="105834" y="1553"/>
                  </a:lnTo>
                  <a:lnTo>
                    <a:pt x="105347" y="1764"/>
                  </a:lnTo>
                  <a:lnTo>
                    <a:pt x="104847" y="1988"/>
                  </a:lnTo>
                  <a:lnTo>
                    <a:pt x="104373" y="2211"/>
                  </a:lnTo>
                  <a:lnTo>
                    <a:pt x="103886" y="2462"/>
                  </a:lnTo>
                  <a:lnTo>
                    <a:pt x="103412" y="2725"/>
                  </a:lnTo>
                  <a:lnTo>
                    <a:pt x="102952" y="2988"/>
                  </a:lnTo>
                  <a:lnTo>
                    <a:pt x="102491" y="3278"/>
                  </a:lnTo>
                  <a:lnTo>
                    <a:pt x="102043" y="3567"/>
                  </a:lnTo>
                  <a:lnTo>
                    <a:pt x="101596" y="3870"/>
                  </a:lnTo>
                  <a:lnTo>
                    <a:pt x="101161" y="4186"/>
                  </a:lnTo>
                  <a:lnTo>
                    <a:pt x="100740" y="4515"/>
                  </a:lnTo>
                  <a:lnTo>
                    <a:pt x="100319" y="4857"/>
                  </a:lnTo>
                  <a:lnTo>
                    <a:pt x="99898" y="5200"/>
                  </a:lnTo>
                  <a:lnTo>
                    <a:pt x="99503" y="5568"/>
                  </a:lnTo>
                  <a:lnTo>
                    <a:pt x="99108" y="5937"/>
                  </a:lnTo>
                  <a:lnTo>
                    <a:pt x="98726" y="6318"/>
                  </a:lnTo>
                  <a:lnTo>
                    <a:pt x="98344" y="6713"/>
                  </a:lnTo>
                  <a:lnTo>
                    <a:pt x="97923" y="6371"/>
                  </a:lnTo>
                  <a:lnTo>
                    <a:pt x="97489" y="6042"/>
                  </a:lnTo>
                  <a:lnTo>
                    <a:pt x="97068" y="5713"/>
                  </a:lnTo>
                  <a:lnTo>
                    <a:pt x="96620" y="5397"/>
                  </a:lnTo>
                  <a:lnTo>
                    <a:pt x="96186" y="5094"/>
                  </a:lnTo>
                  <a:lnTo>
                    <a:pt x="95738" y="4792"/>
                  </a:lnTo>
                  <a:lnTo>
                    <a:pt x="95277" y="4502"/>
                  </a:lnTo>
                  <a:lnTo>
                    <a:pt x="94817" y="4225"/>
                  </a:lnTo>
                  <a:lnTo>
                    <a:pt x="94356" y="3949"/>
                  </a:lnTo>
                  <a:lnTo>
                    <a:pt x="93895" y="3699"/>
                  </a:lnTo>
                  <a:lnTo>
                    <a:pt x="93421" y="3449"/>
                  </a:lnTo>
                  <a:lnTo>
                    <a:pt x="92934" y="3199"/>
                  </a:lnTo>
                  <a:lnTo>
                    <a:pt x="92460" y="2962"/>
                  </a:lnTo>
                  <a:lnTo>
                    <a:pt x="91973" y="2751"/>
                  </a:lnTo>
                  <a:lnTo>
                    <a:pt x="91486" y="2527"/>
                  </a:lnTo>
                  <a:lnTo>
                    <a:pt x="90986" y="2330"/>
                  </a:lnTo>
                  <a:lnTo>
                    <a:pt x="90499" y="2132"/>
                  </a:lnTo>
                  <a:lnTo>
                    <a:pt x="89999" y="1948"/>
                  </a:lnTo>
                  <a:lnTo>
                    <a:pt x="89485" y="1777"/>
                  </a:lnTo>
                  <a:lnTo>
                    <a:pt x="88985" y="1606"/>
                  </a:lnTo>
                  <a:lnTo>
                    <a:pt x="88472" y="1448"/>
                  </a:lnTo>
                  <a:lnTo>
                    <a:pt x="87958" y="1303"/>
                  </a:lnTo>
                  <a:lnTo>
                    <a:pt x="87432" y="1172"/>
                  </a:lnTo>
                  <a:lnTo>
                    <a:pt x="86918" y="1040"/>
                  </a:lnTo>
                  <a:lnTo>
                    <a:pt x="86392" y="921"/>
                  </a:lnTo>
                  <a:lnTo>
                    <a:pt x="85865" y="816"/>
                  </a:lnTo>
                  <a:lnTo>
                    <a:pt x="85326" y="724"/>
                  </a:lnTo>
                  <a:lnTo>
                    <a:pt x="84799" y="632"/>
                  </a:lnTo>
                  <a:lnTo>
                    <a:pt x="84259" y="553"/>
                  </a:lnTo>
                  <a:lnTo>
                    <a:pt x="83720" y="487"/>
                  </a:lnTo>
                  <a:lnTo>
                    <a:pt x="83180" y="434"/>
                  </a:lnTo>
                  <a:lnTo>
                    <a:pt x="82640" y="395"/>
                  </a:lnTo>
                  <a:lnTo>
                    <a:pt x="81956" y="316"/>
                  </a:lnTo>
                  <a:lnTo>
                    <a:pt x="81271" y="276"/>
                  </a:lnTo>
                  <a:lnTo>
                    <a:pt x="80587" y="237"/>
                  </a:lnTo>
                  <a:lnTo>
                    <a:pt x="79718" y="237"/>
                  </a:lnTo>
                  <a:lnTo>
                    <a:pt x="79547" y="263"/>
                  </a:lnTo>
                  <a:lnTo>
                    <a:pt x="79376" y="290"/>
                  </a:lnTo>
                  <a:lnTo>
                    <a:pt x="79205" y="342"/>
                  </a:lnTo>
                  <a:lnTo>
                    <a:pt x="78678" y="369"/>
                  </a:lnTo>
                  <a:lnTo>
                    <a:pt x="78138" y="408"/>
                  </a:lnTo>
                  <a:lnTo>
                    <a:pt x="77612" y="461"/>
                  </a:lnTo>
                  <a:lnTo>
                    <a:pt x="77085" y="513"/>
                  </a:lnTo>
                  <a:lnTo>
                    <a:pt x="76572" y="579"/>
                  </a:lnTo>
                  <a:lnTo>
                    <a:pt x="76045" y="658"/>
                  </a:lnTo>
                  <a:lnTo>
                    <a:pt x="75532" y="750"/>
                  </a:lnTo>
                  <a:lnTo>
                    <a:pt x="75019" y="842"/>
                  </a:lnTo>
                  <a:lnTo>
                    <a:pt x="74505" y="948"/>
                  </a:lnTo>
                  <a:lnTo>
                    <a:pt x="74005" y="1066"/>
                  </a:lnTo>
                  <a:lnTo>
                    <a:pt x="73505" y="1198"/>
                  </a:lnTo>
                  <a:lnTo>
                    <a:pt x="73005" y="1330"/>
                  </a:lnTo>
                  <a:lnTo>
                    <a:pt x="72504" y="1474"/>
                  </a:lnTo>
                  <a:lnTo>
                    <a:pt x="72004" y="1619"/>
                  </a:lnTo>
                  <a:lnTo>
                    <a:pt x="71517" y="1777"/>
                  </a:lnTo>
                  <a:lnTo>
                    <a:pt x="71030" y="1948"/>
                  </a:lnTo>
                  <a:lnTo>
                    <a:pt x="70543" y="2132"/>
                  </a:lnTo>
                  <a:lnTo>
                    <a:pt x="70069" y="2317"/>
                  </a:lnTo>
                  <a:lnTo>
                    <a:pt x="69595" y="2514"/>
                  </a:lnTo>
                  <a:lnTo>
                    <a:pt x="69121" y="2712"/>
                  </a:lnTo>
                  <a:lnTo>
                    <a:pt x="68661" y="2922"/>
                  </a:lnTo>
                  <a:lnTo>
                    <a:pt x="68200" y="3146"/>
                  </a:lnTo>
                  <a:lnTo>
                    <a:pt x="67739" y="3370"/>
                  </a:lnTo>
                  <a:lnTo>
                    <a:pt x="67292" y="3607"/>
                  </a:lnTo>
                  <a:lnTo>
                    <a:pt x="66831" y="3857"/>
                  </a:lnTo>
                  <a:lnTo>
                    <a:pt x="66397" y="4107"/>
                  </a:lnTo>
                  <a:lnTo>
                    <a:pt x="65949" y="4370"/>
                  </a:lnTo>
                  <a:lnTo>
                    <a:pt x="65528" y="4634"/>
                  </a:lnTo>
                  <a:lnTo>
                    <a:pt x="65093" y="4910"/>
                  </a:lnTo>
                  <a:lnTo>
                    <a:pt x="64672" y="5200"/>
                  </a:lnTo>
                  <a:lnTo>
                    <a:pt x="64251" y="5489"/>
                  </a:lnTo>
                  <a:lnTo>
                    <a:pt x="63843" y="5779"/>
                  </a:lnTo>
                  <a:lnTo>
                    <a:pt x="63435" y="6095"/>
                  </a:lnTo>
                  <a:lnTo>
                    <a:pt x="63027" y="6397"/>
                  </a:lnTo>
                  <a:lnTo>
                    <a:pt x="62632" y="6727"/>
                  </a:lnTo>
                  <a:lnTo>
                    <a:pt x="62250" y="7056"/>
                  </a:lnTo>
                  <a:lnTo>
                    <a:pt x="61855" y="7385"/>
                  </a:lnTo>
                  <a:lnTo>
                    <a:pt x="61487" y="7727"/>
                  </a:lnTo>
                  <a:lnTo>
                    <a:pt x="61105" y="8082"/>
                  </a:lnTo>
                  <a:lnTo>
                    <a:pt x="60749" y="8438"/>
                  </a:lnTo>
                  <a:lnTo>
                    <a:pt x="60381" y="8793"/>
                  </a:lnTo>
                  <a:lnTo>
                    <a:pt x="60039" y="9162"/>
                  </a:lnTo>
                  <a:lnTo>
                    <a:pt x="59683" y="9544"/>
                  </a:lnTo>
                  <a:lnTo>
                    <a:pt x="59354" y="9925"/>
                  </a:lnTo>
                  <a:lnTo>
                    <a:pt x="59012" y="10307"/>
                  </a:lnTo>
                  <a:lnTo>
                    <a:pt x="58683" y="10702"/>
                  </a:lnTo>
                  <a:lnTo>
                    <a:pt x="58367" y="11097"/>
                  </a:lnTo>
                  <a:lnTo>
                    <a:pt x="58064" y="11505"/>
                  </a:lnTo>
                  <a:lnTo>
                    <a:pt x="57748" y="11926"/>
                  </a:lnTo>
                  <a:lnTo>
                    <a:pt x="57459" y="12347"/>
                  </a:lnTo>
                  <a:lnTo>
                    <a:pt x="57169" y="12769"/>
                  </a:lnTo>
                  <a:lnTo>
                    <a:pt x="56879" y="13203"/>
                  </a:lnTo>
                  <a:lnTo>
                    <a:pt x="56616" y="13637"/>
                  </a:lnTo>
                  <a:lnTo>
                    <a:pt x="56340" y="14072"/>
                  </a:lnTo>
                  <a:lnTo>
                    <a:pt x="56090" y="14519"/>
                  </a:lnTo>
                  <a:lnTo>
                    <a:pt x="55826" y="14980"/>
                  </a:lnTo>
                  <a:lnTo>
                    <a:pt x="55589" y="15441"/>
                  </a:lnTo>
                  <a:lnTo>
                    <a:pt x="55352" y="15902"/>
                  </a:lnTo>
                  <a:lnTo>
                    <a:pt x="55129" y="16375"/>
                  </a:lnTo>
                  <a:lnTo>
                    <a:pt x="54905" y="16849"/>
                  </a:lnTo>
                  <a:lnTo>
                    <a:pt x="54694" y="17323"/>
                  </a:lnTo>
                  <a:lnTo>
                    <a:pt x="54497" y="17810"/>
                  </a:lnTo>
                  <a:lnTo>
                    <a:pt x="54299" y="18297"/>
                  </a:lnTo>
                  <a:lnTo>
                    <a:pt x="54115" y="18798"/>
                  </a:lnTo>
                  <a:lnTo>
                    <a:pt x="53523" y="18719"/>
                  </a:lnTo>
                  <a:lnTo>
                    <a:pt x="52917" y="18666"/>
                  </a:lnTo>
                  <a:lnTo>
                    <a:pt x="52220" y="18587"/>
                  </a:lnTo>
                  <a:lnTo>
                    <a:pt x="51522" y="18534"/>
                  </a:lnTo>
                  <a:lnTo>
                    <a:pt x="50811" y="18495"/>
                  </a:lnTo>
                  <a:lnTo>
                    <a:pt x="50113" y="18482"/>
                  </a:lnTo>
                  <a:lnTo>
                    <a:pt x="49521" y="18495"/>
                  </a:lnTo>
                  <a:lnTo>
                    <a:pt x="48916" y="18521"/>
                  </a:lnTo>
                  <a:lnTo>
                    <a:pt x="48336" y="18561"/>
                  </a:lnTo>
                  <a:lnTo>
                    <a:pt x="47744" y="18613"/>
                  </a:lnTo>
                  <a:lnTo>
                    <a:pt x="47165" y="18679"/>
                  </a:lnTo>
                  <a:lnTo>
                    <a:pt x="46586" y="18758"/>
                  </a:lnTo>
                  <a:lnTo>
                    <a:pt x="46006" y="18850"/>
                  </a:lnTo>
                  <a:lnTo>
                    <a:pt x="45440" y="18955"/>
                  </a:lnTo>
                  <a:lnTo>
                    <a:pt x="44874" y="19087"/>
                  </a:lnTo>
                  <a:lnTo>
                    <a:pt x="44321" y="19219"/>
                  </a:lnTo>
                  <a:lnTo>
                    <a:pt x="43769" y="19364"/>
                  </a:lnTo>
                  <a:lnTo>
                    <a:pt x="43216" y="19535"/>
                  </a:lnTo>
                  <a:lnTo>
                    <a:pt x="42676" y="19706"/>
                  </a:lnTo>
                  <a:lnTo>
                    <a:pt x="42149" y="19903"/>
                  </a:lnTo>
                  <a:lnTo>
                    <a:pt x="41610" y="20101"/>
                  </a:lnTo>
                  <a:lnTo>
                    <a:pt x="41096" y="20311"/>
                  </a:lnTo>
                  <a:lnTo>
                    <a:pt x="40570" y="20535"/>
                  </a:lnTo>
                  <a:lnTo>
                    <a:pt x="40070" y="20772"/>
                  </a:lnTo>
                  <a:lnTo>
                    <a:pt x="39556" y="21035"/>
                  </a:lnTo>
                  <a:lnTo>
                    <a:pt x="39069" y="21285"/>
                  </a:lnTo>
                  <a:lnTo>
                    <a:pt x="38569" y="21562"/>
                  </a:lnTo>
                  <a:lnTo>
                    <a:pt x="38095" y="21851"/>
                  </a:lnTo>
                  <a:lnTo>
                    <a:pt x="37621" y="22141"/>
                  </a:lnTo>
                  <a:lnTo>
                    <a:pt x="37147" y="22457"/>
                  </a:lnTo>
                  <a:lnTo>
                    <a:pt x="36687" y="22773"/>
                  </a:lnTo>
                  <a:lnTo>
                    <a:pt x="36239" y="23102"/>
                  </a:lnTo>
                  <a:lnTo>
                    <a:pt x="35792" y="23444"/>
                  </a:lnTo>
                  <a:lnTo>
                    <a:pt x="35357" y="23786"/>
                  </a:lnTo>
                  <a:lnTo>
                    <a:pt x="34936" y="24155"/>
                  </a:lnTo>
                  <a:lnTo>
                    <a:pt x="34528" y="24524"/>
                  </a:lnTo>
                  <a:lnTo>
                    <a:pt x="34120" y="24905"/>
                  </a:lnTo>
                  <a:lnTo>
                    <a:pt x="33712" y="25287"/>
                  </a:lnTo>
                  <a:lnTo>
                    <a:pt x="33330" y="25682"/>
                  </a:lnTo>
                  <a:lnTo>
                    <a:pt x="32948" y="26090"/>
                  </a:lnTo>
                  <a:lnTo>
                    <a:pt x="32580" y="26511"/>
                  </a:lnTo>
                  <a:lnTo>
                    <a:pt x="32211" y="26933"/>
                  </a:lnTo>
                  <a:lnTo>
                    <a:pt x="31869" y="27367"/>
                  </a:lnTo>
                  <a:lnTo>
                    <a:pt x="31527" y="27815"/>
                  </a:lnTo>
                  <a:lnTo>
                    <a:pt x="31197" y="28262"/>
                  </a:lnTo>
                  <a:lnTo>
                    <a:pt x="30882" y="28723"/>
                  </a:lnTo>
                  <a:lnTo>
                    <a:pt x="30566" y="29184"/>
                  </a:lnTo>
                  <a:lnTo>
                    <a:pt x="30276" y="29657"/>
                  </a:lnTo>
                  <a:lnTo>
                    <a:pt x="29986" y="30144"/>
                  </a:lnTo>
                  <a:lnTo>
                    <a:pt x="29710" y="30632"/>
                  </a:lnTo>
                  <a:lnTo>
                    <a:pt x="29460" y="31132"/>
                  </a:lnTo>
                  <a:lnTo>
                    <a:pt x="29210" y="31632"/>
                  </a:lnTo>
                  <a:lnTo>
                    <a:pt x="28960" y="32145"/>
                  </a:lnTo>
                  <a:lnTo>
                    <a:pt x="28736" y="32659"/>
                  </a:lnTo>
                  <a:lnTo>
                    <a:pt x="28525" y="33185"/>
                  </a:lnTo>
                  <a:lnTo>
                    <a:pt x="28328" y="33712"/>
                  </a:lnTo>
                  <a:lnTo>
                    <a:pt x="28130" y="34251"/>
                  </a:lnTo>
                  <a:lnTo>
                    <a:pt x="27959" y="34791"/>
                  </a:lnTo>
                  <a:lnTo>
                    <a:pt x="27788" y="35344"/>
                  </a:lnTo>
                  <a:lnTo>
                    <a:pt x="27643" y="35897"/>
                  </a:lnTo>
                  <a:lnTo>
                    <a:pt x="27512" y="36450"/>
                  </a:lnTo>
                  <a:lnTo>
                    <a:pt x="27380" y="37016"/>
                  </a:lnTo>
                  <a:lnTo>
                    <a:pt x="27275" y="37582"/>
                  </a:lnTo>
                  <a:lnTo>
                    <a:pt x="27183" y="38148"/>
                  </a:lnTo>
                  <a:lnTo>
                    <a:pt x="27104" y="38727"/>
                  </a:lnTo>
                  <a:lnTo>
                    <a:pt x="27038" y="39319"/>
                  </a:lnTo>
                  <a:lnTo>
                    <a:pt x="26985" y="39899"/>
                  </a:lnTo>
                  <a:lnTo>
                    <a:pt x="26946" y="40491"/>
                  </a:lnTo>
                  <a:lnTo>
                    <a:pt x="26919" y="41083"/>
                  </a:lnTo>
                  <a:lnTo>
                    <a:pt x="26906" y="41676"/>
                  </a:lnTo>
                  <a:lnTo>
                    <a:pt x="26919" y="42479"/>
                  </a:lnTo>
                  <a:lnTo>
                    <a:pt x="26959" y="43268"/>
                  </a:lnTo>
                  <a:lnTo>
                    <a:pt x="27038" y="44045"/>
                  </a:lnTo>
                  <a:lnTo>
                    <a:pt x="27130" y="44822"/>
                  </a:lnTo>
                  <a:lnTo>
                    <a:pt x="27248" y="45598"/>
                  </a:lnTo>
                  <a:lnTo>
                    <a:pt x="27393" y="46375"/>
                  </a:lnTo>
                  <a:lnTo>
                    <a:pt x="27564" y="47139"/>
                  </a:lnTo>
                  <a:lnTo>
                    <a:pt x="27762" y="47902"/>
                  </a:lnTo>
                  <a:lnTo>
                    <a:pt x="27354" y="48034"/>
                  </a:lnTo>
                  <a:lnTo>
                    <a:pt x="26972" y="48165"/>
                  </a:lnTo>
                  <a:lnTo>
                    <a:pt x="26577" y="48323"/>
                  </a:lnTo>
                  <a:lnTo>
                    <a:pt x="26195" y="48468"/>
                  </a:lnTo>
                  <a:lnTo>
                    <a:pt x="25814" y="48639"/>
                  </a:lnTo>
                  <a:lnTo>
                    <a:pt x="25432" y="48810"/>
                  </a:lnTo>
                  <a:lnTo>
                    <a:pt x="25050" y="48981"/>
                  </a:lnTo>
                  <a:lnTo>
                    <a:pt x="24682" y="49166"/>
                  </a:lnTo>
                  <a:lnTo>
                    <a:pt x="24326" y="49363"/>
                  </a:lnTo>
                  <a:lnTo>
                    <a:pt x="23958" y="49561"/>
                  </a:lnTo>
                  <a:lnTo>
                    <a:pt x="23602" y="49758"/>
                  </a:lnTo>
                  <a:lnTo>
                    <a:pt x="23260" y="49969"/>
                  </a:lnTo>
                  <a:lnTo>
                    <a:pt x="22904" y="50192"/>
                  </a:lnTo>
                  <a:lnTo>
                    <a:pt x="22562" y="50416"/>
                  </a:lnTo>
                  <a:lnTo>
                    <a:pt x="22233" y="50640"/>
                  </a:lnTo>
                  <a:lnTo>
                    <a:pt x="21904" y="50877"/>
                  </a:lnTo>
                  <a:lnTo>
                    <a:pt x="21575" y="51127"/>
                  </a:lnTo>
                  <a:lnTo>
                    <a:pt x="21246" y="51377"/>
                  </a:lnTo>
                  <a:lnTo>
                    <a:pt x="20930" y="51627"/>
                  </a:lnTo>
                  <a:lnTo>
                    <a:pt x="20627" y="51891"/>
                  </a:lnTo>
                  <a:lnTo>
                    <a:pt x="20022" y="52430"/>
                  </a:lnTo>
                  <a:lnTo>
                    <a:pt x="19429" y="52996"/>
                  </a:lnTo>
                  <a:lnTo>
                    <a:pt x="18876" y="53576"/>
                  </a:lnTo>
                  <a:lnTo>
                    <a:pt x="18337" y="54181"/>
                  </a:lnTo>
                  <a:lnTo>
                    <a:pt x="17823" y="54800"/>
                  </a:lnTo>
                  <a:lnTo>
                    <a:pt x="17323" y="55445"/>
                  </a:lnTo>
                  <a:lnTo>
                    <a:pt x="16862" y="56116"/>
                  </a:lnTo>
                  <a:lnTo>
                    <a:pt x="16428" y="56787"/>
                  </a:lnTo>
                  <a:lnTo>
                    <a:pt x="16217" y="57143"/>
                  </a:lnTo>
                  <a:lnTo>
                    <a:pt x="16007" y="57485"/>
                  </a:lnTo>
                  <a:lnTo>
                    <a:pt x="15809" y="57840"/>
                  </a:lnTo>
                  <a:lnTo>
                    <a:pt x="15625" y="58209"/>
                  </a:lnTo>
                  <a:lnTo>
                    <a:pt x="15441" y="58564"/>
                  </a:lnTo>
                  <a:lnTo>
                    <a:pt x="15270" y="58933"/>
                  </a:lnTo>
                  <a:lnTo>
                    <a:pt x="15099" y="59315"/>
                  </a:lnTo>
                  <a:lnTo>
                    <a:pt x="14941" y="59683"/>
                  </a:lnTo>
                  <a:lnTo>
                    <a:pt x="14783" y="60065"/>
                  </a:lnTo>
                  <a:lnTo>
                    <a:pt x="14638" y="60447"/>
                  </a:lnTo>
                  <a:lnTo>
                    <a:pt x="14493" y="60829"/>
                  </a:lnTo>
                  <a:lnTo>
                    <a:pt x="14361" y="61224"/>
                  </a:lnTo>
                  <a:lnTo>
                    <a:pt x="14230" y="61618"/>
                  </a:lnTo>
                  <a:lnTo>
                    <a:pt x="14111" y="62013"/>
                  </a:lnTo>
                  <a:lnTo>
                    <a:pt x="14006" y="62408"/>
                  </a:lnTo>
                  <a:lnTo>
                    <a:pt x="13901" y="62816"/>
                  </a:lnTo>
                  <a:lnTo>
                    <a:pt x="13808" y="63211"/>
                  </a:lnTo>
                  <a:lnTo>
                    <a:pt x="13716" y="63619"/>
                  </a:lnTo>
                  <a:lnTo>
                    <a:pt x="13637" y="64027"/>
                  </a:lnTo>
                  <a:lnTo>
                    <a:pt x="13572" y="64449"/>
                  </a:lnTo>
                  <a:lnTo>
                    <a:pt x="13506" y="64857"/>
                  </a:lnTo>
                  <a:lnTo>
                    <a:pt x="13453" y="65278"/>
                  </a:lnTo>
                  <a:lnTo>
                    <a:pt x="13400" y="65699"/>
                  </a:lnTo>
                  <a:lnTo>
                    <a:pt x="13374" y="66120"/>
                  </a:lnTo>
                  <a:lnTo>
                    <a:pt x="13335" y="66555"/>
                  </a:lnTo>
                  <a:lnTo>
                    <a:pt x="13321" y="66976"/>
                  </a:lnTo>
                  <a:lnTo>
                    <a:pt x="13308" y="67410"/>
                  </a:lnTo>
                  <a:lnTo>
                    <a:pt x="13295" y="67832"/>
                  </a:lnTo>
                  <a:lnTo>
                    <a:pt x="13308" y="68608"/>
                  </a:lnTo>
                  <a:lnTo>
                    <a:pt x="13361" y="69385"/>
                  </a:lnTo>
                  <a:lnTo>
                    <a:pt x="13427" y="70148"/>
                  </a:lnTo>
                  <a:lnTo>
                    <a:pt x="13519" y="70912"/>
                  </a:lnTo>
                  <a:lnTo>
                    <a:pt x="13651" y="71675"/>
                  </a:lnTo>
                  <a:lnTo>
                    <a:pt x="13808" y="72426"/>
                  </a:lnTo>
                  <a:lnTo>
                    <a:pt x="13993" y="73176"/>
                  </a:lnTo>
                  <a:lnTo>
                    <a:pt x="14203" y="73913"/>
                  </a:lnTo>
                  <a:lnTo>
                    <a:pt x="13795" y="74111"/>
                  </a:lnTo>
                  <a:lnTo>
                    <a:pt x="13400" y="74321"/>
                  </a:lnTo>
                  <a:lnTo>
                    <a:pt x="13006" y="74532"/>
                  </a:lnTo>
                  <a:lnTo>
                    <a:pt x="12624" y="74742"/>
                  </a:lnTo>
                  <a:lnTo>
                    <a:pt x="11860" y="75190"/>
                  </a:lnTo>
                  <a:lnTo>
                    <a:pt x="11123" y="75677"/>
                  </a:lnTo>
                  <a:lnTo>
                    <a:pt x="10399" y="76177"/>
                  </a:lnTo>
                  <a:lnTo>
                    <a:pt x="9701" y="76704"/>
                  </a:lnTo>
                  <a:lnTo>
                    <a:pt x="9017" y="77244"/>
                  </a:lnTo>
                  <a:lnTo>
                    <a:pt x="8359" y="77823"/>
                  </a:lnTo>
                  <a:lnTo>
                    <a:pt x="7714" y="78415"/>
                  </a:lnTo>
                  <a:lnTo>
                    <a:pt x="7095" y="79034"/>
                  </a:lnTo>
                  <a:lnTo>
                    <a:pt x="6503" y="79666"/>
                  </a:lnTo>
                  <a:lnTo>
                    <a:pt x="5924" y="80324"/>
                  </a:lnTo>
                  <a:lnTo>
                    <a:pt x="5384" y="80995"/>
                  </a:lnTo>
                  <a:lnTo>
                    <a:pt x="4857" y="81680"/>
                  </a:lnTo>
                  <a:lnTo>
                    <a:pt x="4357" y="82390"/>
                  </a:lnTo>
                  <a:lnTo>
                    <a:pt x="3870" y="83114"/>
                  </a:lnTo>
                  <a:lnTo>
                    <a:pt x="3423" y="83865"/>
                  </a:lnTo>
                  <a:lnTo>
                    <a:pt x="3001" y="84615"/>
                  </a:lnTo>
                  <a:lnTo>
                    <a:pt x="2593" y="85392"/>
                  </a:lnTo>
                  <a:lnTo>
                    <a:pt x="2225" y="86182"/>
                  </a:lnTo>
                  <a:lnTo>
                    <a:pt x="1882" y="86985"/>
                  </a:lnTo>
                  <a:lnTo>
                    <a:pt x="1553" y="87801"/>
                  </a:lnTo>
                  <a:lnTo>
                    <a:pt x="1264" y="88617"/>
                  </a:lnTo>
                  <a:lnTo>
                    <a:pt x="1000" y="89459"/>
                  </a:lnTo>
                  <a:lnTo>
                    <a:pt x="777" y="90302"/>
                  </a:lnTo>
                  <a:lnTo>
                    <a:pt x="566" y="91171"/>
                  </a:lnTo>
                  <a:lnTo>
                    <a:pt x="395" y="92039"/>
                  </a:lnTo>
                  <a:lnTo>
                    <a:pt x="316" y="92474"/>
                  </a:lnTo>
                  <a:lnTo>
                    <a:pt x="250" y="92908"/>
                  </a:lnTo>
                  <a:lnTo>
                    <a:pt x="197" y="93356"/>
                  </a:lnTo>
                  <a:lnTo>
                    <a:pt x="145" y="93790"/>
                  </a:lnTo>
                  <a:lnTo>
                    <a:pt x="92" y="94238"/>
                  </a:lnTo>
                  <a:lnTo>
                    <a:pt x="66" y="94685"/>
                  </a:lnTo>
                  <a:lnTo>
                    <a:pt x="26" y="95133"/>
                  </a:lnTo>
                  <a:lnTo>
                    <a:pt x="13" y="95580"/>
                  </a:lnTo>
                  <a:lnTo>
                    <a:pt x="0" y="96041"/>
                  </a:lnTo>
                  <a:lnTo>
                    <a:pt x="0" y="96489"/>
                  </a:lnTo>
                  <a:lnTo>
                    <a:pt x="0" y="97068"/>
                  </a:lnTo>
                  <a:lnTo>
                    <a:pt x="26" y="97647"/>
                  </a:lnTo>
                  <a:lnTo>
                    <a:pt x="53" y="98213"/>
                  </a:lnTo>
                  <a:lnTo>
                    <a:pt x="92" y="98779"/>
                  </a:lnTo>
                  <a:lnTo>
                    <a:pt x="158" y="99358"/>
                  </a:lnTo>
                  <a:lnTo>
                    <a:pt x="224" y="99911"/>
                  </a:lnTo>
                  <a:lnTo>
                    <a:pt x="303" y="100477"/>
                  </a:lnTo>
                  <a:lnTo>
                    <a:pt x="408" y="101030"/>
                  </a:lnTo>
                  <a:lnTo>
                    <a:pt x="513" y="101583"/>
                  </a:lnTo>
                  <a:lnTo>
                    <a:pt x="632" y="102136"/>
                  </a:lnTo>
                  <a:lnTo>
                    <a:pt x="763" y="102689"/>
                  </a:lnTo>
                  <a:lnTo>
                    <a:pt x="908" y="103228"/>
                  </a:lnTo>
                  <a:lnTo>
                    <a:pt x="1066" y="103768"/>
                  </a:lnTo>
                  <a:lnTo>
                    <a:pt x="1224" y="104308"/>
                  </a:lnTo>
                  <a:lnTo>
                    <a:pt x="1408" y="104834"/>
                  </a:lnTo>
                  <a:lnTo>
                    <a:pt x="1606" y="105361"/>
                  </a:lnTo>
                  <a:lnTo>
                    <a:pt x="1803" y="105874"/>
                  </a:lnTo>
                  <a:lnTo>
                    <a:pt x="2027" y="106401"/>
                  </a:lnTo>
                  <a:lnTo>
                    <a:pt x="2251" y="106901"/>
                  </a:lnTo>
                  <a:lnTo>
                    <a:pt x="2488" y="107414"/>
                  </a:lnTo>
                  <a:lnTo>
                    <a:pt x="2738" y="107915"/>
                  </a:lnTo>
                  <a:lnTo>
                    <a:pt x="3001" y="108415"/>
                  </a:lnTo>
                  <a:lnTo>
                    <a:pt x="3278" y="108902"/>
                  </a:lnTo>
                  <a:lnTo>
                    <a:pt x="3554" y="109389"/>
                  </a:lnTo>
                  <a:lnTo>
                    <a:pt x="3857" y="109863"/>
                  </a:lnTo>
                  <a:lnTo>
                    <a:pt x="4160" y="110337"/>
                  </a:lnTo>
                  <a:lnTo>
                    <a:pt x="4476" y="110797"/>
                  </a:lnTo>
                  <a:lnTo>
                    <a:pt x="4805" y="111258"/>
                  </a:lnTo>
                  <a:lnTo>
                    <a:pt x="5147" y="111719"/>
                  </a:lnTo>
                  <a:lnTo>
                    <a:pt x="5502" y="112166"/>
                  </a:lnTo>
                  <a:lnTo>
                    <a:pt x="5871" y="112601"/>
                  </a:lnTo>
                  <a:lnTo>
                    <a:pt x="6239" y="113035"/>
                  </a:lnTo>
                  <a:lnTo>
                    <a:pt x="5924" y="113641"/>
                  </a:lnTo>
                  <a:lnTo>
                    <a:pt x="5634" y="114272"/>
                  </a:lnTo>
                  <a:lnTo>
                    <a:pt x="5358" y="114904"/>
                  </a:lnTo>
                  <a:lnTo>
                    <a:pt x="5107" y="115536"/>
                  </a:lnTo>
                  <a:lnTo>
                    <a:pt x="4870" y="116181"/>
                  </a:lnTo>
                  <a:lnTo>
                    <a:pt x="4660" y="116826"/>
                  </a:lnTo>
                  <a:lnTo>
                    <a:pt x="4462" y="117484"/>
                  </a:lnTo>
                  <a:lnTo>
                    <a:pt x="4291" y="118156"/>
                  </a:lnTo>
                  <a:lnTo>
                    <a:pt x="4133" y="118814"/>
                  </a:lnTo>
                  <a:lnTo>
                    <a:pt x="4002" y="119485"/>
                  </a:lnTo>
                  <a:lnTo>
                    <a:pt x="3883" y="120170"/>
                  </a:lnTo>
                  <a:lnTo>
                    <a:pt x="3791" y="120854"/>
                  </a:lnTo>
                  <a:lnTo>
                    <a:pt x="3712" y="121539"/>
                  </a:lnTo>
                  <a:lnTo>
                    <a:pt x="3659" y="122223"/>
                  </a:lnTo>
                  <a:lnTo>
                    <a:pt x="3633" y="122908"/>
                  </a:lnTo>
                  <a:lnTo>
                    <a:pt x="3620" y="123605"/>
                  </a:lnTo>
                  <a:lnTo>
                    <a:pt x="3633" y="124264"/>
                  </a:lnTo>
                  <a:lnTo>
                    <a:pt x="3659" y="124922"/>
                  </a:lnTo>
                  <a:lnTo>
                    <a:pt x="3712" y="125580"/>
                  </a:lnTo>
                  <a:lnTo>
                    <a:pt x="3778" y="126238"/>
                  </a:lnTo>
                  <a:lnTo>
                    <a:pt x="3857" y="126883"/>
                  </a:lnTo>
                  <a:lnTo>
                    <a:pt x="3962" y="127528"/>
                  </a:lnTo>
                  <a:lnTo>
                    <a:pt x="4081" y="128160"/>
                  </a:lnTo>
                  <a:lnTo>
                    <a:pt x="4212" y="128792"/>
                  </a:lnTo>
                  <a:lnTo>
                    <a:pt x="4370" y="129424"/>
                  </a:lnTo>
                  <a:lnTo>
                    <a:pt x="4541" y="130042"/>
                  </a:lnTo>
                  <a:lnTo>
                    <a:pt x="4739" y="130661"/>
                  </a:lnTo>
                  <a:lnTo>
                    <a:pt x="4949" y="131267"/>
                  </a:lnTo>
                  <a:lnTo>
                    <a:pt x="5173" y="131859"/>
                  </a:lnTo>
                  <a:lnTo>
                    <a:pt x="5410" y="132464"/>
                  </a:lnTo>
                  <a:lnTo>
                    <a:pt x="5673" y="133044"/>
                  </a:lnTo>
                  <a:lnTo>
                    <a:pt x="5950" y="133623"/>
                  </a:lnTo>
                  <a:lnTo>
                    <a:pt x="6239" y="134189"/>
                  </a:lnTo>
                  <a:lnTo>
                    <a:pt x="6542" y="134755"/>
                  </a:lnTo>
                  <a:lnTo>
                    <a:pt x="6871" y="135308"/>
                  </a:lnTo>
                  <a:lnTo>
                    <a:pt x="7214" y="135847"/>
                  </a:lnTo>
                  <a:lnTo>
                    <a:pt x="7556" y="136387"/>
                  </a:lnTo>
                  <a:lnTo>
                    <a:pt x="7938" y="136914"/>
                  </a:lnTo>
                  <a:lnTo>
                    <a:pt x="8319" y="137427"/>
                  </a:lnTo>
                  <a:lnTo>
                    <a:pt x="8714" y="137927"/>
                  </a:lnTo>
                  <a:lnTo>
                    <a:pt x="9135" y="138428"/>
                  </a:lnTo>
                  <a:lnTo>
                    <a:pt x="9557" y="138901"/>
                  </a:lnTo>
                  <a:lnTo>
                    <a:pt x="10004" y="139375"/>
                  </a:lnTo>
                  <a:lnTo>
                    <a:pt x="10465" y="139836"/>
                  </a:lnTo>
                  <a:lnTo>
                    <a:pt x="10939" y="140284"/>
                  </a:lnTo>
                  <a:lnTo>
                    <a:pt x="11426" y="140718"/>
                  </a:lnTo>
                  <a:lnTo>
                    <a:pt x="11926" y="141139"/>
                  </a:lnTo>
                  <a:lnTo>
                    <a:pt x="12439" y="141547"/>
                  </a:lnTo>
                  <a:lnTo>
                    <a:pt x="12347" y="142008"/>
                  </a:lnTo>
                  <a:lnTo>
                    <a:pt x="12268" y="142482"/>
                  </a:lnTo>
                  <a:lnTo>
                    <a:pt x="12203" y="142956"/>
                  </a:lnTo>
                  <a:lnTo>
                    <a:pt x="12150" y="143430"/>
                  </a:lnTo>
                  <a:lnTo>
                    <a:pt x="12110" y="143904"/>
                  </a:lnTo>
                  <a:lnTo>
                    <a:pt x="12084" y="144377"/>
                  </a:lnTo>
                  <a:lnTo>
                    <a:pt x="12058" y="144851"/>
                  </a:lnTo>
                  <a:lnTo>
                    <a:pt x="12058" y="145325"/>
                  </a:lnTo>
                  <a:lnTo>
                    <a:pt x="12058" y="145760"/>
                  </a:lnTo>
                  <a:lnTo>
                    <a:pt x="12071" y="146194"/>
                  </a:lnTo>
                  <a:lnTo>
                    <a:pt x="12097" y="146628"/>
                  </a:lnTo>
                  <a:lnTo>
                    <a:pt x="12137" y="147050"/>
                  </a:lnTo>
                  <a:lnTo>
                    <a:pt x="12176" y="147471"/>
                  </a:lnTo>
                  <a:lnTo>
                    <a:pt x="12229" y="147892"/>
                  </a:lnTo>
                  <a:lnTo>
                    <a:pt x="12295" y="148313"/>
                  </a:lnTo>
                  <a:lnTo>
                    <a:pt x="12361" y="148721"/>
                  </a:lnTo>
                  <a:lnTo>
                    <a:pt x="12439" y="149129"/>
                  </a:lnTo>
                  <a:lnTo>
                    <a:pt x="12532" y="149538"/>
                  </a:lnTo>
                  <a:lnTo>
                    <a:pt x="12624" y="149946"/>
                  </a:lnTo>
                  <a:lnTo>
                    <a:pt x="12729" y="150354"/>
                  </a:lnTo>
                  <a:lnTo>
                    <a:pt x="12848" y="150749"/>
                  </a:lnTo>
                  <a:lnTo>
                    <a:pt x="12966" y="151143"/>
                  </a:lnTo>
                  <a:lnTo>
                    <a:pt x="13098" y="151538"/>
                  </a:lnTo>
                  <a:lnTo>
                    <a:pt x="13229" y="151920"/>
                  </a:lnTo>
                  <a:lnTo>
                    <a:pt x="13387" y="152302"/>
                  </a:lnTo>
                  <a:lnTo>
                    <a:pt x="13532" y="152684"/>
                  </a:lnTo>
                  <a:lnTo>
                    <a:pt x="13703" y="153052"/>
                  </a:lnTo>
                  <a:lnTo>
                    <a:pt x="13874" y="153434"/>
                  </a:lnTo>
                  <a:lnTo>
                    <a:pt x="14045" y="153789"/>
                  </a:lnTo>
                  <a:lnTo>
                    <a:pt x="14230" y="154158"/>
                  </a:lnTo>
                  <a:lnTo>
                    <a:pt x="14427" y="154513"/>
                  </a:lnTo>
                  <a:lnTo>
                    <a:pt x="14625" y="154869"/>
                  </a:lnTo>
                  <a:lnTo>
                    <a:pt x="14835" y="155211"/>
                  </a:lnTo>
                  <a:lnTo>
                    <a:pt x="15059" y="155553"/>
                  </a:lnTo>
                  <a:lnTo>
                    <a:pt x="15270" y="155896"/>
                  </a:lnTo>
                  <a:lnTo>
                    <a:pt x="15507" y="156225"/>
                  </a:lnTo>
                  <a:lnTo>
                    <a:pt x="15744" y="156554"/>
                  </a:lnTo>
                  <a:lnTo>
                    <a:pt x="15980" y="156883"/>
                  </a:lnTo>
                  <a:lnTo>
                    <a:pt x="16231" y="157199"/>
                  </a:lnTo>
                  <a:lnTo>
                    <a:pt x="16494" y="157515"/>
                  </a:lnTo>
                  <a:lnTo>
                    <a:pt x="16757" y="157817"/>
                  </a:lnTo>
                  <a:lnTo>
                    <a:pt x="17020" y="158120"/>
                  </a:lnTo>
                  <a:lnTo>
                    <a:pt x="17297" y="158410"/>
                  </a:lnTo>
                  <a:lnTo>
                    <a:pt x="17573" y="158699"/>
                  </a:lnTo>
                  <a:lnTo>
                    <a:pt x="17863" y="158989"/>
                  </a:lnTo>
                  <a:lnTo>
                    <a:pt x="18152" y="159265"/>
                  </a:lnTo>
                  <a:lnTo>
                    <a:pt x="18455" y="159529"/>
                  </a:lnTo>
                  <a:lnTo>
                    <a:pt x="18758" y="159805"/>
                  </a:lnTo>
                  <a:lnTo>
                    <a:pt x="19074" y="160055"/>
                  </a:lnTo>
                  <a:lnTo>
                    <a:pt x="19390" y="160305"/>
                  </a:lnTo>
                  <a:lnTo>
                    <a:pt x="19706" y="160555"/>
                  </a:lnTo>
                  <a:lnTo>
                    <a:pt x="20035" y="160792"/>
                  </a:lnTo>
                  <a:lnTo>
                    <a:pt x="20364" y="161029"/>
                  </a:lnTo>
                  <a:lnTo>
                    <a:pt x="20706" y="161253"/>
                  </a:lnTo>
                  <a:lnTo>
                    <a:pt x="21048" y="161464"/>
                  </a:lnTo>
                  <a:lnTo>
                    <a:pt x="21391" y="161674"/>
                  </a:lnTo>
                  <a:lnTo>
                    <a:pt x="21746" y="161885"/>
                  </a:lnTo>
                  <a:lnTo>
                    <a:pt x="22101" y="162082"/>
                  </a:lnTo>
                  <a:lnTo>
                    <a:pt x="22457" y="162267"/>
                  </a:lnTo>
                  <a:lnTo>
                    <a:pt x="22825" y="162451"/>
                  </a:lnTo>
                  <a:lnTo>
                    <a:pt x="23194" y="162622"/>
                  </a:lnTo>
                  <a:lnTo>
                    <a:pt x="23563" y="162780"/>
                  </a:lnTo>
                  <a:lnTo>
                    <a:pt x="23944" y="162938"/>
                  </a:lnTo>
                  <a:lnTo>
                    <a:pt x="24326" y="163096"/>
                  </a:lnTo>
                  <a:lnTo>
                    <a:pt x="24708" y="163241"/>
                  </a:lnTo>
                  <a:lnTo>
                    <a:pt x="25103" y="163372"/>
                  </a:lnTo>
                  <a:lnTo>
                    <a:pt x="25498" y="163491"/>
                  </a:lnTo>
                  <a:lnTo>
                    <a:pt x="25893" y="163609"/>
                  </a:lnTo>
                  <a:lnTo>
                    <a:pt x="26287" y="163715"/>
                  </a:lnTo>
                  <a:lnTo>
                    <a:pt x="26696" y="163820"/>
                  </a:lnTo>
                  <a:lnTo>
                    <a:pt x="27104" y="163912"/>
                  </a:lnTo>
                  <a:lnTo>
                    <a:pt x="27512" y="163991"/>
                  </a:lnTo>
                  <a:lnTo>
                    <a:pt x="27393" y="164333"/>
                  </a:lnTo>
                  <a:lnTo>
                    <a:pt x="28275" y="164412"/>
                  </a:lnTo>
                  <a:lnTo>
                    <a:pt x="29144" y="164504"/>
                  </a:lnTo>
                  <a:lnTo>
                    <a:pt x="30000" y="164623"/>
                  </a:lnTo>
                  <a:lnTo>
                    <a:pt x="30842" y="164741"/>
                  </a:lnTo>
                  <a:lnTo>
                    <a:pt x="31671" y="164886"/>
                  </a:lnTo>
                  <a:lnTo>
                    <a:pt x="32474" y="165031"/>
                  </a:lnTo>
                  <a:lnTo>
                    <a:pt x="33264" y="165189"/>
                  </a:lnTo>
                  <a:lnTo>
                    <a:pt x="34041" y="165373"/>
                  </a:lnTo>
                  <a:lnTo>
                    <a:pt x="34804" y="165558"/>
                  </a:lnTo>
                  <a:lnTo>
                    <a:pt x="35555" y="165755"/>
                  </a:lnTo>
                  <a:lnTo>
                    <a:pt x="36292" y="165966"/>
                  </a:lnTo>
                  <a:lnTo>
                    <a:pt x="37003" y="166189"/>
                  </a:lnTo>
                  <a:lnTo>
                    <a:pt x="37713" y="166426"/>
                  </a:lnTo>
                  <a:lnTo>
                    <a:pt x="38398" y="166676"/>
                  </a:lnTo>
                  <a:lnTo>
                    <a:pt x="39082" y="166927"/>
                  </a:lnTo>
                  <a:lnTo>
                    <a:pt x="39741" y="167203"/>
                  </a:lnTo>
                  <a:lnTo>
                    <a:pt x="40386" y="167479"/>
                  </a:lnTo>
                  <a:lnTo>
                    <a:pt x="41017" y="167769"/>
                  </a:lnTo>
                  <a:lnTo>
                    <a:pt x="41649" y="168059"/>
                  </a:lnTo>
                  <a:lnTo>
                    <a:pt x="42255" y="168375"/>
                  </a:lnTo>
                  <a:lnTo>
                    <a:pt x="42847" y="168690"/>
                  </a:lnTo>
                  <a:lnTo>
                    <a:pt x="43426" y="169020"/>
                  </a:lnTo>
                  <a:lnTo>
                    <a:pt x="43992" y="169349"/>
                  </a:lnTo>
                  <a:lnTo>
                    <a:pt x="44545" y="169704"/>
                  </a:lnTo>
                  <a:lnTo>
                    <a:pt x="45098" y="170046"/>
                  </a:lnTo>
                  <a:lnTo>
                    <a:pt x="45625" y="170415"/>
                  </a:lnTo>
                  <a:lnTo>
                    <a:pt x="46138" y="170783"/>
                  </a:lnTo>
                  <a:lnTo>
                    <a:pt x="46638" y="171165"/>
                  </a:lnTo>
                  <a:lnTo>
                    <a:pt x="47138" y="171547"/>
                  </a:lnTo>
                  <a:lnTo>
                    <a:pt x="47612" y="171942"/>
                  </a:lnTo>
                  <a:lnTo>
                    <a:pt x="48086" y="172350"/>
                  </a:lnTo>
                  <a:lnTo>
                    <a:pt x="48547" y="172758"/>
                  </a:lnTo>
                  <a:lnTo>
                    <a:pt x="48994" y="173166"/>
                  </a:lnTo>
                  <a:lnTo>
                    <a:pt x="49429" y="173587"/>
                  </a:lnTo>
                  <a:lnTo>
                    <a:pt x="49850" y="174022"/>
                  </a:lnTo>
                  <a:lnTo>
                    <a:pt x="50258" y="174456"/>
                  </a:lnTo>
                  <a:lnTo>
                    <a:pt x="50666" y="174890"/>
                  </a:lnTo>
                  <a:lnTo>
                    <a:pt x="51048" y="175338"/>
                  </a:lnTo>
                  <a:lnTo>
                    <a:pt x="51430" y="175786"/>
                  </a:lnTo>
                  <a:lnTo>
                    <a:pt x="51798" y="176246"/>
                  </a:lnTo>
                  <a:lnTo>
                    <a:pt x="52167" y="176707"/>
                  </a:lnTo>
                  <a:lnTo>
                    <a:pt x="52509" y="177168"/>
                  </a:lnTo>
                  <a:lnTo>
                    <a:pt x="52851" y="177642"/>
                  </a:lnTo>
                  <a:lnTo>
                    <a:pt x="53180" y="178116"/>
                  </a:lnTo>
                  <a:lnTo>
                    <a:pt x="53496" y="178589"/>
                  </a:lnTo>
                  <a:lnTo>
                    <a:pt x="53799" y="179076"/>
                  </a:lnTo>
                  <a:lnTo>
                    <a:pt x="54102" y="179564"/>
                  </a:lnTo>
                  <a:lnTo>
                    <a:pt x="54392" y="180051"/>
                  </a:lnTo>
                  <a:lnTo>
                    <a:pt x="54668" y="180538"/>
                  </a:lnTo>
                  <a:lnTo>
                    <a:pt x="54944" y="181038"/>
                  </a:lnTo>
                  <a:lnTo>
                    <a:pt x="55208" y="181538"/>
                  </a:lnTo>
                  <a:lnTo>
                    <a:pt x="55458" y="182038"/>
                  </a:lnTo>
                  <a:lnTo>
                    <a:pt x="55708" y="182538"/>
                  </a:lnTo>
                  <a:lnTo>
                    <a:pt x="55945" y="183039"/>
                  </a:lnTo>
                  <a:lnTo>
                    <a:pt x="56169" y="183552"/>
                  </a:lnTo>
                  <a:lnTo>
                    <a:pt x="56392" y="184052"/>
                  </a:lnTo>
                  <a:lnTo>
                    <a:pt x="56800" y="185079"/>
                  </a:lnTo>
                  <a:lnTo>
                    <a:pt x="57182" y="186093"/>
                  </a:lnTo>
                  <a:lnTo>
                    <a:pt x="57538" y="187119"/>
                  </a:lnTo>
                  <a:lnTo>
                    <a:pt x="57867" y="188146"/>
                  </a:lnTo>
                  <a:lnTo>
                    <a:pt x="58156" y="189160"/>
                  </a:lnTo>
                  <a:lnTo>
                    <a:pt x="58433" y="190186"/>
                  </a:lnTo>
                  <a:lnTo>
                    <a:pt x="58683" y="191187"/>
                  </a:lnTo>
                  <a:lnTo>
                    <a:pt x="58893" y="192200"/>
                  </a:lnTo>
                  <a:lnTo>
                    <a:pt x="59091" y="193188"/>
                  </a:lnTo>
                  <a:lnTo>
                    <a:pt x="59262" y="194175"/>
                  </a:lnTo>
                  <a:lnTo>
                    <a:pt x="59420" y="195136"/>
                  </a:lnTo>
                  <a:lnTo>
                    <a:pt x="59552" y="196084"/>
                  </a:lnTo>
                  <a:lnTo>
                    <a:pt x="59670" y="197018"/>
                  </a:lnTo>
                  <a:lnTo>
                    <a:pt x="59762" y="197940"/>
                  </a:lnTo>
                  <a:lnTo>
                    <a:pt x="59841" y="198835"/>
                  </a:lnTo>
                  <a:lnTo>
                    <a:pt x="59907" y="199704"/>
                  </a:lnTo>
                  <a:lnTo>
                    <a:pt x="59960" y="200559"/>
                  </a:lnTo>
                  <a:lnTo>
                    <a:pt x="59986" y="201375"/>
                  </a:lnTo>
                  <a:lnTo>
                    <a:pt x="60012" y="202165"/>
                  </a:lnTo>
                  <a:lnTo>
                    <a:pt x="60025" y="202929"/>
                  </a:lnTo>
                  <a:lnTo>
                    <a:pt x="60039" y="203666"/>
                  </a:lnTo>
                  <a:lnTo>
                    <a:pt x="60025" y="204364"/>
                  </a:lnTo>
                  <a:lnTo>
                    <a:pt x="59999" y="205654"/>
                  </a:lnTo>
                  <a:lnTo>
                    <a:pt x="59947" y="206773"/>
                  </a:lnTo>
                  <a:lnTo>
                    <a:pt x="59894" y="207733"/>
                  </a:lnTo>
                  <a:lnTo>
                    <a:pt x="59828" y="208510"/>
                  </a:lnTo>
                  <a:lnTo>
                    <a:pt x="59775" y="209076"/>
                  </a:lnTo>
                  <a:lnTo>
                    <a:pt x="59710" y="209550"/>
                  </a:lnTo>
                  <a:lnTo>
                    <a:pt x="98213" y="209550"/>
                  </a:lnTo>
                  <a:lnTo>
                    <a:pt x="98213" y="166229"/>
                  </a:lnTo>
                  <a:lnTo>
                    <a:pt x="98226" y="165294"/>
                  </a:lnTo>
                  <a:lnTo>
                    <a:pt x="98265" y="164386"/>
                  </a:lnTo>
                  <a:lnTo>
                    <a:pt x="98331" y="163491"/>
                  </a:lnTo>
                  <a:lnTo>
                    <a:pt x="98423" y="162622"/>
                  </a:lnTo>
                  <a:lnTo>
                    <a:pt x="98542" y="161766"/>
                  </a:lnTo>
                  <a:lnTo>
                    <a:pt x="98687" y="160937"/>
                  </a:lnTo>
                  <a:lnTo>
                    <a:pt x="98845" y="160121"/>
                  </a:lnTo>
                  <a:lnTo>
                    <a:pt x="99029" y="159331"/>
                  </a:lnTo>
                  <a:lnTo>
                    <a:pt x="99240" y="158555"/>
                  </a:lnTo>
                  <a:lnTo>
                    <a:pt x="99463" y="157804"/>
                  </a:lnTo>
                  <a:lnTo>
                    <a:pt x="99700" y="157067"/>
                  </a:lnTo>
                  <a:lnTo>
                    <a:pt x="99963" y="156343"/>
                  </a:lnTo>
                  <a:lnTo>
                    <a:pt x="100253" y="155645"/>
                  </a:lnTo>
                  <a:lnTo>
                    <a:pt x="100543" y="154961"/>
                  </a:lnTo>
                  <a:lnTo>
                    <a:pt x="100859" y="154303"/>
                  </a:lnTo>
                  <a:lnTo>
                    <a:pt x="101188" y="153645"/>
                  </a:lnTo>
                  <a:lnTo>
                    <a:pt x="101530" y="153026"/>
                  </a:lnTo>
                  <a:lnTo>
                    <a:pt x="101885" y="152407"/>
                  </a:lnTo>
                  <a:lnTo>
                    <a:pt x="102254" y="151815"/>
                  </a:lnTo>
                  <a:lnTo>
                    <a:pt x="102636" y="151236"/>
                  </a:lnTo>
                  <a:lnTo>
                    <a:pt x="103017" y="150670"/>
                  </a:lnTo>
                  <a:lnTo>
                    <a:pt x="103425" y="150130"/>
                  </a:lnTo>
                  <a:lnTo>
                    <a:pt x="103834" y="149603"/>
                  </a:lnTo>
                  <a:lnTo>
                    <a:pt x="104242" y="149090"/>
                  </a:lnTo>
                  <a:lnTo>
                    <a:pt x="104663" y="148590"/>
                  </a:lnTo>
                  <a:lnTo>
                    <a:pt x="105097" y="148116"/>
                  </a:lnTo>
                  <a:lnTo>
                    <a:pt x="105532" y="147642"/>
                  </a:lnTo>
                  <a:lnTo>
                    <a:pt x="105966" y="147194"/>
                  </a:lnTo>
                  <a:lnTo>
                    <a:pt x="106414" y="146760"/>
                  </a:lnTo>
                  <a:lnTo>
                    <a:pt x="106861" y="146352"/>
                  </a:lnTo>
                  <a:lnTo>
                    <a:pt x="107309" y="145944"/>
                  </a:lnTo>
                  <a:lnTo>
                    <a:pt x="107756" y="145562"/>
                  </a:lnTo>
                  <a:lnTo>
                    <a:pt x="108191" y="145180"/>
                  </a:lnTo>
                  <a:lnTo>
                    <a:pt x="108638" y="144825"/>
                  </a:lnTo>
                  <a:lnTo>
                    <a:pt x="109086" y="144483"/>
                  </a:lnTo>
                  <a:lnTo>
                    <a:pt x="109533" y="144154"/>
                  </a:lnTo>
                  <a:lnTo>
                    <a:pt x="109968" y="143838"/>
                  </a:lnTo>
                  <a:lnTo>
                    <a:pt x="110402" y="143535"/>
                  </a:lnTo>
                  <a:lnTo>
                    <a:pt x="110837" y="143245"/>
                  </a:lnTo>
                  <a:lnTo>
                    <a:pt x="111258" y="142969"/>
                  </a:lnTo>
                  <a:lnTo>
                    <a:pt x="112074" y="142456"/>
                  </a:lnTo>
                  <a:lnTo>
                    <a:pt x="112864" y="141995"/>
                  </a:lnTo>
                  <a:lnTo>
                    <a:pt x="113614" y="141587"/>
                  </a:lnTo>
                  <a:lnTo>
                    <a:pt x="114312" y="141231"/>
                  </a:lnTo>
                  <a:lnTo>
                    <a:pt x="114957" y="140915"/>
                  </a:lnTo>
                  <a:lnTo>
                    <a:pt x="115536" y="140652"/>
                  </a:lnTo>
                  <a:lnTo>
                    <a:pt x="116036" y="140428"/>
                  </a:lnTo>
                  <a:lnTo>
                    <a:pt x="116471" y="140257"/>
                  </a:lnTo>
                  <a:lnTo>
                    <a:pt x="117076" y="140020"/>
                  </a:lnTo>
                  <a:lnTo>
                    <a:pt x="117287" y="139941"/>
                  </a:lnTo>
                  <a:lnTo>
                    <a:pt x="117813" y="139915"/>
                  </a:lnTo>
                  <a:lnTo>
                    <a:pt x="118327" y="139862"/>
                  </a:lnTo>
                  <a:lnTo>
                    <a:pt x="118840" y="139810"/>
                  </a:lnTo>
                  <a:lnTo>
                    <a:pt x="119353" y="139744"/>
                  </a:lnTo>
                  <a:lnTo>
                    <a:pt x="119854" y="139652"/>
                  </a:lnTo>
                  <a:lnTo>
                    <a:pt x="120367" y="139573"/>
                  </a:lnTo>
                  <a:lnTo>
                    <a:pt x="120867" y="139467"/>
                  </a:lnTo>
                  <a:lnTo>
                    <a:pt x="121367" y="139349"/>
                  </a:lnTo>
                  <a:lnTo>
                    <a:pt x="121868" y="139231"/>
                  </a:lnTo>
                  <a:lnTo>
                    <a:pt x="122368" y="139099"/>
                  </a:lnTo>
                  <a:lnTo>
                    <a:pt x="122855" y="138954"/>
                  </a:lnTo>
                  <a:lnTo>
                    <a:pt x="123355" y="138796"/>
                  </a:lnTo>
                  <a:lnTo>
                    <a:pt x="123842" y="138625"/>
                  </a:lnTo>
                  <a:lnTo>
                    <a:pt x="124316" y="138454"/>
                  </a:lnTo>
                  <a:lnTo>
                    <a:pt x="124803" y="138270"/>
                  </a:lnTo>
                  <a:lnTo>
                    <a:pt x="125277" y="138072"/>
                  </a:lnTo>
                  <a:lnTo>
                    <a:pt x="125395" y="138559"/>
                  </a:lnTo>
                  <a:lnTo>
                    <a:pt x="125527" y="139046"/>
                  </a:lnTo>
                  <a:lnTo>
                    <a:pt x="125672" y="139533"/>
                  </a:lnTo>
                  <a:lnTo>
                    <a:pt x="125830" y="140020"/>
                  </a:lnTo>
                  <a:lnTo>
                    <a:pt x="125988" y="140494"/>
                  </a:lnTo>
                  <a:lnTo>
                    <a:pt x="126172" y="140968"/>
                  </a:lnTo>
                  <a:lnTo>
                    <a:pt x="126343" y="141429"/>
                  </a:lnTo>
                  <a:lnTo>
                    <a:pt x="126541" y="141890"/>
                  </a:lnTo>
                  <a:lnTo>
                    <a:pt x="126738" y="142350"/>
                  </a:lnTo>
                  <a:lnTo>
                    <a:pt x="126949" y="142798"/>
                  </a:lnTo>
                  <a:lnTo>
                    <a:pt x="127172" y="143245"/>
                  </a:lnTo>
                  <a:lnTo>
                    <a:pt x="127396" y="143693"/>
                  </a:lnTo>
                  <a:lnTo>
                    <a:pt x="127633" y="144127"/>
                  </a:lnTo>
                  <a:lnTo>
                    <a:pt x="127883" y="144562"/>
                  </a:lnTo>
                  <a:lnTo>
                    <a:pt x="128133" y="144983"/>
                  </a:lnTo>
                  <a:lnTo>
                    <a:pt x="128397" y="145404"/>
                  </a:lnTo>
                  <a:lnTo>
                    <a:pt x="128673" y="145812"/>
                  </a:lnTo>
                  <a:lnTo>
                    <a:pt x="128949" y="146220"/>
                  </a:lnTo>
                  <a:lnTo>
                    <a:pt x="129239" y="146628"/>
                  </a:lnTo>
                  <a:lnTo>
                    <a:pt x="129542" y="147023"/>
                  </a:lnTo>
                  <a:lnTo>
                    <a:pt x="129845" y="147405"/>
                  </a:lnTo>
                  <a:lnTo>
                    <a:pt x="130147" y="147787"/>
                  </a:lnTo>
                  <a:lnTo>
                    <a:pt x="130476" y="148169"/>
                  </a:lnTo>
                  <a:lnTo>
                    <a:pt x="130792" y="148537"/>
                  </a:lnTo>
                  <a:lnTo>
                    <a:pt x="131135" y="148893"/>
                  </a:lnTo>
                  <a:lnTo>
                    <a:pt x="131477" y="149248"/>
                  </a:lnTo>
                  <a:lnTo>
                    <a:pt x="131819" y="149590"/>
                  </a:lnTo>
                  <a:lnTo>
                    <a:pt x="132175" y="149932"/>
                  </a:lnTo>
                  <a:lnTo>
                    <a:pt x="132543" y="150275"/>
                  </a:lnTo>
                  <a:lnTo>
                    <a:pt x="132912" y="150591"/>
                  </a:lnTo>
                  <a:lnTo>
                    <a:pt x="133280" y="150920"/>
                  </a:lnTo>
                  <a:lnTo>
                    <a:pt x="133662" y="151222"/>
                  </a:lnTo>
                  <a:lnTo>
                    <a:pt x="134057" y="151525"/>
                  </a:lnTo>
                  <a:lnTo>
                    <a:pt x="134439" y="151828"/>
                  </a:lnTo>
                  <a:lnTo>
                    <a:pt x="134847" y="152104"/>
                  </a:lnTo>
                  <a:lnTo>
                    <a:pt x="135255" y="152394"/>
                  </a:lnTo>
                  <a:lnTo>
                    <a:pt x="135663" y="152657"/>
                  </a:lnTo>
                  <a:lnTo>
                    <a:pt x="136084" y="152921"/>
                  </a:lnTo>
                  <a:lnTo>
                    <a:pt x="136505" y="153184"/>
                  </a:lnTo>
                  <a:lnTo>
                    <a:pt x="136940" y="153421"/>
                  </a:lnTo>
                  <a:lnTo>
                    <a:pt x="137374" y="153658"/>
                  </a:lnTo>
                  <a:lnTo>
                    <a:pt x="137809" y="153895"/>
                  </a:lnTo>
                  <a:lnTo>
                    <a:pt x="138256" y="154105"/>
                  </a:lnTo>
                  <a:lnTo>
                    <a:pt x="138704" y="154316"/>
                  </a:lnTo>
                  <a:lnTo>
                    <a:pt x="139151" y="154527"/>
                  </a:lnTo>
                  <a:lnTo>
                    <a:pt x="139612" y="154711"/>
                  </a:lnTo>
                  <a:lnTo>
                    <a:pt x="140073" y="154895"/>
                  </a:lnTo>
                  <a:lnTo>
                    <a:pt x="140547" y="155066"/>
                  </a:lnTo>
                  <a:lnTo>
                    <a:pt x="141020" y="155237"/>
                  </a:lnTo>
                  <a:lnTo>
                    <a:pt x="141494" y="155382"/>
                  </a:lnTo>
                  <a:lnTo>
                    <a:pt x="141981" y="155527"/>
                  </a:lnTo>
                  <a:lnTo>
                    <a:pt x="142468" y="155659"/>
                  </a:lnTo>
                  <a:lnTo>
                    <a:pt x="142955" y="155790"/>
                  </a:lnTo>
                  <a:lnTo>
                    <a:pt x="143442" y="155896"/>
                  </a:lnTo>
                  <a:lnTo>
                    <a:pt x="143943" y="156001"/>
                  </a:lnTo>
                  <a:lnTo>
                    <a:pt x="144443" y="156093"/>
                  </a:lnTo>
                  <a:lnTo>
                    <a:pt x="144943" y="156185"/>
                  </a:lnTo>
                  <a:lnTo>
                    <a:pt x="145443" y="156251"/>
                  </a:lnTo>
                  <a:lnTo>
                    <a:pt x="145957" y="156317"/>
                  </a:lnTo>
                  <a:lnTo>
                    <a:pt x="146470" y="156369"/>
                  </a:lnTo>
                  <a:lnTo>
                    <a:pt x="146983" y="156409"/>
                  </a:lnTo>
                  <a:lnTo>
                    <a:pt x="147497" y="156435"/>
                  </a:lnTo>
                  <a:lnTo>
                    <a:pt x="148023" y="156448"/>
                  </a:lnTo>
                  <a:lnTo>
                    <a:pt x="149103" y="156448"/>
                  </a:lnTo>
                  <a:lnTo>
                    <a:pt x="149669" y="156422"/>
                  </a:lnTo>
                  <a:lnTo>
                    <a:pt x="150222" y="156396"/>
                  </a:lnTo>
                  <a:lnTo>
                    <a:pt x="150775" y="156356"/>
                  </a:lnTo>
                  <a:lnTo>
                    <a:pt x="151327" y="156290"/>
                  </a:lnTo>
                  <a:lnTo>
                    <a:pt x="151880" y="156225"/>
                  </a:lnTo>
                  <a:lnTo>
                    <a:pt x="152433" y="156132"/>
                  </a:lnTo>
                  <a:lnTo>
                    <a:pt x="152973" y="156040"/>
                  </a:lnTo>
                  <a:lnTo>
                    <a:pt x="153381" y="155975"/>
                  </a:lnTo>
                  <a:lnTo>
                    <a:pt x="153802" y="155909"/>
                  </a:lnTo>
                  <a:lnTo>
                    <a:pt x="154210" y="155830"/>
                  </a:lnTo>
                  <a:lnTo>
                    <a:pt x="154605" y="155751"/>
                  </a:lnTo>
                  <a:lnTo>
                    <a:pt x="155013" y="155645"/>
                  </a:lnTo>
                  <a:lnTo>
                    <a:pt x="155408" y="155553"/>
                  </a:lnTo>
                  <a:lnTo>
                    <a:pt x="155803" y="155448"/>
                  </a:lnTo>
                  <a:lnTo>
                    <a:pt x="156198" y="155329"/>
                  </a:lnTo>
                  <a:lnTo>
                    <a:pt x="156975" y="155079"/>
                  </a:lnTo>
                  <a:lnTo>
                    <a:pt x="157738" y="154790"/>
                  </a:lnTo>
                  <a:lnTo>
                    <a:pt x="158488" y="154487"/>
                  </a:lnTo>
                  <a:lnTo>
                    <a:pt x="159212" y="154145"/>
                  </a:lnTo>
                  <a:lnTo>
                    <a:pt x="159936" y="153789"/>
                  </a:lnTo>
                  <a:lnTo>
                    <a:pt x="160634" y="153394"/>
                  </a:lnTo>
                  <a:lnTo>
                    <a:pt x="161332" y="152986"/>
                  </a:lnTo>
                  <a:lnTo>
                    <a:pt x="162003" y="152539"/>
                  </a:lnTo>
                  <a:lnTo>
                    <a:pt x="162648" y="152078"/>
                  </a:lnTo>
                  <a:lnTo>
                    <a:pt x="163280" y="151591"/>
                  </a:lnTo>
                  <a:lnTo>
                    <a:pt x="163899" y="151091"/>
                  </a:lnTo>
                  <a:lnTo>
                    <a:pt x="164491" y="150551"/>
                  </a:lnTo>
                  <a:lnTo>
                    <a:pt x="164780" y="150920"/>
                  </a:lnTo>
                  <a:lnTo>
                    <a:pt x="165057" y="151288"/>
                  </a:lnTo>
                  <a:lnTo>
                    <a:pt x="165360" y="151631"/>
                  </a:lnTo>
                  <a:lnTo>
                    <a:pt x="165662" y="151973"/>
                  </a:lnTo>
                  <a:lnTo>
                    <a:pt x="165978" y="152302"/>
                  </a:lnTo>
                  <a:lnTo>
                    <a:pt x="166307" y="152631"/>
                  </a:lnTo>
                  <a:lnTo>
                    <a:pt x="166637" y="152934"/>
                  </a:lnTo>
                  <a:lnTo>
                    <a:pt x="166979" y="153236"/>
                  </a:lnTo>
                  <a:lnTo>
                    <a:pt x="167334" y="153526"/>
                  </a:lnTo>
                  <a:lnTo>
                    <a:pt x="167690" y="153803"/>
                  </a:lnTo>
                  <a:lnTo>
                    <a:pt x="168058" y="154079"/>
                  </a:lnTo>
                  <a:lnTo>
                    <a:pt x="168440" y="154329"/>
                  </a:lnTo>
                  <a:lnTo>
                    <a:pt x="168809" y="154579"/>
                  </a:lnTo>
                  <a:lnTo>
                    <a:pt x="169203" y="154816"/>
                  </a:lnTo>
                  <a:lnTo>
                    <a:pt x="169598" y="155040"/>
                  </a:lnTo>
                  <a:lnTo>
                    <a:pt x="170006" y="155251"/>
                  </a:lnTo>
                  <a:lnTo>
                    <a:pt x="170414" y="155461"/>
                  </a:lnTo>
                  <a:lnTo>
                    <a:pt x="170823" y="155645"/>
                  </a:lnTo>
                  <a:lnTo>
                    <a:pt x="171244" y="155817"/>
                  </a:lnTo>
                  <a:lnTo>
                    <a:pt x="171678" y="155988"/>
                  </a:lnTo>
                  <a:lnTo>
                    <a:pt x="172099" y="156146"/>
                  </a:lnTo>
                  <a:lnTo>
                    <a:pt x="172547" y="156277"/>
                  </a:lnTo>
                  <a:lnTo>
                    <a:pt x="172981" y="156409"/>
                  </a:lnTo>
                  <a:lnTo>
                    <a:pt x="173429" y="156527"/>
                  </a:lnTo>
                  <a:lnTo>
                    <a:pt x="173876" y="156633"/>
                  </a:lnTo>
                  <a:lnTo>
                    <a:pt x="174337" y="156712"/>
                  </a:lnTo>
                  <a:lnTo>
                    <a:pt x="174798" y="156791"/>
                  </a:lnTo>
                  <a:lnTo>
                    <a:pt x="175259" y="156856"/>
                  </a:lnTo>
                  <a:lnTo>
                    <a:pt x="175733" y="156896"/>
                  </a:lnTo>
                  <a:lnTo>
                    <a:pt x="176206" y="156935"/>
                  </a:lnTo>
                  <a:lnTo>
                    <a:pt x="176680" y="156962"/>
                  </a:lnTo>
                  <a:lnTo>
                    <a:pt x="177154" y="156962"/>
                  </a:lnTo>
                  <a:lnTo>
                    <a:pt x="177786" y="156949"/>
                  </a:lnTo>
                  <a:lnTo>
                    <a:pt x="178405" y="156922"/>
                  </a:lnTo>
                  <a:lnTo>
                    <a:pt x="179023" y="156856"/>
                  </a:lnTo>
                  <a:lnTo>
                    <a:pt x="179629" y="156777"/>
                  </a:lnTo>
                  <a:lnTo>
                    <a:pt x="180234" y="156672"/>
                  </a:lnTo>
                  <a:lnTo>
                    <a:pt x="180827" y="156541"/>
                  </a:lnTo>
                  <a:lnTo>
                    <a:pt x="181419" y="156396"/>
                  </a:lnTo>
                  <a:lnTo>
                    <a:pt x="181985" y="156211"/>
                  </a:lnTo>
                  <a:lnTo>
                    <a:pt x="182564" y="156027"/>
                  </a:lnTo>
                  <a:lnTo>
                    <a:pt x="183117" y="155817"/>
                  </a:lnTo>
                  <a:lnTo>
                    <a:pt x="183657" y="155580"/>
                  </a:lnTo>
                  <a:lnTo>
                    <a:pt x="184197" y="155329"/>
                  </a:lnTo>
                  <a:lnTo>
                    <a:pt x="184723" y="155053"/>
                  </a:lnTo>
                  <a:lnTo>
                    <a:pt x="185237" y="154763"/>
                  </a:lnTo>
                  <a:lnTo>
                    <a:pt x="185737" y="154448"/>
                  </a:lnTo>
                  <a:lnTo>
                    <a:pt x="186224" y="154118"/>
                  </a:lnTo>
                  <a:lnTo>
                    <a:pt x="186685" y="153776"/>
                  </a:lnTo>
                  <a:lnTo>
                    <a:pt x="187145" y="153408"/>
                  </a:lnTo>
                  <a:lnTo>
                    <a:pt x="187593" y="153026"/>
                  </a:lnTo>
                  <a:lnTo>
                    <a:pt x="188027" y="152631"/>
                  </a:lnTo>
                  <a:lnTo>
                    <a:pt x="188448" y="152223"/>
                  </a:lnTo>
                  <a:lnTo>
                    <a:pt x="188843" y="151789"/>
                  </a:lnTo>
                  <a:lnTo>
                    <a:pt x="189225" y="151341"/>
                  </a:lnTo>
                  <a:lnTo>
                    <a:pt x="189594" y="150893"/>
                  </a:lnTo>
                  <a:lnTo>
                    <a:pt x="189949" y="150419"/>
                  </a:lnTo>
                  <a:lnTo>
                    <a:pt x="190278" y="149932"/>
                  </a:lnTo>
                  <a:lnTo>
                    <a:pt x="190594" y="149432"/>
                  </a:lnTo>
                  <a:lnTo>
                    <a:pt x="190884" y="148919"/>
                  </a:lnTo>
                  <a:lnTo>
                    <a:pt x="191160" y="148392"/>
                  </a:lnTo>
                  <a:lnTo>
                    <a:pt x="191423" y="147853"/>
                  </a:lnTo>
                  <a:lnTo>
                    <a:pt x="191660" y="147300"/>
                  </a:lnTo>
                  <a:lnTo>
                    <a:pt x="191884" y="146747"/>
                  </a:lnTo>
                  <a:lnTo>
                    <a:pt x="192555" y="147115"/>
                  </a:lnTo>
                  <a:lnTo>
                    <a:pt x="193240" y="147458"/>
                  </a:lnTo>
                  <a:lnTo>
                    <a:pt x="193938" y="147787"/>
                  </a:lnTo>
                  <a:lnTo>
                    <a:pt x="194648" y="148076"/>
                  </a:lnTo>
                  <a:lnTo>
                    <a:pt x="195359" y="148366"/>
                  </a:lnTo>
                  <a:lnTo>
                    <a:pt x="196083" y="148616"/>
                  </a:lnTo>
                  <a:lnTo>
                    <a:pt x="196820" y="148853"/>
                  </a:lnTo>
                  <a:lnTo>
                    <a:pt x="197558" y="149050"/>
                  </a:lnTo>
                  <a:lnTo>
                    <a:pt x="198308" y="149235"/>
                  </a:lnTo>
                  <a:lnTo>
                    <a:pt x="199058" y="149406"/>
                  </a:lnTo>
                  <a:lnTo>
                    <a:pt x="199822" y="149538"/>
                  </a:lnTo>
                  <a:lnTo>
                    <a:pt x="200585" y="149656"/>
                  </a:lnTo>
                  <a:lnTo>
                    <a:pt x="201349" y="149735"/>
                  </a:lnTo>
                  <a:lnTo>
                    <a:pt x="202125" y="149801"/>
                  </a:lnTo>
                  <a:lnTo>
                    <a:pt x="202889" y="149840"/>
                  </a:lnTo>
                  <a:lnTo>
                    <a:pt x="203665" y="149853"/>
                  </a:lnTo>
                  <a:lnTo>
                    <a:pt x="204205" y="149840"/>
                  </a:lnTo>
                  <a:lnTo>
                    <a:pt x="204745" y="149827"/>
                  </a:lnTo>
                  <a:lnTo>
                    <a:pt x="205271" y="149801"/>
                  </a:lnTo>
                  <a:lnTo>
                    <a:pt x="205798" y="149761"/>
                  </a:lnTo>
                  <a:lnTo>
                    <a:pt x="206324" y="149709"/>
                  </a:lnTo>
                  <a:lnTo>
                    <a:pt x="206851" y="149643"/>
                  </a:lnTo>
                  <a:lnTo>
                    <a:pt x="207364" y="149564"/>
                  </a:lnTo>
                  <a:lnTo>
                    <a:pt x="207878" y="149485"/>
                  </a:lnTo>
                  <a:lnTo>
                    <a:pt x="208391" y="149380"/>
                  </a:lnTo>
                  <a:lnTo>
                    <a:pt x="208904" y="149274"/>
                  </a:lnTo>
                  <a:lnTo>
                    <a:pt x="209405" y="149156"/>
                  </a:lnTo>
                  <a:lnTo>
                    <a:pt x="209905" y="149024"/>
                  </a:lnTo>
                  <a:lnTo>
                    <a:pt x="210392" y="148893"/>
                  </a:lnTo>
                  <a:lnTo>
                    <a:pt x="210892" y="148735"/>
                  </a:lnTo>
                  <a:lnTo>
                    <a:pt x="211366" y="148577"/>
                  </a:lnTo>
                  <a:lnTo>
                    <a:pt x="211853" y="148405"/>
                  </a:lnTo>
                  <a:lnTo>
                    <a:pt x="212327" y="148221"/>
                  </a:lnTo>
                  <a:lnTo>
                    <a:pt x="212801" y="148037"/>
                  </a:lnTo>
                  <a:lnTo>
                    <a:pt x="213262" y="147839"/>
                  </a:lnTo>
                  <a:lnTo>
                    <a:pt x="213735" y="147629"/>
                  </a:lnTo>
                  <a:lnTo>
                    <a:pt x="214183" y="147405"/>
                  </a:lnTo>
                  <a:lnTo>
                    <a:pt x="214631" y="147181"/>
                  </a:lnTo>
                  <a:lnTo>
                    <a:pt x="215078" y="146944"/>
                  </a:lnTo>
                  <a:lnTo>
                    <a:pt x="215526" y="146694"/>
                  </a:lnTo>
                  <a:lnTo>
                    <a:pt x="215960" y="146444"/>
                  </a:lnTo>
                  <a:lnTo>
                    <a:pt x="216381" y="146181"/>
                  </a:lnTo>
                  <a:lnTo>
                    <a:pt x="216803" y="145904"/>
                  </a:lnTo>
                  <a:lnTo>
                    <a:pt x="217224" y="145628"/>
                  </a:lnTo>
                  <a:lnTo>
                    <a:pt x="217632" y="145338"/>
                  </a:lnTo>
                  <a:lnTo>
                    <a:pt x="218040" y="145036"/>
                  </a:lnTo>
                  <a:lnTo>
                    <a:pt x="218435" y="144733"/>
                  </a:lnTo>
                  <a:lnTo>
                    <a:pt x="218830" y="144417"/>
                  </a:lnTo>
                  <a:lnTo>
                    <a:pt x="219067" y="144338"/>
                  </a:lnTo>
                  <a:lnTo>
                    <a:pt x="219304" y="144219"/>
                  </a:lnTo>
                  <a:lnTo>
                    <a:pt x="219527" y="144088"/>
                  </a:lnTo>
                  <a:lnTo>
                    <a:pt x="219738" y="143917"/>
                  </a:lnTo>
                  <a:lnTo>
                    <a:pt x="220238" y="143469"/>
                  </a:lnTo>
                  <a:lnTo>
                    <a:pt x="220725" y="143008"/>
                  </a:lnTo>
                  <a:lnTo>
                    <a:pt x="221186" y="142535"/>
                  </a:lnTo>
                  <a:lnTo>
                    <a:pt x="221647" y="142061"/>
                  </a:lnTo>
                  <a:lnTo>
                    <a:pt x="222068" y="141560"/>
                  </a:lnTo>
                  <a:lnTo>
                    <a:pt x="222489" y="141060"/>
                  </a:lnTo>
                  <a:lnTo>
                    <a:pt x="222871" y="140534"/>
                  </a:lnTo>
                  <a:lnTo>
                    <a:pt x="223253" y="140007"/>
                  </a:lnTo>
                  <a:lnTo>
                    <a:pt x="223608" y="139481"/>
                  </a:lnTo>
                  <a:lnTo>
                    <a:pt x="223950" y="138928"/>
                  </a:lnTo>
                  <a:lnTo>
                    <a:pt x="224266" y="138375"/>
                  </a:lnTo>
                  <a:lnTo>
                    <a:pt x="224569" y="137822"/>
                  </a:lnTo>
                  <a:lnTo>
                    <a:pt x="224859" y="137243"/>
                  </a:lnTo>
                  <a:lnTo>
                    <a:pt x="225122" y="136677"/>
                  </a:lnTo>
                  <a:lnTo>
                    <a:pt x="225372" y="136084"/>
                  </a:lnTo>
                  <a:lnTo>
                    <a:pt x="225596" y="135492"/>
                  </a:lnTo>
                  <a:lnTo>
                    <a:pt x="225793" y="135045"/>
                  </a:lnTo>
                  <a:lnTo>
                    <a:pt x="225978" y="134597"/>
                  </a:lnTo>
                  <a:lnTo>
                    <a:pt x="226149" y="134136"/>
                  </a:lnTo>
                  <a:lnTo>
                    <a:pt x="226320" y="133662"/>
                  </a:lnTo>
                  <a:lnTo>
                    <a:pt x="226465" y="133202"/>
                  </a:lnTo>
                  <a:lnTo>
                    <a:pt x="226623" y="132728"/>
                  </a:lnTo>
                  <a:lnTo>
                    <a:pt x="226754" y="132241"/>
                  </a:lnTo>
                  <a:lnTo>
                    <a:pt x="226886" y="131767"/>
                  </a:lnTo>
                  <a:lnTo>
                    <a:pt x="226991" y="131280"/>
                  </a:lnTo>
                  <a:lnTo>
                    <a:pt x="227110" y="130793"/>
                  </a:lnTo>
                  <a:lnTo>
                    <a:pt x="227202" y="130292"/>
                  </a:lnTo>
                  <a:lnTo>
                    <a:pt x="227294" y="129805"/>
                  </a:lnTo>
                  <a:lnTo>
                    <a:pt x="227360" y="129305"/>
                  </a:lnTo>
                  <a:lnTo>
                    <a:pt x="227426" y="128792"/>
                  </a:lnTo>
                  <a:lnTo>
                    <a:pt x="227491" y="128292"/>
                  </a:lnTo>
                  <a:lnTo>
                    <a:pt x="227531" y="127778"/>
                  </a:lnTo>
                  <a:lnTo>
                    <a:pt x="228136" y="127581"/>
                  </a:lnTo>
                  <a:lnTo>
                    <a:pt x="228716" y="127357"/>
                  </a:lnTo>
                  <a:lnTo>
                    <a:pt x="229295" y="127107"/>
                  </a:lnTo>
                  <a:lnTo>
                    <a:pt x="229861" y="126844"/>
                  </a:lnTo>
                  <a:lnTo>
                    <a:pt x="230400" y="126554"/>
                  </a:lnTo>
                  <a:lnTo>
                    <a:pt x="230940" y="126238"/>
                  </a:lnTo>
                  <a:lnTo>
                    <a:pt x="231467" y="125909"/>
                  </a:lnTo>
                  <a:lnTo>
                    <a:pt x="231967" y="125567"/>
                  </a:lnTo>
                  <a:lnTo>
                    <a:pt x="232454" y="125198"/>
                  </a:lnTo>
                  <a:lnTo>
                    <a:pt x="232928" y="124816"/>
                  </a:lnTo>
                  <a:lnTo>
                    <a:pt x="233389" y="124408"/>
                  </a:lnTo>
                  <a:lnTo>
                    <a:pt x="233836" y="123987"/>
                  </a:lnTo>
                  <a:lnTo>
                    <a:pt x="234257" y="123553"/>
                  </a:lnTo>
                  <a:lnTo>
                    <a:pt x="234665" y="123092"/>
                  </a:lnTo>
                  <a:lnTo>
                    <a:pt x="235060" y="122631"/>
                  </a:lnTo>
                  <a:lnTo>
                    <a:pt x="235429" y="122144"/>
                  </a:lnTo>
                  <a:lnTo>
                    <a:pt x="235784" y="121644"/>
                  </a:lnTo>
                  <a:lnTo>
                    <a:pt x="236113" y="121131"/>
                  </a:lnTo>
                  <a:lnTo>
                    <a:pt x="236429" y="120604"/>
                  </a:lnTo>
                  <a:lnTo>
                    <a:pt x="236719" y="120064"/>
                  </a:lnTo>
                  <a:lnTo>
                    <a:pt x="236995" y="119525"/>
                  </a:lnTo>
                  <a:lnTo>
                    <a:pt x="237245" y="118959"/>
                  </a:lnTo>
                  <a:lnTo>
                    <a:pt x="237469" y="118379"/>
                  </a:lnTo>
                  <a:lnTo>
                    <a:pt x="237680" y="117800"/>
                  </a:lnTo>
                  <a:lnTo>
                    <a:pt x="237864" y="117208"/>
                  </a:lnTo>
                  <a:lnTo>
                    <a:pt x="238022" y="116602"/>
                  </a:lnTo>
                  <a:lnTo>
                    <a:pt x="238167" y="115997"/>
                  </a:lnTo>
                  <a:lnTo>
                    <a:pt x="238272" y="115378"/>
                  </a:lnTo>
                  <a:lnTo>
                    <a:pt x="238364" y="114746"/>
                  </a:lnTo>
                  <a:lnTo>
                    <a:pt x="238430" y="114115"/>
                  </a:lnTo>
                  <a:lnTo>
                    <a:pt x="238470" y="113470"/>
                  </a:lnTo>
                  <a:lnTo>
                    <a:pt x="238483" y="112824"/>
                  </a:lnTo>
                  <a:lnTo>
                    <a:pt x="238483" y="112416"/>
                  </a:lnTo>
                  <a:lnTo>
                    <a:pt x="238470" y="112022"/>
                  </a:lnTo>
                  <a:lnTo>
                    <a:pt x="238443" y="111627"/>
                  </a:lnTo>
                  <a:lnTo>
                    <a:pt x="238404" y="111232"/>
                  </a:lnTo>
                  <a:lnTo>
                    <a:pt x="238364" y="110837"/>
                  </a:lnTo>
                  <a:lnTo>
                    <a:pt x="238312" y="110455"/>
                  </a:lnTo>
                  <a:lnTo>
                    <a:pt x="238246" y="110060"/>
                  </a:lnTo>
                  <a:lnTo>
                    <a:pt x="238180" y="109678"/>
                  </a:lnTo>
                  <a:lnTo>
                    <a:pt x="238088" y="109310"/>
                  </a:lnTo>
                  <a:lnTo>
                    <a:pt x="238009" y="108928"/>
                  </a:lnTo>
                  <a:lnTo>
                    <a:pt x="237904" y="108560"/>
                  </a:lnTo>
                  <a:lnTo>
                    <a:pt x="237798" y="108178"/>
                  </a:lnTo>
                  <a:lnTo>
                    <a:pt x="237680" y="107822"/>
                  </a:lnTo>
                  <a:lnTo>
                    <a:pt x="237548" y="107454"/>
                  </a:lnTo>
                  <a:lnTo>
                    <a:pt x="237417" y="107098"/>
                  </a:lnTo>
                  <a:lnTo>
                    <a:pt x="237272" y="106743"/>
                  </a:lnTo>
                  <a:lnTo>
                    <a:pt x="237127" y="106388"/>
                  </a:lnTo>
                  <a:lnTo>
                    <a:pt x="236956" y="106045"/>
                  </a:lnTo>
                  <a:lnTo>
                    <a:pt x="236798" y="105703"/>
                  </a:lnTo>
                  <a:lnTo>
                    <a:pt x="236614" y="105361"/>
                  </a:lnTo>
                  <a:lnTo>
                    <a:pt x="236429" y="105032"/>
                  </a:lnTo>
                  <a:lnTo>
                    <a:pt x="236232" y="104703"/>
                  </a:lnTo>
                  <a:lnTo>
                    <a:pt x="236034" y="104374"/>
                  </a:lnTo>
                  <a:lnTo>
                    <a:pt x="235824" y="104058"/>
                  </a:lnTo>
                  <a:lnTo>
                    <a:pt x="235613" y="103742"/>
                  </a:lnTo>
                  <a:lnTo>
                    <a:pt x="235389" y="103426"/>
                  </a:lnTo>
                  <a:lnTo>
                    <a:pt x="235152" y="103123"/>
                  </a:lnTo>
                  <a:lnTo>
                    <a:pt x="234916" y="102833"/>
                  </a:lnTo>
                  <a:lnTo>
                    <a:pt x="234665" y="102544"/>
                  </a:lnTo>
                  <a:lnTo>
                    <a:pt x="234415" y="102254"/>
                  </a:lnTo>
                  <a:lnTo>
                    <a:pt x="234152" y="101978"/>
                  </a:lnTo>
                  <a:lnTo>
                    <a:pt x="233876" y="101701"/>
                  </a:lnTo>
                  <a:lnTo>
                    <a:pt x="234600" y="101306"/>
                  </a:lnTo>
                  <a:lnTo>
                    <a:pt x="235297" y="100885"/>
                  </a:lnTo>
                  <a:lnTo>
                    <a:pt x="235982" y="100451"/>
                  </a:lnTo>
                  <a:lnTo>
                    <a:pt x="236653" y="99990"/>
                  </a:lnTo>
                  <a:lnTo>
                    <a:pt x="237298" y="99503"/>
                  </a:lnTo>
                  <a:lnTo>
                    <a:pt x="237930" y="99003"/>
                  </a:lnTo>
                  <a:lnTo>
                    <a:pt x="238549" y="98476"/>
                  </a:lnTo>
                  <a:lnTo>
                    <a:pt x="239154" y="97937"/>
                  </a:lnTo>
                  <a:lnTo>
                    <a:pt x="239720" y="97371"/>
                  </a:lnTo>
                  <a:lnTo>
                    <a:pt x="240286" y="96791"/>
                  </a:lnTo>
                  <a:lnTo>
                    <a:pt x="240826" y="96199"/>
                  </a:lnTo>
                  <a:lnTo>
                    <a:pt x="241339" y="95580"/>
                  </a:lnTo>
                  <a:lnTo>
                    <a:pt x="241840" y="94948"/>
                  </a:lnTo>
                  <a:lnTo>
                    <a:pt x="242313" y="94290"/>
                  </a:lnTo>
                  <a:lnTo>
                    <a:pt x="242761" y="93632"/>
                  </a:lnTo>
                  <a:lnTo>
                    <a:pt x="243195" y="92948"/>
                  </a:lnTo>
                  <a:lnTo>
                    <a:pt x="243603" y="92263"/>
                  </a:lnTo>
                  <a:lnTo>
                    <a:pt x="243985" y="91552"/>
                  </a:lnTo>
                  <a:lnTo>
                    <a:pt x="244354" y="90828"/>
                  </a:lnTo>
                  <a:lnTo>
                    <a:pt x="244683" y="90091"/>
                  </a:lnTo>
                  <a:lnTo>
                    <a:pt x="244999" y="89341"/>
                  </a:lnTo>
                  <a:lnTo>
                    <a:pt x="245288" y="88590"/>
                  </a:lnTo>
                  <a:lnTo>
                    <a:pt x="245552" y="87814"/>
                  </a:lnTo>
                  <a:lnTo>
                    <a:pt x="245789" y="87037"/>
                  </a:lnTo>
                  <a:lnTo>
                    <a:pt x="245999" y="86247"/>
                  </a:lnTo>
                  <a:lnTo>
                    <a:pt x="246183" y="85458"/>
                  </a:lnTo>
                  <a:lnTo>
                    <a:pt x="246341" y="84641"/>
                  </a:lnTo>
                  <a:lnTo>
                    <a:pt x="246473" y="83825"/>
                  </a:lnTo>
                  <a:lnTo>
                    <a:pt x="246578" y="83009"/>
                  </a:lnTo>
                  <a:lnTo>
                    <a:pt x="246644" y="82180"/>
                  </a:lnTo>
                  <a:lnTo>
                    <a:pt x="246697" y="81351"/>
                  </a:lnTo>
                  <a:lnTo>
                    <a:pt x="246710" y="80508"/>
                  </a:lnTo>
                  <a:lnTo>
                    <a:pt x="246697" y="79955"/>
                  </a:lnTo>
                  <a:lnTo>
                    <a:pt x="246684" y="79415"/>
                  </a:lnTo>
                  <a:lnTo>
                    <a:pt x="246657" y="78863"/>
                  </a:lnTo>
                  <a:lnTo>
                    <a:pt x="246605" y="78336"/>
                  </a:lnTo>
                  <a:lnTo>
                    <a:pt x="246552" y="77796"/>
                  </a:lnTo>
                  <a:lnTo>
                    <a:pt x="246486" y="77257"/>
                  </a:lnTo>
                  <a:lnTo>
                    <a:pt x="246407" y="76730"/>
                  </a:lnTo>
                  <a:lnTo>
                    <a:pt x="246328" y="76217"/>
                  </a:lnTo>
                  <a:lnTo>
                    <a:pt x="246223" y="75690"/>
                  </a:lnTo>
                  <a:lnTo>
                    <a:pt x="246118" y="75177"/>
                  </a:lnTo>
                  <a:lnTo>
                    <a:pt x="245999" y="74663"/>
                  </a:lnTo>
                  <a:lnTo>
                    <a:pt x="245868" y="74150"/>
                  </a:lnTo>
                  <a:lnTo>
                    <a:pt x="245723" y="73650"/>
                  </a:lnTo>
                  <a:lnTo>
                    <a:pt x="245565" y="73150"/>
                  </a:lnTo>
                  <a:lnTo>
                    <a:pt x="245394" y="72663"/>
                  </a:lnTo>
                  <a:lnTo>
                    <a:pt x="245223" y="72176"/>
                  </a:lnTo>
                  <a:lnTo>
                    <a:pt x="245038" y="71689"/>
                  </a:lnTo>
                  <a:lnTo>
                    <a:pt x="244841" y="71201"/>
                  </a:lnTo>
                  <a:lnTo>
                    <a:pt x="244643" y="70728"/>
                  </a:lnTo>
                  <a:lnTo>
                    <a:pt x="244433" y="70267"/>
                  </a:lnTo>
                  <a:lnTo>
                    <a:pt x="244196" y="69806"/>
                  </a:lnTo>
                  <a:lnTo>
                    <a:pt x="243972" y="69345"/>
                  </a:lnTo>
                  <a:lnTo>
                    <a:pt x="243722" y="68898"/>
                  </a:lnTo>
                  <a:lnTo>
                    <a:pt x="243472" y="68450"/>
                  </a:lnTo>
                  <a:lnTo>
                    <a:pt x="243209" y="68003"/>
                  </a:lnTo>
                  <a:lnTo>
                    <a:pt x="242932" y="67568"/>
                  </a:lnTo>
                  <a:lnTo>
                    <a:pt x="242656" y="67147"/>
                  </a:lnTo>
                  <a:lnTo>
                    <a:pt x="242366" y="66726"/>
                  </a:lnTo>
                  <a:lnTo>
                    <a:pt x="242076" y="66318"/>
                  </a:lnTo>
                  <a:lnTo>
                    <a:pt x="241761" y="65910"/>
                  </a:lnTo>
                  <a:lnTo>
                    <a:pt x="241445" y="65502"/>
                  </a:lnTo>
                  <a:lnTo>
                    <a:pt x="241129" y="65107"/>
                  </a:lnTo>
                  <a:lnTo>
                    <a:pt x="240800" y="64725"/>
                  </a:lnTo>
                  <a:lnTo>
                    <a:pt x="240457" y="64343"/>
                  </a:lnTo>
                  <a:lnTo>
                    <a:pt x="240115" y="63975"/>
                  </a:lnTo>
                  <a:lnTo>
                    <a:pt x="239760" y="63606"/>
                  </a:lnTo>
                  <a:lnTo>
                    <a:pt x="239391" y="63251"/>
                  </a:lnTo>
                  <a:lnTo>
                    <a:pt x="239023" y="62895"/>
                  </a:lnTo>
                  <a:lnTo>
                    <a:pt x="238641" y="62553"/>
                  </a:lnTo>
                  <a:lnTo>
                    <a:pt x="238259" y="62224"/>
                  </a:lnTo>
                  <a:lnTo>
                    <a:pt x="237864" y="61895"/>
                  </a:lnTo>
                  <a:lnTo>
                    <a:pt x="237469" y="61579"/>
                  </a:lnTo>
                  <a:lnTo>
                    <a:pt x="237061" y="61276"/>
                  </a:lnTo>
                  <a:lnTo>
                    <a:pt x="236653" y="60973"/>
                  </a:lnTo>
                  <a:lnTo>
                    <a:pt x="236232" y="60684"/>
                  </a:lnTo>
                  <a:lnTo>
                    <a:pt x="235797" y="60407"/>
                  </a:lnTo>
                  <a:lnTo>
                    <a:pt x="235363" y="60131"/>
                  </a:lnTo>
                  <a:lnTo>
                    <a:pt x="234929" y="59868"/>
                  </a:lnTo>
                  <a:lnTo>
                    <a:pt x="234481" y="59604"/>
                  </a:lnTo>
                  <a:lnTo>
                    <a:pt x="234034" y="59367"/>
                  </a:lnTo>
                  <a:lnTo>
                    <a:pt x="233573" y="59131"/>
                  </a:lnTo>
                  <a:lnTo>
                    <a:pt x="233112" y="58894"/>
                  </a:lnTo>
                  <a:lnTo>
                    <a:pt x="232638" y="58683"/>
                  </a:lnTo>
                  <a:lnTo>
                    <a:pt x="232164" y="58472"/>
                  </a:lnTo>
                  <a:lnTo>
                    <a:pt x="231690" y="58275"/>
                  </a:lnTo>
                  <a:lnTo>
                    <a:pt x="231203" y="58091"/>
                  </a:lnTo>
                  <a:lnTo>
                    <a:pt x="230716" y="57906"/>
                  </a:lnTo>
                  <a:lnTo>
                    <a:pt x="230216" y="57748"/>
                  </a:lnTo>
                  <a:lnTo>
                    <a:pt x="229716" y="57590"/>
                  </a:lnTo>
                  <a:lnTo>
                    <a:pt x="229216" y="57446"/>
                  </a:lnTo>
                  <a:lnTo>
                    <a:pt x="228702" y="57314"/>
                  </a:lnTo>
                  <a:lnTo>
                    <a:pt x="228189" y="57182"/>
                  </a:lnTo>
                  <a:lnTo>
                    <a:pt x="227676" y="57077"/>
                  </a:lnTo>
                  <a:lnTo>
                    <a:pt x="227149" y="56972"/>
                  </a:lnTo>
                  <a:lnTo>
                    <a:pt x="227228" y="56550"/>
                  </a:lnTo>
                  <a:lnTo>
                    <a:pt x="227307" y="56116"/>
                  </a:lnTo>
                  <a:lnTo>
                    <a:pt x="227360" y="55695"/>
                  </a:lnTo>
                  <a:lnTo>
                    <a:pt x="227412" y="55274"/>
                  </a:lnTo>
                  <a:lnTo>
                    <a:pt x="227452" y="54839"/>
                  </a:lnTo>
                  <a:lnTo>
                    <a:pt x="227478" y="54405"/>
                  </a:lnTo>
                  <a:lnTo>
                    <a:pt x="227491" y="53970"/>
                  </a:lnTo>
                  <a:lnTo>
                    <a:pt x="227504" y="53536"/>
                  </a:lnTo>
                  <a:lnTo>
                    <a:pt x="227491" y="53102"/>
                  </a:lnTo>
                  <a:lnTo>
                    <a:pt x="227478" y="52667"/>
                  </a:lnTo>
                  <a:lnTo>
                    <a:pt x="227452" y="52246"/>
                  </a:lnTo>
                  <a:lnTo>
                    <a:pt x="227412" y="51825"/>
                  </a:lnTo>
                  <a:lnTo>
                    <a:pt x="227360" y="51390"/>
                  </a:lnTo>
                  <a:lnTo>
                    <a:pt x="227307" y="50982"/>
                  </a:lnTo>
                  <a:lnTo>
                    <a:pt x="227241" y="50561"/>
                  </a:lnTo>
                  <a:lnTo>
                    <a:pt x="227162" y="50153"/>
                  </a:lnTo>
                  <a:lnTo>
                    <a:pt x="227070" y="49732"/>
                  </a:lnTo>
                  <a:lnTo>
                    <a:pt x="226965" y="49337"/>
                  </a:lnTo>
                  <a:lnTo>
                    <a:pt x="226859" y="48929"/>
                  </a:lnTo>
                  <a:lnTo>
                    <a:pt x="226741" y="48534"/>
                  </a:lnTo>
                  <a:lnTo>
                    <a:pt x="226609" y="48139"/>
                  </a:lnTo>
                  <a:lnTo>
                    <a:pt x="226478" y="47757"/>
                  </a:lnTo>
                  <a:lnTo>
                    <a:pt x="226333" y="47362"/>
                  </a:lnTo>
                  <a:lnTo>
                    <a:pt x="226175" y="46981"/>
                  </a:lnTo>
                  <a:lnTo>
                    <a:pt x="226004" y="46612"/>
                  </a:lnTo>
                  <a:lnTo>
                    <a:pt x="225833" y="46243"/>
                  </a:lnTo>
                  <a:lnTo>
                    <a:pt x="225648" y="45875"/>
                  </a:lnTo>
                  <a:lnTo>
                    <a:pt x="225464" y="45519"/>
                  </a:lnTo>
                  <a:lnTo>
                    <a:pt x="225267" y="45164"/>
                  </a:lnTo>
                  <a:lnTo>
                    <a:pt x="225056" y="44809"/>
                  </a:lnTo>
                  <a:lnTo>
                    <a:pt x="224845" y="44466"/>
                  </a:lnTo>
                  <a:lnTo>
                    <a:pt x="224622" y="44124"/>
                  </a:lnTo>
                  <a:lnTo>
                    <a:pt x="224385" y="43795"/>
                  </a:lnTo>
                  <a:lnTo>
                    <a:pt x="224148" y="43466"/>
                  </a:lnTo>
                  <a:lnTo>
                    <a:pt x="223898" y="43137"/>
                  </a:lnTo>
                  <a:lnTo>
                    <a:pt x="223648" y="42821"/>
                  </a:lnTo>
                  <a:lnTo>
                    <a:pt x="223384" y="42518"/>
                  </a:lnTo>
                  <a:lnTo>
                    <a:pt x="223121" y="42215"/>
                  </a:lnTo>
                  <a:lnTo>
                    <a:pt x="222845" y="41913"/>
                  </a:lnTo>
                  <a:lnTo>
                    <a:pt x="222555" y="41623"/>
                  </a:lnTo>
                  <a:lnTo>
                    <a:pt x="222265" y="41347"/>
                  </a:lnTo>
                  <a:lnTo>
                    <a:pt x="221976" y="41070"/>
                  </a:lnTo>
                  <a:lnTo>
                    <a:pt x="221673" y="40807"/>
                  </a:lnTo>
                  <a:lnTo>
                    <a:pt x="221357" y="40544"/>
                  </a:lnTo>
                  <a:lnTo>
                    <a:pt x="221041" y="40280"/>
                  </a:lnTo>
                  <a:lnTo>
                    <a:pt x="220725" y="40043"/>
                  </a:lnTo>
                  <a:lnTo>
                    <a:pt x="220396" y="39806"/>
                  </a:lnTo>
                  <a:lnTo>
                    <a:pt x="220067" y="39570"/>
                  </a:lnTo>
                  <a:lnTo>
                    <a:pt x="219725" y="39346"/>
                  </a:lnTo>
                  <a:lnTo>
                    <a:pt x="219383" y="39135"/>
                  </a:lnTo>
                  <a:lnTo>
                    <a:pt x="219027" y="38925"/>
                  </a:lnTo>
                  <a:lnTo>
                    <a:pt x="218672" y="38727"/>
                  </a:lnTo>
                  <a:lnTo>
                    <a:pt x="218316" y="38530"/>
                  </a:lnTo>
                  <a:lnTo>
                    <a:pt x="217948" y="38345"/>
                  </a:lnTo>
                  <a:lnTo>
                    <a:pt x="217579" y="38174"/>
                  </a:lnTo>
                  <a:lnTo>
                    <a:pt x="217197" y="38016"/>
                  </a:lnTo>
                  <a:lnTo>
                    <a:pt x="216816" y="37858"/>
                  </a:lnTo>
                  <a:lnTo>
                    <a:pt x="216434" y="37713"/>
                  </a:lnTo>
                  <a:lnTo>
                    <a:pt x="216052" y="37569"/>
                  </a:lnTo>
                  <a:lnTo>
                    <a:pt x="215657" y="37450"/>
                  </a:lnTo>
                  <a:lnTo>
                    <a:pt x="215262" y="37332"/>
                  </a:lnTo>
                  <a:lnTo>
                    <a:pt x="214854" y="37213"/>
                  </a:lnTo>
                  <a:lnTo>
                    <a:pt x="214446" y="37121"/>
                  </a:lnTo>
                  <a:lnTo>
                    <a:pt x="214038" y="37029"/>
                  </a:lnTo>
                  <a:lnTo>
                    <a:pt x="213630" y="36950"/>
                  </a:lnTo>
                  <a:lnTo>
                    <a:pt x="213209" y="36884"/>
                  </a:lnTo>
                  <a:lnTo>
                    <a:pt x="212788" y="36818"/>
                  </a:lnTo>
                  <a:lnTo>
                    <a:pt x="212366" y="36779"/>
                  </a:lnTo>
                  <a:lnTo>
                    <a:pt x="211945" y="36739"/>
                  </a:lnTo>
                  <a:lnTo>
                    <a:pt x="211511" y="36713"/>
                  </a:lnTo>
                  <a:lnTo>
                    <a:pt x="211090" y="36687"/>
                  </a:lnTo>
                  <a:lnTo>
                    <a:pt x="210655" y="36687"/>
                  </a:lnTo>
                  <a:lnTo>
                    <a:pt x="210195" y="36700"/>
                  </a:lnTo>
                  <a:lnTo>
                    <a:pt x="209734" y="36713"/>
                  </a:lnTo>
                  <a:lnTo>
                    <a:pt x="209273" y="36739"/>
                  </a:lnTo>
                  <a:lnTo>
                    <a:pt x="208812" y="36792"/>
                  </a:lnTo>
                  <a:lnTo>
                    <a:pt x="208760" y="36292"/>
                  </a:lnTo>
                  <a:lnTo>
                    <a:pt x="208707" y="35805"/>
                  </a:lnTo>
                  <a:lnTo>
                    <a:pt x="208641" y="35318"/>
                  </a:lnTo>
                  <a:lnTo>
                    <a:pt x="208562" y="34844"/>
                  </a:lnTo>
                  <a:lnTo>
                    <a:pt x="208483" y="34357"/>
                  </a:lnTo>
                  <a:lnTo>
                    <a:pt x="208378" y="33883"/>
                  </a:lnTo>
                  <a:lnTo>
                    <a:pt x="208259" y="33422"/>
                  </a:lnTo>
                  <a:lnTo>
                    <a:pt x="208141" y="32948"/>
                  </a:lnTo>
                  <a:lnTo>
                    <a:pt x="208036" y="32567"/>
                  </a:lnTo>
                  <a:lnTo>
                    <a:pt x="207930" y="32172"/>
                  </a:lnTo>
                  <a:lnTo>
                    <a:pt x="207825" y="31790"/>
                  </a:lnTo>
                  <a:lnTo>
                    <a:pt x="207693" y="31408"/>
                  </a:lnTo>
                  <a:lnTo>
                    <a:pt x="207575" y="31026"/>
                  </a:lnTo>
                  <a:lnTo>
                    <a:pt x="207430" y="30658"/>
                  </a:lnTo>
                  <a:lnTo>
                    <a:pt x="207285" y="30289"/>
                  </a:lnTo>
                  <a:lnTo>
                    <a:pt x="207141" y="29921"/>
                  </a:lnTo>
                  <a:lnTo>
                    <a:pt x="206969" y="29552"/>
                  </a:lnTo>
                  <a:lnTo>
                    <a:pt x="206811" y="29197"/>
                  </a:lnTo>
                  <a:lnTo>
                    <a:pt x="206640" y="28841"/>
                  </a:lnTo>
                  <a:lnTo>
                    <a:pt x="206456" y="28486"/>
                  </a:lnTo>
                  <a:lnTo>
                    <a:pt x="206259" y="28144"/>
                  </a:lnTo>
                  <a:lnTo>
                    <a:pt x="206074" y="27801"/>
                  </a:lnTo>
                  <a:lnTo>
                    <a:pt x="205864" y="27472"/>
                  </a:lnTo>
                  <a:lnTo>
                    <a:pt x="205653" y="27130"/>
                  </a:lnTo>
                  <a:lnTo>
                    <a:pt x="205442" y="26801"/>
                  </a:lnTo>
                  <a:lnTo>
                    <a:pt x="205219" y="26485"/>
                  </a:lnTo>
                  <a:lnTo>
                    <a:pt x="204995" y="26169"/>
                  </a:lnTo>
                  <a:lnTo>
                    <a:pt x="204758" y="25853"/>
                  </a:lnTo>
                  <a:lnTo>
                    <a:pt x="204521" y="25537"/>
                  </a:lnTo>
                  <a:lnTo>
                    <a:pt x="204271" y="25234"/>
                  </a:lnTo>
                  <a:lnTo>
                    <a:pt x="204021" y="24932"/>
                  </a:lnTo>
                  <a:lnTo>
                    <a:pt x="203758" y="24642"/>
                  </a:lnTo>
                  <a:lnTo>
                    <a:pt x="203494" y="24353"/>
                  </a:lnTo>
                  <a:lnTo>
                    <a:pt x="203231" y="24076"/>
                  </a:lnTo>
                  <a:lnTo>
                    <a:pt x="202955" y="23800"/>
                  </a:lnTo>
                  <a:lnTo>
                    <a:pt x="202665" y="23523"/>
                  </a:lnTo>
                  <a:lnTo>
                    <a:pt x="202375" y="23260"/>
                  </a:lnTo>
                  <a:lnTo>
                    <a:pt x="202086" y="22997"/>
                  </a:lnTo>
                  <a:lnTo>
                    <a:pt x="201783" y="22747"/>
                  </a:lnTo>
                  <a:lnTo>
                    <a:pt x="201480" y="22496"/>
                  </a:lnTo>
                  <a:lnTo>
                    <a:pt x="201178" y="22260"/>
                  </a:lnTo>
                  <a:lnTo>
                    <a:pt x="200862" y="22023"/>
                  </a:lnTo>
                  <a:lnTo>
                    <a:pt x="200546" y="21799"/>
                  </a:lnTo>
                  <a:lnTo>
                    <a:pt x="200217" y="21575"/>
                  </a:lnTo>
                  <a:lnTo>
                    <a:pt x="199901" y="21351"/>
                  </a:lnTo>
                  <a:lnTo>
                    <a:pt x="199558" y="21141"/>
                  </a:lnTo>
                  <a:lnTo>
                    <a:pt x="199229" y="20943"/>
                  </a:lnTo>
                  <a:lnTo>
                    <a:pt x="198887" y="20746"/>
                  </a:lnTo>
                  <a:lnTo>
                    <a:pt x="198545" y="20561"/>
                  </a:lnTo>
                  <a:lnTo>
                    <a:pt x="198189" y="20377"/>
                  </a:lnTo>
                  <a:lnTo>
                    <a:pt x="197834" y="20206"/>
                  </a:lnTo>
                  <a:lnTo>
                    <a:pt x="197479" y="20035"/>
                  </a:lnTo>
                  <a:lnTo>
                    <a:pt x="197110" y="19877"/>
                  </a:lnTo>
                  <a:lnTo>
                    <a:pt x="196755" y="19719"/>
                  </a:lnTo>
                  <a:lnTo>
                    <a:pt x="196373" y="19574"/>
                  </a:lnTo>
                  <a:lnTo>
                    <a:pt x="196004" y="19443"/>
                  </a:lnTo>
                  <a:lnTo>
                    <a:pt x="195623" y="19311"/>
                  </a:lnTo>
                  <a:lnTo>
                    <a:pt x="195241" y="19179"/>
                  </a:lnTo>
                  <a:lnTo>
                    <a:pt x="194859" y="19074"/>
                  </a:lnTo>
                  <a:lnTo>
                    <a:pt x="194477" y="18955"/>
                  </a:lnTo>
                  <a:lnTo>
                    <a:pt x="194082" y="18863"/>
                  </a:lnTo>
                  <a:lnTo>
                    <a:pt x="193687" y="18771"/>
                  </a:lnTo>
                  <a:lnTo>
                    <a:pt x="193293" y="18692"/>
                  </a:lnTo>
                  <a:lnTo>
                    <a:pt x="192898" y="18613"/>
                  </a:lnTo>
                  <a:lnTo>
                    <a:pt x="192490" y="18547"/>
                  </a:lnTo>
                  <a:lnTo>
                    <a:pt x="192082" y="18495"/>
                  </a:lnTo>
                  <a:lnTo>
                    <a:pt x="191673" y="18442"/>
                  </a:lnTo>
                  <a:lnTo>
                    <a:pt x="191265" y="18403"/>
                  </a:lnTo>
                  <a:lnTo>
                    <a:pt x="190857" y="18376"/>
                  </a:lnTo>
                  <a:lnTo>
                    <a:pt x="190436" y="18350"/>
                  </a:lnTo>
                  <a:lnTo>
                    <a:pt x="190015" y="18337"/>
                  </a:lnTo>
                  <a:lnTo>
                    <a:pt x="189607" y="18324"/>
                  </a:lnTo>
                  <a:lnTo>
                    <a:pt x="188922" y="18337"/>
                  </a:lnTo>
                  <a:lnTo>
                    <a:pt x="188251" y="18376"/>
                  </a:lnTo>
                  <a:lnTo>
                    <a:pt x="187593" y="18442"/>
                  </a:lnTo>
                  <a:lnTo>
                    <a:pt x="186935" y="18521"/>
                  </a:lnTo>
                  <a:lnTo>
                    <a:pt x="186290" y="18626"/>
                  </a:lnTo>
                  <a:lnTo>
                    <a:pt x="185645" y="18745"/>
                  </a:lnTo>
                  <a:lnTo>
                    <a:pt x="185013" y="18890"/>
                  </a:lnTo>
                  <a:lnTo>
                    <a:pt x="184381" y="19061"/>
                  </a:lnTo>
                  <a:lnTo>
                    <a:pt x="183907" y="19179"/>
                  </a:lnTo>
                  <a:lnTo>
                    <a:pt x="183433" y="19324"/>
                  </a:lnTo>
                  <a:lnTo>
                    <a:pt x="182959" y="19469"/>
                  </a:lnTo>
                  <a:lnTo>
                    <a:pt x="182499" y="19627"/>
                  </a:lnTo>
                  <a:lnTo>
                    <a:pt x="182038" y="19798"/>
                  </a:lnTo>
                  <a:lnTo>
                    <a:pt x="181577" y="19982"/>
                  </a:lnTo>
                  <a:lnTo>
                    <a:pt x="181116" y="20180"/>
                  </a:lnTo>
                  <a:lnTo>
                    <a:pt x="180669" y="20377"/>
                  </a:lnTo>
                  <a:lnTo>
                    <a:pt x="180234" y="20601"/>
                  </a:lnTo>
                  <a:lnTo>
                    <a:pt x="179800" y="20825"/>
                  </a:lnTo>
                  <a:lnTo>
                    <a:pt x="179366" y="21062"/>
                  </a:lnTo>
                  <a:lnTo>
                    <a:pt x="178944" y="21312"/>
                  </a:lnTo>
                  <a:lnTo>
                    <a:pt x="178523" y="21575"/>
                  </a:lnTo>
                  <a:lnTo>
                    <a:pt x="178102" y="21838"/>
                  </a:lnTo>
                  <a:lnTo>
                    <a:pt x="177694" y="22115"/>
                  </a:lnTo>
                  <a:lnTo>
                    <a:pt x="177299" y="22417"/>
                  </a:lnTo>
                  <a:lnTo>
                    <a:pt x="177088" y="21917"/>
                  </a:lnTo>
                  <a:lnTo>
                    <a:pt x="176865" y="21417"/>
                  </a:lnTo>
                  <a:lnTo>
                    <a:pt x="176641" y="20930"/>
                  </a:lnTo>
                  <a:lnTo>
                    <a:pt x="176404" y="20443"/>
                  </a:lnTo>
                  <a:lnTo>
                    <a:pt x="176154" y="19969"/>
                  </a:lnTo>
                  <a:lnTo>
                    <a:pt x="175904" y="19495"/>
                  </a:lnTo>
                  <a:lnTo>
                    <a:pt x="175640" y="19021"/>
                  </a:lnTo>
                  <a:lnTo>
                    <a:pt x="175364" y="18561"/>
                  </a:lnTo>
                  <a:lnTo>
                    <a:pt x="175087" y="18113"/>
                  </a:lnTo>
                  <a:lnTo>
                    <a:pt x="174811" y="17652"/>
                  </a:lnTo>
                  <a:lnTo>
                    <a:pt x="174508" y="17218"/>
                  </a:lnTo>
                  <a:lnTo>
                    <a:pt x="174206" y="16783"/>
                  </a:lnTo>
                  <a:lnTo>
                    <a:pt x="173903" y="16349"/>
                  </a:lnTo>
                  <a:lnTo>
                    <a:pt x="173587" y="15915"/>
                  </a:lnTo>
                  <a:lnTo>
                    <a:pt x="173258" y="15507"/>
                  </a:lnTo>
                  <a:lnTo>
                    <a:pt x="172929" y="15085"/>
                  </a:lnTo>
                  <a:lnTo>
                    <a:pt x="172586" y="14690"/>
                  </a:lnTo>
                  <a:lnTo>
                    <a:pt x="172244" y="14282"/>
                  </a:lnTo>
                  <a:lnTo>
                    <a:pt x="171889" y="13888"/>
                  </a:lnTo>
                  <a:lnTo>
                    <a:pt x="171533" y="13506"/>
                  </a:lnTo>
                  <a:lnTo>
                    <a:pt x="171165" y="13124"/>
                  </a:lnTo>
                  <a:lnTo>
                    <a:pt x="170796" y="12755"/>
                  </a:lnTo>
                  <a:lnTo>
                    <a:pt x="170414" y="12387"/>
                  </a:lnTo>
                  <a:lnTo>
                    <a:pt x="170020" y="12031"/>
                  </a:lnTo>
                  <a:lnTo>
                    <a:pt x="169638" y="11689"/>
                  </a:lnTo>
                  <a:lnTo>
                    <a:pt x="169230" y="11334"/>
                  </a:lnTo>
                  <a:lnTo>
                    <a:pt x="168835" y="11005"/>
                  </a:lnTo>
                  <a:lnTo>
                    <a:pt x="168414" y="10676"/>
                  </a:lnTo>
                  <a:lnTo>
                    <a:pt x="168006" y="10360"/>
                  </a:lnTo>
                  <a:lnTo>
                    <a:pt x="167584" y="10044"/>
                  </a:lnTo>
                  <a:lnTo>
                    <a:pt x="167150" y="9741"/>
                  </a:lnTo>
                  <a:lnTo>
                    <a:pt x="166716" y="9438"/>
                  </a:lnTo>
                  <a:lnTo>
                    <a:pt x="166281" y="9149"/>
                  </a:lnTo>
                  <a:lnTo>
                    <a:pt x="165834" y="8859"/>
                  </a:lnTo>
                  <a:lnTo>
                    <a:pt x="165386" y="8596"/>
                  </a:lnTo>
                  <a:lnTo>
                    <a:pt x="164925" y="8319"/>
                  </a:lnTo>
                  <a:lnTo>
                    <a:pt x="164465" y="8069"/>
                  </a:lnTo>
                  <a:lnTo>
                    <a:pt x="164004" y="7819"/>
                  </a:lnTo>
                  <a:lnTo>
                    <a:pt x="163530" y="7582"/>
                  </a:lnTo>
                  <a:lnTo>
                    <a:pt x="163056" y="7345"/>
                  </a:lnTo>
                  <a:lnTo>
                    <a:pt x="162582" y="7121"/>
                  </a:lnTo>
                  <a:lnTo>
                    <a:pt x="162095" y="6911"/>
                  </a:lnTo>
                  <a:lnTo>
                    <a:pt x="161608" y="6700"/>
                  </a:lnTo>
                  <a:lnTo>
                    <a:pt x="161108" y="6503"/>
                  </a:lnTo>
                  <a:lnTo>
                    <a:pt x="160621" y="6305"/>
                  </a:lnTo>
                  <a:lnTo>
                    <a:pt x="160121" y="6134"/>
                  </a:lnTo>
                  <a:lnTo>
                    <a:pt x="159607" y="5963"/>
                  </a:lnTo>
                  <a:lnTo>
                    <a:pt x="159107" y="5792"/>
                  </a:lnTo>
                  <a:lnTo>
                    <a:pt x="158594" y="5647"/>
                  </a:lnTo>
                  <a:lnTo>
                    <a:pt x="158067" y="5502"/>
                  </a:lnTo>
                  <a:lnTo>
                    <a:pt x="157554" y="5371"/>
                  </a:lnTo>
                  <a:lnTo>
                    <a:pt x="157027" y="5239"/>
                  </a:lnTo>
                  <a:lnTo>
                    <a:pt x="156501" y="5121"/>
                  </a:lnTo>
                  <a:lnTo>
                    <a:pt x="155974" y="5015"/>
                  </a:lnTo>
                  <a:lnTo>
                    <a:pt x="155434" y="4923"/>
                  </a:lnTo>
                  <a:lnTo>
                    <a:pt x="154908" y="4831"/>
                  </a:lnTo>
                  <a:lnTo>
                    <a:pt x="154368" y="4765"/>
                  </a:lnTo>
                  <a:lnTo>
                    <a:pt x="153828" y="4686"/>
                  </a:lnTo>
                  <a:lnTo>
                    <a:pt x="153276" y="4634"/>
                  </a:lnTo>
                  <a:lnTo>
                    <a:pt x="152736" y="4594"/>
                  </a:lnTo>
                  <a:lnTo>
                    <a:pt x="152183" y="4555"/>
                  </a:lnTo>
                  <a:lnTo>
                    <a:pt x="151630" y="4528"/>
                  </a:lnTo>
                  <a:lnTo>
                    <a:pt x="151077" y="4515"/>
                  </a:lnTo>
                  <a:lnTo>
                    <a:pt x="150524" y="4502"/>
                  </a:lnTo>
                  <a:lnTo>
                    <a:pt x="149616" y="4515"/>
                  </a:lnTo>
                  <a:lnTo>
                    <a:pt x="148721" y="4555"/>
                  </a:lnTo>
                  <a:lnTo>
                    <a:pt x="147839" y="4634"/>
                  </a:lnTo>
                  <a:lnTo>
                    <a:pt x="146944" y="4726"/>
                  </a:lnTo>
                  <a:lnTo>
                    <a:pt x="146075" y="4844"/>
                  </a:lnTo>
                  <a:lnTo>
                    <a:pt x="145206" y="4989"/>
                  </a:lnTo>
                  <a:lnTo>
                    <a:pt x="144338" y="5160"/>
                  </a:lnTo>
                  <a:lnTo>
                    <a:pt x="143482" y="5358"/>
                  </a:lnTo>
                  <a:lnTo>
                    <a:pt x="142837" y="5529"/>
                  </a:lnTo>
                  <a:lnTo>
                    <a:pt x="142192" y="5700"/>
                  </a:lnTo>
                  <a:lnTo>
                    <a:pt x="141560" y="5897"/>
                  </a:lnTo>
                  <a:lnTo>
                    <a:pt x="140928" y="6121"/>
                  </a:lnTo>
                  <a:lnTo>
                    <a:pt x="140349" y="6332"/>
                  </a:lnTo>
                  <a:lnTo>
                    <a:pt x="139770" y="6555"/>
                  </a:lnTo>
                  <a:lnTo>
                    <a:pt x="139204" y="6792"/>
                  </a:lnTo>
                  <a:lnTo>
                    <a:pt x="138625" y="7042"/>
                  </a:lnTo>
                  <a:lnTo>
                    <a:pt x="138072" y="7293"/>
                  </a:lnTo>
                  <a:lnTo>
                    <a:pt x="137519" y="7569"/>
                  </a:lnTo>
                  <a:lnTo>
                    <a:pt x="136966" y="7859"/>
                  </a:lnTo>
                  <a:lnTo>
                    <a:pt x="136413" y="8148"/>
                  </a:lnTo>
                  <a:lnTo>
                    <a:pt x="135873" y="8464"/>
                  </a:lnTo>
                  <a:lnTo>
                    <a:pt x="135347" y="8780"/>
                  </a:lnTo>
                  <a:lnTo>
                    <a:pt x="134820" y="9109"/>
                  </a:lnTo>
                  <a:lnTo>
                    <a:pt x="134307" y="9465"/>
                  </a:lnTo>
                  <a:lnTo>
                    <a:pt x="133794" y="9820"/>
                  </a:lnTo>
                  <a:lnTo>
                    <a:pt x="133280" y="10189"/>
                  </a:lnTo>
                  <a:lnTo>
                    <a:pt x="132780" y="10570"/>
                  </a:lnTo>
                  <a:lnTo>
                    <a:pt x="132293" y="10952"/>
                  </a:lnTo>
                  <a:lnTo>
                    <a:pt x="131938" y="10333"/>
                  </a:lnTo>
                  <a:lnTo>
                    <a:pt x="131569" y="9728"/>
                  </a:lnTo>
                  <a:lnTo>
                    <a:pt x="131174" y="9149"/>
                  </a:lnTo>
                  <a:lnTo>
                    <a:pt x="130766" y="8569"/>
                  </a:lnTo>
                  <a:lnTo>
                    <a:pt x="130345" y="8003"/>
                  </a:lnTo>
                  <a:lnTo>
                    <a:pt x="129897" y="7464"/>
                  </a:lnTo>
                  <a:lnTo>
                    <a:pt x="129437" y="6937"/>
                  </a:lnTo>
                  <a:lnTo>
                    <a:pt x="128963" y="6424"/>
                  </a:lnTo>
                  <a:lnTo>
                    <a:pt x="128462" y="5937"/>
                  </a:lnTo>
                  <a:lnTo>
                    <a:pt x="127962" y="5450"/>
                  </a:lnTo>
                  <a:lnTo>
                    <a:pt x="127436" y="4989"/>
                  </a:lnTo>
                  <a:lnTo>
                    <a:pt x="126896" y="4555"/>
                  </a:lnTo>
                  <a:lnTo>
                    <a:pt x="126343" y="4133"/>
                  </a:lnTo>
                  <a:lnTo>
                    <a:pt x="125777" y="3725"/>
                  </a:lnTo>
                  <a:lnTo>
                    <a:pt x="125198" y="3344"/>
                  </a:lnTo>
                  <a:lnTo>
                    <a:pt x="124606" y="2975"/>
                  </a:lnTo>
                  <a:lnTo>
                    <a:pt x="124000" y="2620"/>
                  </a:lnTo>
                  <a:lnTo>
                    <a:pt x="123381" y="2290"/>
                  </a:lnTo>
                  <a:lnTo>
                    <a:pt x="122763" y="1988"/>
                  </a:lnTo>
                  <a:lnTo>
                    <a:pt x="122118" y="1698"/>
                  </a:lnTo>
                  <a:lnTo>
                    <a:pt x="121473" y="1435"/>
                  </a:lnTo>
                  <a:lnTo>
                    <a:pt x="120814" y="1198"/>
                  </a:lnTo>
                  <a:lnTo>
                    <a:pt x="120143" y="974"/>
                  </a:lnTo>
                  <a:lnTo>
                    <a:pt x="119472" y="777"/>
                  </a:lnTo>
                  <a:lnTo>
                    <a:pt x="118774" y="592"/>
                  </a:lnTo>
                  <a:lnTo>
                    <a:pt x="118090" y="434"/>
                  </a:lnTo>
                  <a:lnTo>
                    <a:pt x="117379" y="303"/>
                  </a:lnTo>
                  <a:lnTo>
                    <a:pt x="116681" y="197"/>
                  </a:lnTo>
                  <a:lnTo>
                    <a:pt x="115957" y="105"/>
                  </a:lnTo>
                  <a:lnTo>
                    <a:pt x="115246" y="53"/>
                  </a:lnTo>
                  <a:lnTo>
                    <a:pt x="114509" y="13"/>
                  </a:lnTo>
                  <a:lnTo>
                    <a:pt x="1137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4"/>
            <p:cNvSpPr/>
            <p:nvPr/>
          </p:nvSpPr>
          <p:spPr>
            <a:xfrm>
              <a:off x="4780475" y="3381225"/>
              <a:ext cx="1092925" cy="285350"/>
            </a:xfrm>
            <a:custGeom>
              <a:avLst/>
              <a:gdLst/>
              <a:ahLst/>
              <a:cxnLst/>
              <a:rect l="l" t="t" r="r" b="b"/>
              <a:pathLst>
                <a:path w="43717" h="11414" extrusionOk="0">
                  <a:moveTo>
                    <a:pt x="41333" y="7833"/>
                  </a:moveTo>
                  <a:lnTo>
                    <a:pt x="41452" y="7846"/>
                  </a:lnTo>
                  <a:lnTo>
                    <a:pt x="41570" y="7859"/>
                  </a:lnTo>
                  <a:lnTo>
                    <a:pt x="41689" y="7886"/>
                  </a:lnTo>
                  <a:lnTo>
                    <a:pt x="41794" y="7925"/>
                  </a:lnTo>
                  <a:lnTo>
                    <a:pt x="41899" y="7978"/>
                  </a:lnTo>
                  <a:lnTo>
                    <a:pt x="42005" y="8044"/>
                  </a:lnTo>
                  <a:lnTo>
                    <a:pt x="42097" y="8109"/>
                  </a:lnTo>
                  <a:lnTo>
                    <a:pt x="42176" y="8188"/>
                  </a:lnTo>
                  <a:lnTo>
                    <a:pt x="42255" y="8267"/>
                  </a:lnTo>
                  <a:lnTo>
                    <a:pt x="42321" y="8360"/>
                  </a:lnTo>
                  <a:lnTo>
                    <a:pt x="42387" y="8465"/>
                  </a:lnTo>
                  <a:lnTo>
                    <a:pt x="42439" y="8570"/>
                  </a:lnTo>
                  <a:lnTo>
                    <a:pt x="42479" y="8675"/>
                  </a:lnTo>
                  <a:lnTo>
                    <a:pt x="42505" y="8794"/>
                  </a:lnTo>
                  <a:lnTo>
                    <a:pt x="42518" y="8912"/>
                  </a:lnTo>
                  <a:lnTo>
                    <a:pt x="42531" y="9031"/>
                  </a:lnTo>
                  <a:lnTo>
                    <a:pt x="42518" y="9163"/>
                  </a:lnTo>
                  <a:lnTo>
                    <a:pt x="42505" y="9281"/>
                  </a:lnTo>
                  <a:lnTo>
                    <a:pt x="42479" y="9386"/>
                  </a:lnTo>
                  <a:lnTo>
                    <a:pt x="42439" y="9505"/>
                  </a:lnTo>
                  <a:lnTo>
                    <a:pt x="42387" y="9610"/>
                  </a:lnTo>
                  <a:lnTo>
                    <a:pt x="42321" y="9702"/>
                  </a:lnTo>
                  <a:lnTo>
                    <a:pt x="42255" y="9794"/>
                  </a:lnTo>
                  <a:lnTo>
                    <a:pt x="42176" y="9887"/>
                  </a:lnTo>
                  <a:lnTo>
                    <a:pt x="42097" y="9952"/>
                  </a:lnTo>
                  <a:lnTo>
                    <a:pt x="42005" y="10031"/>
                  </a:lnTo>
                  <a:lnTo>
                    <a:pt x="41899" y="10084"/>
                  </a:lnTo>
                  <a:lnTo>
                    <a:pt x="41794" y="10137"/>
                  </a:lnTo>
                  <a:lnTo>
                    <a:pt x="41689" y="10176"/>
                  </a:lnTo>
                  <a:lnTo>
                    <a:pt x="41570" y="10202"/>
                  </a:lnTo>
                  <a:lnTo>
                    <a:pt x="41452" y="10229"/>
                  </a:lnTo>
                  <a:lnTo>
                    <a:pt x="41215" y="10229"/>
                  </a:lnTo>
                  <a:lnTo>
                    <a:pt x="41097" y="10202"/>
                  </a:lnTo>
                  <a:lnTo>
                    <a:pt x="40978" y="10176"/>
                  </a:lnTo>
                  <a:lnTo>
                    <a:pt x="40873" y="10137"/>
                  </a:lnTo>
                  <a:lnTo>
                    <a:pt x="40767" y="10084"/>
                  </a:lnTo>
                  <a:lnTo>
                    <a:pt x="40662" y="10031"/>
                  </a:lnTo>
                  <a:lnTo>
                    <a:pt x="40570" y="9952"/>
                  </a:lnTo>
                  <a:lnTo>
                    <a:pt x="40491" y="9887"/>
                  </a:lnTo>
                  <a:lnTo>
                    <a:pt x="40412" y="9794"/>
                  </a:lnTo>
                  <a:lnTo>
                    <a:pt x="40346" y="9702"/>
                  </a:lnTo>
                  <a:lnTo>
                    <a:pt x="40280" y="9610"/>
                  </a:lnTo>
                  <a:lnTo>
                    <a:pt x="40228" y="9505"/>
                  </a:lnTo>
                  <a:lnTo>
                    <a:pt x="40188" y="9386"/>
                  </a:lnTo>
                  <a:lnTo>
                    <a:pt x="40162" y="9281"/>
                  </a:lnTo>
                  <a:lnTo>
                    <a:pt x="40136" y="9163"/>
                  </a:lnTo>
                  <a:lnTo>
                    <a:pt x="40136" y="9031"/>
                  </a:lnTo>
                  <a:lnTo>
                    <a:pt x="40136" y="8912"/>
                  </a:lnTo>
                  <a:lnTo>
                    <a:pt x="40162" y="8794"/>
                  </a:lnTo>
                  <a:lnTo>
                    <a:pt x="40188" y="8675"/>
                  </a:lnTo>
                  <a:lnTo>
                    <a:pt x="40228" y="8570"/>
                  </a:lnTo>
                  <a:lnTo>
                    <a:pt x="40280" y="8465"/>
                  </a:lnTo>
                  <a:lnTo>
                    <a:pt x="40346" y="8360"/>
                  </a:lnTo>
                  <a:lnTo>
                    <a:pt x="40412" y="8267"/>
                  </a:lnTo>
                  <a:lnTo>
                    <a:pt x="40491" y="8188"/>
                  </a:lnTo>
                  <a:lnTo>
                    <a:pt x="40570" y="8109"/>
                  </a:lnTo>
                  <a:lnTo>
                    <a:pt x="40662" y="8044"/>
                  </a:lnTo>
                  <a:lnTo>
                    <a:pt x="40767" y="7978"/>
                  </a:lnTo>
                  <a:lnTo>
                    <a:pt x="40873" y="7925"/>
                  </a:lnTo>
                  <a:lnTo>
                    <a:pt x="40978" y="7886"/>
                  </a:lnTo>
                  <a:lnTo>
                    <a:pt x="41097" y="7859"/>
                  </a:lnTo>
                  <a:lnTo>
                    <a:pt x="41215" y="7846"/>
                  </a:lnTo>
                  <a:lnTo>
                    <a:pt x="41333" y="7833"/>
                  </a:lnTo>
                  <a:close/>
                  <a:moveTo>
                    <a:pt x="0" y="1"/>
                  </a:moveTo>
                  <a:lnTo>
                    <a:pt x="0" y="9623"/>
                  </a:lnTo>
                  <a:lnTo>
                    <a:pt x="39030" y="9623"/>
                  </a:lnTo>
                  <a:lnTo>
                    <a:pt x="39083" y="9821"/>
                  </a:lnTo>
                  <a:lnTo>
                    <a:pt x="39161" y="9992"/>
                  </a:lnTo>
                  <a:lnTo>
                    <a:pt x="39240" y="10176"/>
                  </a:lnTo>
                  <a:lnTo>
                    <a:pt x="39346" y="10334"/>
                  </a:lnTo>
                  <a:lnTo>
                    <a:pt x="39451" y="10492"/>
                  </a:lnTo>
                  <a:lnTo>
                    <a:pt x="39583" y="10637"/>
                  </a:lnTo>
                  <a:lnTo>
                    <a:pt x="39714" y="10782"/>
                  </a:lnTo>
                  <a:lnTo>
                    <a:pt x="39859" y="10900"/>
                  </a:lnTo>
                  <a:lnTo>
                    <a:pt x="40017" y="11019"/>
                  </a:lnTo>
                  <a:lnTo>
                    <a:pt x="40188" y="11124"/>
                  </a:lnTo>
                  <a:lnTo>
                    <a:pt x="40359" y="11203"/>
                  </a:lnTo>
                  <a:lnTo>
                    <a:pt x="40544" y="11282"/>
                  </a:lnTo>
                  <a:lnTo>
                    <a:pt x="40728" y="11335"/>
                  </a:lnTo>
                  <a:lnTo>
                    <a:pt x="40925" y="11374"/>
                  </a:lnTo>
                  <a:lnTo>
                    <a:pt x="41123" y="11400"/>
                  </a:lnTo>
                  <a:lnTo>
                    <a:pt x="41333" y="11414"/>
                  </a:lnTo>
                  <a:lnTo>
                    <a:pt x="41570" y="11400"/>
                  </a:lnTo>
                  <a:lnTo>
                    <a:pt x="41807" y="11361"/>
                  </a:lnTo>
                  <a:lnTo>
                    <a:pt x="42044" y="11308"/>
                  </a:lnTo>
                  <a:lnTo>
                    <a:pt x="42255" y="11229"/>
                  </a:lnTo>
                  <a:lnTo>
                    <a:pt x="42466" y="11124"/>
                  </a:lnTo>
                  <a:lnTo>
                    <a:pt x="42663" y="11005"/>
                  </a:lnTo>
                  <a:lnTo>
                    <a:pt x="42847" y="10874"/>
                  </a:lnTo>
                  <a:lnTo>
                    <a:pt x="43018" y="10716"/>
                  </a:lnTo>
                  <a:lnTo>
                    <a:pt x="43163" y="10545"/>
                  </a:lnTo>
                  <a:lnTo>
                    <a:pt x="43308" y="10360"/>
                  </a:lnTo>
                  <a:lnTo>
                    <a:pt x="43426" y="10163"/>
                  </a:lnTo>
                  <a:lnTo>
                    <a:pt x="43519" y="9966"/>
                  </a:lnTo>
                  <a:lnTo>
                    <a:pt x="43611" y="9742"/>
                  </a:lnTo>
                  <a:lnTo>
                    <a:pt x="43663" y="9518"/>
                  </a:lnTo>
                  <a:lnTo>
                    <a:pt x="43703" y="9281"/>
                  </a:lnTo>
                  <a:lnTo>
                    <a:pt x="43716" y="9031"/>
                  </a:lnTo>
                  <a:lnTo>
                    <a:pt x="43703" y="8794"/>
                  </a:lnTo>
                  <a:lnTo>
                    <a:pt x="43663" y="8557"/>
                  </a:lnTo>
                  <a:lnTo>
                    <a:pt x="43611" y="8333"/>
                  </a:lnTo>
                  <a:lnTo>
                    <a:pt x="43519" y="8109"/>
                  </a:lnTo>
                  <a:lnTo>
                    <a:pt x="43426" y="7899"/>
                  </a:lnTo>
                  <a:lnTo>
                    <a:pt x="43308" y="7701"/>
                  </a:lnTo>
                  <a:lnTo>
                    <a:pt x="43163" y="7517"/>
                  </a:lnTo>
                  <a:lnTo>
                    <a:pt x="43018" y="7359"/>
                  </a:lnTo>
                  <a:lnTo>
                    <a:pt x="42847" y="7201"/>
                  </a:lnTo>
                  <a:lnTo>
                    <a:pt x="42663" y="7056"/>
                  </a:lnTo>
                  <a:lnTo>
                    <a:pt x="42466" y="6938"/>
                  </a:lnTo>
                  <a:lnTo>
                    <a:pt x="42255" y="6846"/>
                  </a:lnTo>
                  <a:lnTo>
                    <a:pt x="42044" y="6767"/>
                  </a:lnTo>
                  <a:lnTo>
                    <a:pt x="41807" y="6701"/>
                  </a:lnTo>
                  <a:lnTo>
                    <a:pt x="41570" y="6675"/>
                  </a:lnTo>
                  <a:lnTo>
                    <a:pt x="41333" y="6661"/>
                  </a:lnTo>
                  <a:lnTo>
                    <a:pt x="41123" y="6661"/>
                  </a:lnTo>
                  <a:lnTo>
                    <a:pt x="40925" y="6688"/>
                  </a:lnTo>
                  <a:lnTo>
                    <a:pt x="40728" y="6727"/>
                  </a:lnTo>
                  <a:lnTo>
                    <a:pt x="40544" y="6793"/>
                  </a:lnTo>
                  <a:lnTo>
                    <a:pt x="40359" y="6859"/>
                  </a:lnTo>
                  <a:lnTo>
                    <a:pt x="40188" y="6951"/>
                  </a:lnTo>
                  <a:lnTo>
                    <a:pt x="40017" y="7056"/>
                  </a:lnTo>
                  <a:lnTo>
                    <a:pt x="39859" y="7162"/>
                  </a:lnTo>
                  <a:lnTo>
                    <a:pt x="39714" y="7293"/>
                  </a:lnTo>
                  <a:lnTo>
                    <a:pt x="39583" y="7425"/>
                  </a:lnTo>
                  <a:lnTo>
                    <a:pt x="39451" y="7570"/>
                  </a:lnTo>
                  <a:lnTo>
                    <a:pt x="39346" y="7728"/>
                  </a:lnTo>
                  <a:lnTo>
                    <a:pt x="39240" y="7899"/>
                  </a:lnTo>
                  <a:lnTo>
                    <a:pt x="39161" y="8070"/>
                  </a:lnTo>
                  <a:lnTo>
                    <a:pt x="39083" y="8254"/>
                  </a:lnTo>
                  <a:lnTo>
                    <a:pt x="39030" y="8439"/>
                  </a:lnTo>
                  <a:lnTo>
                    <a:pt x="1172" y="8439"/>
                  </a:lnTo>
                  <a:lnTo>
                    <a:pt x="1172"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4"/>
            <p:cNvSpPr/>
            <p:nvPr/>
          </p:nvSpPr>
          <p:spPr>
            <a:xfrm>
              <a:off x="4627775" y="3408875"/>
              <a:ext cx="1245625" cy="398875"/>
            </a:xfrm>
            <a:custGeom>
              <a:avLst/>
              <a:gdLst/>
              <a:ahLst/>
              <a:cxnLst/>
              <a:rect l="l" t="t" r="r" b="b"/>
              <a:pathLst>
                <a:path w="49825" h="15955" extrusionOk="0">
                  <a:moveTo>
                    <a:pt x="47441" y="12374"/>
                  </a:moveTo>
                  <a:lnTo>
                    <a:pt x="47560" y="12387"/>
                  </a:lnTo>
                  <a:lnTo>
                    <a:pt x="47678" y="12401"/>
                  </a:lnTo>
                  <a:lnTo>
                    <a:pt x="47797" y="12427"/>
                  </a:lnTo>
                  <a:lnTo>
                    <a:pt x="47902" y="12466"/>
                  </a:lnTo>
                  <a:lnTo>
                    <a:pt x="48007" y="12519"/>
                  </a:lnTo>
                  <a:lnTo>
                    <a:pt x="48113" y="12585"/>
                  </a:lnTo>
                  <a:lnTo>
                    <a:pt x="48205" y="12651"/>
                  </a:lnTo>
                  <a:lnTo>
                    <a:pt x="48284" y="12730"/>
                  </a:lnTo>
                  <a:lnTo>
                    <a:pt x="48363" y="12809"/>
                  </a:lnTo>
                  <a:lnTo>
                    <a:pt x="48429" y="12901"/>
                  </a:lnTo>
                  <a:lnTo>
                    <a:pt x="48495" y="13006"/>
                  </a:lnTo>
                  <a:lnTo>
                    <a:pt x="48547" y="13111"/>
                  </a:lnTo>
                  <a:lnTo>
                    <a:pt x="48587" y="13217"/>
                  </a:lnTo>
                  <a:lnTo>
                    <a:pt x="48613" y="13335"/>
                  </a:lnTo>
                  <a:lnTo>
                    <a:pt x="48626" y="13454"/>
                  </a:lnTo>
                  <a:lnTo>
                    <a:pt x="48639" y="13572"/>
                  </a:lnTo>
                  <a:lnTo>
                    <a:pt x="48626" y="13691"/>
                  </a:lnTo>
                  <a:lnTo>
                    <a:pt x="48613" y="13809"/>
                  </a:lnTo>
                  <a:lnTo>
                    <a:pt x="48587" y="13927"/>
                  </a:lnTo>
                  <a:lnTo>
                    <a:pt x="48547" y="14033"/>
                  </a:lnTo>
                  <a:lnTo>
                    <a:pt x="48495" y="14138"/>
                  </a:lnTo>
                  <a:lnTo>
                    <a:pt x="48429" y="14243"/>
                  </a:lnTo>
                  <a:lnTo>
                    <a:pt x="48363" y="14336"/>
                  </a:lnTo>
                  <a:lnTo>
                    <a:pt x="48284" y="14415"/>
                  </a:lnTo>
                  <a:lnTo>
                    <a:pt x="48205" y="14494"/>
                  </a:lnTo>
                  <a:lnTo>
                    <a:pt x="48113" y="14559"/>
                  </a:lnTo>
                  <a:lnTo>
                    <a:pt x="48007" y="14625"/>
                  </a:lnTo>
                  <a:lnTo>
                    <a:pt x="47902" y="14678"/>
                  </a:lnTo>
                  <a:lnTo>
                    <a:pt x="47797" y="14717"/>
                  </a:lnTo>
                  <a:lnTo>
                    <a:pt x="47678" y="14744"/>
                  </a:lnTo>
                  <a:lnTo>
                    <a:pt x="47560" y="14770"/>
                  </a:lnTo>
                  <a:lnTo>
                    <a:pt x="47323" y="14770"/>
                  </a:lnTo>
                  <a:lnTo>
                    <a:pt x="47205" y="14744"/>
                  </a:lnTo>
                  <a:lnTo>
                    <a:pt x="47086" y="14717"/>
                  </a:lnTo>
                  <a:lnTo>
                    <a:pt x="46981" y="14678"/>
                  </a:lnTo>
                  <a:lnTo>
                    <a:pt x="46875" y="14625"/>
                  </a:lnTo>
                  <a:lnTo>
                    <a:pt x="46770" y="14559"/>
                  </a:lnTo>
                  <a:lnTo>
                    <a:pt x="46678" y="14494"/>
                  </a:lnTo>
                  <a:lnTo>
                    <a:pt x="46599" y="14415"/>
                  </a:lnTo>
                  <a:lnTo>
                    <a:pt x="46520" y="14336"/>
                  </a:lnTo>
                  <a:lnTo>
                    <a:pt x="46454" y="14243"/>
                  </a:lnTo>
                  <a:lnTo>
                    <a:pt x="46388" y="14138"/>
                  </a:lnTo>
                  <a:lnTo>
                    <a:pt x="46336" y="14033"/>
                  </a:lnTo>
                  <a:lnTo>
                    <a:pt x="46296" y="13927"/>
                  </a:lnTo>
                  <a:lnTo>
                    <a:pt x="46270" y="13809"/>
                  </a:lnTo>
                  <a:lnTo>
                    <a:pt x="46244" y="13691"/>
                  </a:lnTo>
                  <a:lnTo>
                    <a:pt x="46244" y="13572"/>
                  </a:lnTo>
                  <a:lnTo>
                    <a:pt x="46244" y="13454"/>
                  </a:lnTo>
                  <a:lnTo>
                    <a:pt x="46270" y="13335"/>
                  </a:lnTo>
                  <a:lnTo>
                    <a:pt x="46296" y="13217"/>
                  </a:lnTo>
                  <a:lnTo>
                    <a:pt x="46336" y="13111"/>
                  </a:lnTo>
                  <a:lnTo>
                    <a:pt x="46388" y="13006"/>
                  </a:lnTo>
                  <a:lnTo>
                    <a:pt x="46454" y="12901"/>
                  </a:lnTo>
                  <a:lnTo>
                    <a:pt x="46520" y="12809"/>
                  </a:lnTo>
                  <a:lnTo>
                    <a:pt x="46599" y="12730"/>
                  </a:lnTo>
                  <a:lnTo>
                    <a:pt x="46678" y="12651"/>
                  </a:lnTo>
                  <a:lnTo>
                    <a:pt x="46770" y="12585"/>
                  </a:lnTo>
                  <a:lnTo>
                    <a:pt x="46875" y="12519"/>
                  </a:lnTo>
                  <a:lnTo>
                    <a:pt x="46981" y="12466"/>
                  </a:lnTo>
                  <a:lnTo>
                    <a:pt x="47086" y="12427"/>
                  </a:lnTo>
                  <a:lnTo>
                    <a:pt x="47205" y="12401"/>
                  </a:lnTo>
                  <a:lnTo>
                    <a:pt x="47323" y="12387"/>
                  </a:lnTo>
                  <a:lnTo>
                    <a:pt x="47441" y="12374"/>
                  </a:lnTo>
                  <a:close/>
                  <a:moveTo>
                    <a:pt x="0" y="0"/>
                  </a:moveTo>
                  <a:lnTo>
                    <a:pt x="0" y="14164"/>
                  </a:lnTo>
                  <a:lnTo>
                    <a:pt x="45138" y="14164"/>
                  </a:lnTo>
                  <a:lnTo>
                    <a:pt x="45191" y="14349"/>
                  </a:lnTo>
                  <a:lnTo>
                    <a:pt x="45269" y="14533"/>
                  </a:lnTo>
                  <a:lnTo>
                    <a:pt x="45348" y="14704"/>
                  </a:lnTo>
                  <a:lnTo>
                    <a:pt x="45454" y="14875"/>
                  </a:lnTo>
                  <a:lnTo>
                    <a:pt x="45559" y="15033"/>
                  </a:lnTo>
                  <a:lnTo>
                    <a:pt x="45691" y="15178"/>
                  </a:lnTo>
                  <a:lnTo>
                    <a:pt x="45822" y="15323"/>
                  </a:lnTo>
                  <a:lnTo>
                    <a:pt x="45967" y="15441"/>
                  </a:lnTo>
                  <a:lnTo>
                    <a:pt x="46125" y="15560"/>
                  </a:lnTo>
                  <a:lnTo>
                    <a:pt x="46296" y="15652"/>
                  </a:lnTo>
                  <a:lnTo>
                    <a:pt x="46467" y="15744"/>
                  </a:lnTo>
                  <a:lnTo>
                    <a:pt x="46652" y="15823"/>
                  </a:lnTo>
                  <a:lnTo>
                    <a:pt x="46836" y="15876"/>
                  </a:lnTo>
                  <a:lnTo>
                    <a:pt x="47033" y="15915"/>
                  </a:lnTo>
                  <a:lnTo>
                    <a:pt x="47231" y="15941"/>
                  </a:lnTo>
                  <a:lnTo>
                    <a:pt x="47441" y="15955"/>
                  </a:lnTo>
                  <a:lnTo>
                    <a:pt x="47678" y="15941"/>
                  </a:lnTo>
                  <a:lnTo>
                    <a:pt x="47915" y="15902"/>
                  </a:lnTo>
                  <a:lnTo>
                    <a:pt x="48152" y="15849"/>
                  </a:lnTo>
                  <a:lnTo>
                    <a:pt x="48363" y="15770"/>
                  </a:lnTo>
                  <a:lnTo>
                    <a:pt x="48574" y="15665"/>
                  </a:lnTo>
                  <a:lnTo>
                    <a:pt x="48771" y="15547"/>
                  </a:lnTo>
                  <a:lnTo>
                    <a:pt x="48955" y="15402"/>
                  </a:lnTo>
                  <a:lnTo>
                    <a:pt x="49126" y="15257"/>
                  </a:lnTo>
                  <a:lnTo>
                    <a:pt x="49271" y="15086"/>
                  </a:lnTo>
                  <a:lnTo>
                    <a:pt x="49416" y="14902"/>
                  </a:lnTo>
                  <a:lnTo>
                    <a:pt x="49534" y="14704"/>
                  </a:lnTo>
                  <a:lnTo>
                    <a:pt x="49627" y="14494"/>
                  </a:lnTo>
                  <a:lnTo>
                    <a:pt x="49719" y="14283"/>
                  </a:lnTo>
                  <a:lnTo>
                    <a:pt x="49771" y="14046"/>
                  </a:lnTo>
                  <a:lnTo>
                    <a:pt x="49811" y="13822"/>
                  </a:lnTo>
                  <a:lnTo>
                    <a:pt x="49824" y="13572"/>
                  </a:lnTo>
                  <a:lnTo>
                    <a:pt x="49811" y="13335"/>
                  </a:lnTo>
                  <a:lnTo>
                    <a:pt x="49771" y="13098"/>
                  </a:lnTo>
                  <a:lnTo>
                    <a:pt x="49719" y="12861"/>
                  </a:lnTo>
                  <a:lnTo>
                    <a:pt x="49627" y="12651"/>
                  </a:lnTo>
                  <a:lnTo>
                    <a:pt x="49534" y="12440"/>
                  </a:lnTo>
                  <a:lnTo>
                    <a:pt x="49416" y="12243"/>
                  </a:lnTo>
                  <a:lnTo>
                    <a:pt x="49271" y="12058"/>
                  </a:lnTo>
                  <a:lnTo>
                    <a:pt x="49126" y="11887"/>
                  </a:lnTo>
                  <a:lnTo>
                    <a:pt x="48955" y="11742"/>
                  </a:lnTo>
                  <a:lnTo>
                    <a:pt x="48771" y="11598"/>
                  </a:lnTo>
                  <a:lnTo>
                    <a:pt x="48574" y="11479"/>
                  </a:lnTo>
                  <a:lnTo>
                    <a:pt x="48363" y="11387"/>
                  </a:lnTo>
                  <a:lnTo>
                    <a:pt x="48152" y="11308"/>
                  </a:lnTo>
                  <a:lnTo>
                    <a:pt x="47915" y="11242"/>
                  </a:lnTo>
                  <a:lnTo>
                    <a:pt x="47678" y="11203"/>
                  </a:lnTo>
                  <a:lnTo>
                    <a:pt x="47441" y="11189"/>
                  </a:lnTo>
                  <a:lnTo>
                    <a:pt x="47231" y="11203"/>
                  </a:lnTo>
                  <a:lnTo>
                    <a:pt x="47033" y="11229"/>
                  </a:lnTo>
                  <a:lnTo>
                    <a:pt x="46836" y="11268"/>
                  </a:lnTo>
                  <a:lnTo>
                    <a:pt x="46652" y="11334"/>
                  </a:lnTo>
                  <a:lnTo>
                    <a:pt x="46467" y="11400"/>
                  </a:lnTo>
                  <a:lnTo>
                    <a:pt x="46296" y="11492"/>
                  </a:lnTo>
                  <a:lnTo>
                    <a:pt x="46125" y="11584"/>
                  </a:lnTo>
                  <a:lnTo>
                    <a:pt x="45967" y="11703"/>
                  </a:lnTo>
                  <a:lnTo>
                    <a:pt x="45822" y="11834"/>
                  </a:lnTo>
                  <a:lnTo>
                    <a:pt x="45691" y="11966"/>
                  </a:lnTo>
                  <a:lnTo>
                    <a:pt x="45559" y="12111"/>
                  </a:lnTo>
                  <a:lnTo>
                    <a:pt x="45454" y="12269"/>
                  </a:lnTo>
                  <a:lnTo>
                    <a:pt x="45348" y="12440"/>
                  </a:lnTo>
                  <a:lnTo>
                    <a:pt x="45269" y="12611"/>
                  </a:lnTo>
                  <a:lnTo>
                    <a:pt x="45191" y="12795"/>
                  </a:lnTo>
                  <a:lnTo>
                    <a:pt x="45138" y="12980"/>
                  </a:lnTo>
                  <a:lnTo>
                    <a:pt x="1185" y="12980"/>
                  </a:lnTo>
                  <a:lnTo>
                    <a:pt x="1185"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4"/>
            <p:cNvSpPr/>
            <p:nvPr/>
          </p:nvSpPr>
          <p:spPr>
            <a:xfrm>
              <a:off x="3266675" y="2079350"/>
              <a:ext cx="330100" cy="1344350"/>
            </a:xfrm>
            <a:custGeom>
              <a:avLst/>
              <a:gdLst/>
              <a:ahLst/>
              <a:cxnLst/>
              <a:rect l="l" t="t" r="r" b="b"/>
              <a:pathLst>
                <a:path w="13204" h="53774" extrusionOk="0">
                  <a:moveTo>
                    <a:pt x="2383" y="50193"/>
                  </a:moveTo>
                  <a:lnTo>
                    <a:pt x="2501" y="50207"/>
                  </a:lnTo>
                  <a:lnTo>
                    <a:pt x="2620" y="50220"/>
                  </a:lnTo>
                  <a:lnTo>
                    <a:pt x="2738" y="50246"/>
                  </a:lnTo>
                  <a:lnTo>
                    <a:pt x="2843" y="50286"/>
                  </a:lnTo>
                  <a:lnTo>
                    <a:pt x="2949" y="50338"/>
                  </a:lnTo>
                  <a:lnTo>
                    <a:pt x="3041" y="50404"/>
                  </a:lnTo>
                  <a:lnTo>
                    <a:pt x="3133" y="50470"/>
                  </a:lnTo>
                  <a:lnTo>
                    <a:pt x="3225" y="50549"/>
                  </a:lnTo>
                  <a:lnTo>
                    <a:pt x="3304" y="50628"/>
                  </a:lnTo>
                  <a:lnTo>
                    <a:pt x="3370" y="50720"/>
                  </a:lnTo>
                  <a:lnTo>
                    <a:pt x="3436" y="50825"/>
                  </a:lnTo>
                  <a:lnTo>
                    <a:pt x="3475" y="50931"/>
                  </a:lnTo>
                  <a:lnTo>
                    <a:pt x="3515" y="51036"/>
                  </a:lnTo>
                  <a:lnTo>
                    <a:pt x="3554" y="51154"/>
                  </a:lnTo>
                  <a:lnTo>
                    <a:pt x="3567" y="51273"/>
                  </a:lnTo>
                  <a:lnTo>
                    <a:pt x="3581" y="51391"/>
                  </a:lnTo>
                  <a:lnTo>
                    <a:pt x="3567" y="51510"/>
                  </a:lnTo>
                  <a:lnTo>
                    <a:pt x="3554" y="51628"/>
                  </a:lnTo>
                  <a:lnTo>
                    <a:pt x="3515" y="51747"/>
                  </a:lnTo>
                  <a:lnTo>
                    <a:pt x="3475" y="51852"/>
                  </a:lnTo>
                  <a:lnTo>
                    <a:pt x="3436" y="51957"/>
                  </a:lnTo>
                  <a:lnTo>
                    <a:pt x="3370" y="52063"/>
                  </a:lnTo>
                  <a:lnTo>
                    <a:pt x="3304" y="52155"/>
                  </a:lnTo>
                  <a:lnTo>
                    <a:pt x="3225" y="52234"/>
                  </a:lnTo>
                  <a:lnTo>
                    <a:pt x="3133" y="52313"/>
                  </a:lnTo>
                  <a:lnTo>
                    <a:pt x="3041" y="52379"/>
                  </a:lnTo>
                  <a:lnTo>
                    <a:pt x="2949" y="52444"/>
                  </a:lnTo>
                  <a:lnTo>
                    <a:pt x="2843" y="52497"/>
                  </a:lnTo>
                  <a:lnTo>
                    <a:pt x="2738" y="52536"/>
                  </a:lnTo>
                  <a:lnTo>
                    <a:pt x="2620" y="52563"/>
                  </a:lnTo>
                  <a:lnTo>
                    <a:pt x="2501" y="52589"/>
                  </a:lnTo>
                  <a:lnTo>
                    <a:pt x="2251" y="52589"/>
                  </a:lnTo>
                  <a:lnTo>
                    <a:pt x="2133" y="52563"/>
                  </a:lnTo>
                  <a:lnTo>
                    <a:pt x="2027" y="52536"/>
                  </a:lnTo>
                  <a:lnTo>
                    <a:pt x="1909" y="52497"/>
                  </a:lnTo>
                  <a:lnTo>
                    <a:pt x="1803" y="52444"/>
                  </a:lnTo>
                  <a:lnTo>
                    <a:pt x="1711" y="52379"/>
                  </a:lnTo>
                  <a:lnTo>
                    <a:pt x="1619" y="52313"/>
                  </a:lnTo>
                  <a:lnTo>
                    <a:pt x="1527" y="52234"/>
                  </a:lnTo>
                  <a:lnTo>
                    <a:pt x="1448" y="52155"/>
                  </a:lnTo>
                  <a:lnTo>
                    <a:pt x="1382" y="52063"/>
                  </a:lnTo>
                  <a:lnTo>
                    <a:pt x="1330" y="51957"/>
                  </a:lnTo>
                  <a:lnTo>
                    <a:pt x="1277" y="51852"/>
                  </a:lnTo>
                  <a:lnTo>
                    <a:pt x="1237" y="51747"/>
                  </a:lnTo>
                  <a:lnTo>
                    <a:pt x="1198" y="51628"/>
                  </a:lnTo>
                  <a:lnTo>
                    <a:pt x="1185" y="51510"/>
                  </a:lnTo>
                  <a:lnTo>
                    <a:pt x="1185" y="51391"/>
                  </a:lnTo>
                  <a:lnTo>
                    <a:pt x="1185" y="51273"/>
                  </a:lnTo>
                  <a:lnTo>
                    <a:pt x="1198" y="51154"/>
                  </a:lnTo>
                  <a:lnTo>
                    <a:pt x="1237" y="51036"/>
                  </a:lnTo>
                  <a:lnTo>
                    <a:pt x="1277" y="50931"/>
                  </a:lnTo>
                  <a:lnTo>
                    <a:pt x="1330" y="50825"/>
                  </a:lnTo>
                  <a:lnTo>
                    <a:pt x="1382" y="50720"/>
                  </a:lnTo>
                  <a:lnTo>
                    <a:pt x="1448" y="50628"/>
                  </a:lnTo>
                  <a:lnTo>
                    <a:pt x="1527" y="50549"/>
                  </a:lnTo>
                  <a:lnTo>
                    <a:pt x="1619" y="50470"/>
                  </a:lnTo>
                  <a:lnTo>
                    <a:pt x="1711" y="50404"/>
                  </a:lnTo>
                  <a:lnTo>
                    <a:pt x="1803" y="50338"/>
                  </a:lnTo>
                  <a:lnTo>
                    <a:pt x="1909" y="50286"/>
                  </a:lnTo>
                  <a:lnTo>
                    <a:pt x="2027" y="50246"/>
                  </a:lnTo>
                  <a:lnTo>
                    <a:pt x="2133" y="50220"/>
                  </a:lnTo>
                  <a:lnTo>
                    <a:pt x="2251" y="50207"/>
                  </a:lnTo>
                  <a:lnTo>
                    <a:pt x="2383" y="50193"/>
                  </a:lnTo>
                  <a:close/>
                  <a:moveTo>
                    <a:pt x="12018" y="1"/>
                  </a:moveTo>
                  <a:lnTo>
                    <a:pt x="12018" y="31817"/>
                  </a:lnTo>
                  <a:lnTo>
                    <a:pt x="1777" y="41690"/>
                  </a:lnTo>
                  <a:lnTo>
                    <a:pt x="1777" y="49088"/>
                  </a:lnTo>
                  <a:lnTo>
                    <a:pt x="1593" y="49140"/>
                  </a:lnTo>
                  <a:lnTo>
                    <a:pt x="1409" y="49219"/>
                  </a:lnTo>
                  <a:lnTo>
                    <a:pt x="1237" y="49311"/>
                  </a:lnTo>
                  <a:lnTo>
                    <a:pt x="1066" y="49404"/>
                  </a:lnTo>
                  <a:lnTo>
                    <a:pt x="908" y="49522"/>
                  </a:lnTo>
                  <a:lnTo>
                    <a:pt x="764" y="49640"/>
                  </a:lnTo>
                  <a:lnTo>
                    <a:pt x="632" y="49785"/>
                  </a:lnTo>
                  <a:lnTo>
                    <a:pt x="500" y="49930"/>
                  </a:lnTo>
                  <a:lnTo>
                    <a:pt x="395" y="50088"/>
                  </a:lnTo>
                  <a:lnTo>
                    <a:pt x="290" y="50246"/>
                  </a:lnTo>
                  <a:lnTo>
                    <a:pt x="211" y="50417"/>
                  </a:lnTo>
                  <a:lnTo>
                    <a:pt x="132" y="50601"/>
                  </a:lnTo>
                  <a:lnTo>
                    <a:pt x="79" y="50786"/>
                  </a:lnTo>
                  <a:lnTo>
                    <a:pt x="26" y="50983"/>
                  </a:lnTo>
                  <a:lnTo>
                    <a:pt x="13" y="51194"/>
                  </a:lnTo>
                  <a:lnTo>
                    <a:pt x="0" y="51391"/>
                  </a:lnTo>
                  <a:lnTo>
                    <a:pt x="13" y="51641"/>
                  </a:lnTo>
                  <a:lnTo>
                    <a:pt x="53" y="51865"/>
                  </a:lnTo>
                  <a:lnTo>
                    <a:pt x="105" y="52102"/>
                  </a:lnTo>
                  <a:lnTo>
                    <a:pt x="184" y="52313"/>
                  </a:lnTo>
                  <a:lnTo>
                    <a:pt x="290" y="52523"/>
                  </a:lnTo>
                  <a:lnTo>
                    <a:pt x="408" y="52721"/>
                  </a:lnTo>
                  <a:lnTo>
                    <a:pt x="540" y="52905"/>
                  </a:lnTo>
                  <a:lnTo>
                    <a:pt x="698" y="53076"/>
                  </a:lnTo>
                  <a:lnTo>
                    <a:pt x="869" y="53221"/>
                  </a:lnTo>
                  <a:lnTo>
                    <a:pt x="1053" y="53366"/>
                  </a:lnTo>
                  <a:lnTo>
                    <a:pt x="1251" y="53484"/>
                  </a:lnTo>
                  <a:lnTo>
                    <a:pt x="1448" y="53590"/>
                  </a:lnTo>
                  <a:lnTo>
                    <a:pt x="1672" y="53669"/>
                  </a:lnTo>
                  <a:lnTo>
                    <a:pt x="1896" y="53721"/>
                  </a:lnTo>
                  <a:lnTo>
                    <a:pt x="2133" y="53761"/>
                  </a:lnTo>
                  <a:lnTo>
                    <a:pt x="2383" y="53774"/>
                  </a:lnTo>
                  <a:lnTo>
                    <a:pt x="2620" y="53761"/>
                  </a:lnTo>
                  <a:lnTo>
                    <a:pt x="2857" y="53721"/>
                  </a:lnTo>
                  <a:lnTo>
                    <a:pt x="3080" y="53669"/>
                  </a:lnTo>
                  <a:lnTo>
                    <a:pt x="3304" y="53590"/>
                  </a:lnTo>
                  <a:lnTo>
                    <a:pt x="3515" y="53484"/>
                  </a:lnTo>
                  <a:lnTo>
                    <a:pt x="3712" y="53366"/>
                  </a:lnTo>
                  <a:lnTo>
                    <a:pt x="3883" y="53221"/>
                  </a:lnTo>
                  <a:lnTo>
                    <a:pt x="4054" y="53076"/>
                  </a:lnTo>
                  <a:lnTo>
                    <a:pt x="4212" y="52905"/>
                  </a:lnTo>
                  <a:lnTo>
                    <a:pt x="4344" y="52721"/>
                  </a:lnTo>
                  <a:lnTo>
                    <a:pt x="4463" y="52523"/>
                  </a:lnTo>
                  <a:lnTo>
                    <a:pt x="4568" y="52313"/>
                  </a:lnTo>
                  <a:lnTo>
                    <a:pt x="4647" y="52102"/>
                  </a:lnTo>
                  <a:lnTo>
                    <a:pt x="4713" y="51865"/>
                  </a:lnTo>
                  <a:lnTo>
                    <a:pt x="4739" y="51641"/>
                  </a:lnTo>
                  <a:lnTo>
                    <a:pt x="4752" y="51391"/>
                  </a:lnTo>
                  <a:lnTo>
                    <a:pt x="4752" y="51181"/>
                  </a:lnTo>
                  <a:lnTo>
                    <a:pt x="4726" y="50983"/>
                  </a:lnTo>
                  <a:lnTo>
                    <a:pt x="4673" y="50786"/>
                  </a:lnTo>
                  <a:lnTo>
                    <a:pt x="4620" y="50601"/>
                  </a:lnTo>
                  <a:lnTo>
                    <a:pt x="4541" y="50417"/>
                  </a:lnTo>
                  <a:lnTo>
                    <a:pt x="4463" y="50246"/>
                  </a:lnTo>
                  <a:lnTo>
                    <a:pt x="4357" y="50075"/>
                  </a:lnTo>
                  <a:lnTo>
                    <a:pt x="4239" y="49917"/>
                  </a:lnTo>
                  <a:lnTo>
                    <a:pt x="4120" y="49772"/>
                  </a:lnTo>
                  <a:lnTo>
                    <a:pt x="3975" y="49640"/>
                  </a:lnTo>
                  <a:lnTo>
                    <a:pt x="3831" y="49509"/>
                  </a:lnTo>
                  <a:lnTo>
                    <a:pt x="3673" y="49404"/>
                  </a:lnTo>
                  <a:lnTo>
                    <a:pt x="3515" y="49298"/>
                  </a:lnTo>
                  <a:lnTo>
                    <a:pt x="3330" y="49219"/>
                  </a:lnTo>
                  <a:lnTo>
                    <a:pt x="3146" y="49140"/>
                  </a:lnTo>
                  <a:lnTo>
                    <a:pt x="2962" y="49088"/>
                  </a:lnTo>
                  <a:lnTo>
                    <a:pt x="2962" y="42203"/>
                  </a:lnTo>
                  <a:lnTo>
                    <a:pt x="13203" y="32317"/>
                  </a:lnTo>
                  <a:lnTo>
                    <a:pt x="13203"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4"/>
            <p:cNvSpPr/>
            <p:nvPr/>
          </p:nvSpPr>
          <p:spPr>
            <a:xfrm>
              <a:off x="3416725" y="1856250"/>
              <a:ext cx="330100" cy="1567450"/>
            </a:xfrm>
            <a:custGeom>
              <a:avLst/>
              <a:gdLst/>
              <a:ahLst/>
              <a:cxnLst/>
              <a:rect l="l" t="t" r="r" b="b"/>
              <a:pathLst>
                <a:path w="13204" h="62698" extrusionOk="0">
                  <a:moveTo>
                    <a:pt x="2383" y="59117"/>
                  </a:moveTo>
                  <a:lnTo>
                    <a:pt x="2502" y="59131"/>
                  </a:lnTo>
                  <a:lnTo>
                    <a:pt x="2620" y="59144"/>
                  </a:lnTo>
                  <a:lnTo>
                    <a:pt x="2739" y="59170"/>
                  </a:lnTo>
                  <a:lnTo>
                    <a:pt x="2857" y="59210"/>
                  </a:lnTo>
                  <a:lnTo>
                    <a:pt x="2949" y="59262"/>
                  </a:lnTo>
                  <a:lnTo>
                    <a:pt x="3055" y="59328"/>
                  </a:lnTo>
                  <a:lnTo>
                    <a:pt x="3147" y="59394"/>
                  </a:lnTo>
                  <a:lnTo>
                    <a:pt x="3226" y="59473"/>
                  </a:lnTo>
                  <a:lnTo>
                    <a:pt x="3305" y="59552"/>
                  </a:lnTo>
                  <a:lnTo>
                    <a:pt x="3384" y="59644"/>
                  </a:lnTo>
                  <a:lnTo>
                    <a:pt x="3436" y="59749"/>
                  </a:lnTo>
                  <a:lnTo>
                    <a:pt x="3489" y="59855"/>
                  </a:lnTo>
                  <a:lnTo>
                    <a:pt x="3528" y="59960"/>
                  </a:lnTo>
                  <a:lnTo>
                    <a:pt x="3555" y="60078"/>
                  </a:lnTo>
                  <a:lnTo>
                    <a:pt x="3581" y="60197"/>
                  </a:lnTo>
                  <a:lnTo>
                    <a:pt x="3581" y="60315"/>
                  </a:lnTo>
                  <a:lnTo>
                    <a:pt x="3581" y="60434"/>
                  </a:lnTo>
                  <a:lnTo>
                    <a:pt x="3555" y="60552"/>
                  </a:lnTo>
                  <a:lnTo>
                    <a:pt x="3528" y="60671"/>
                  </a:lnTo>
                  <a:lnTo>
                    <a:pt x="3489" y="60776"/>
                  </a:lnTo>
                  <a:lnTo>
                    <a:pt x="3436" y="60881"/>
                  </a:lnTo>
                  <a:lnTo>
                    <a:pt x="3384" y="60987"/>
                  </a:lnTo>
                  <a:lnTo>
                    <a:pt x="3305" y="61079"/>
                  </a:lnTo>
                  <a:lnTo>
                    <a:pt x="3226" y="61158"/>
                  </a:lnTo>
                  <a:lnTo>
                    <a:pt x="3147" y="61237"/>
                  </a:lnTo>
                  <a:lnTo>
                    <a:pt x="3055" y="61303"/>
                  </a:lnTo>
                  <a:lnTo>
                    <a:pt x="2949" y="61368"/>
                  </a:lnTo>
                  <a:lnTo>
                    <a:pt x="2857" y="61421"/>
                  </a:lnTo>
                  <a:lnTo>
                    <a:pt x="2739" y="61460"/>
                  </a:lnTo>
                  <a:lnTo>
                    <a:pt x="2620" y="61487"/>
                  </a:lnTo>
                  <a:lnTo>
                    <a:pt x="2502" y="61513"/>
                  </a:lnTo>
                  <a:lnTo>
                    <a:pt x="2265" y="61513"/>
                  </a:lnTo>
                  <a:lnTo>
                    <a:pt x="2146" y="61487"/>
                  </a:lnTo>
                  <a:lnTo>
                    <a:pt x="2028" y="61460"/>
                  </a:lnTo>
                  <a:lnTo>
                    <a:pt x="1923" y="61421"/>
                  </a:lnTo>
                  <a:lnTo>
                    <a:pt x="1817" y="61368"/>
                  </a:lnTo>
                  <a:lnTo>
                    <a:pt x="1712" y="61303"/>
                  </a:lnTo>
                  <a:lnTo>
                    <a:pt x="1620" y="61237"/>
                  </a:lnTo>
                  <a:lnTo>
                    <a:pt x="1541" y="61158"/>
                  </a:lnTo>
                  <a:lnTo>
                    <a:pt x="1462" y="61079"/>
                  </a:lnTo>
                  <a:lnTo>
                    <a:pt x="1396" y="60987"/>
                  </a:lnTo>
                  <a:lnTo>
                    <a:pt x="1330" y="60881"/>
                  </a:lnTo>
                  <a:lnTo>
                    <a:pt x="1278" y="60776"/>
                  </a:lnTo>
                  <a:lnTo>
                    <a:pt x="1238" y="60671"/>
                  </a:lnTo>
                  <a:lnTo>
                    <a:pt x="1212" y="60552"/>
                  </a:lnTo>
                  <a:lnTo>
                    <a:pt x="1199" y="60434"/>
                  </a:lnTo>
                  <a:lnTo>
                    <a:pt x="1185" y="60315"/>
                  </a:lnTo>
                  <a:lnTo>
                    <a:pt x="1199" y="60197"/>
                  </a:lnTo>
                  <a:lnTo>
                    <a:pt x="1212" y="60078"/>
                  </a:lnTo>
                  <a:lnTo>
                    <a:pt x="1238" y="59960"/>
                  </a:lnTo>
                  <a:lnTo>
                    <a:pt x="1278" y="59855"/>
                  </a:lnTo>
                  <a:lnTo>
                    <a:pt x="1330" y="59749"/>
                  </a:lnTo>
                  <a:lnTo>
                    <a:pt x="1396" y="59644"/>
                  </a:lnTo>
                  <a:lnTo>
                    <a:pt x="1462" y="59552"/>
                  </a:lnTo>
                  <a:lnTo>
                    <a:pt x="1541" y="59473"/>
                  </a:lnTo>
                  <a:lnTo>
                    <a:pt x="1620" y="59394"/>
                  </a:lnTo>
                  <a:lnTo>
                    <a:pt x="1712" y="59328"/>
                  </a:lnTo>
                  <a:lnTo>
                    <a:pt x="1817" y="59262"/>
                  </a:lnTo>
                  <a:lnTo>
                    <a:pt x="1923" y="59210"/>
                  </a:lnTo>
                  <a:lnTo>
                    <a:pt x="2028" y="59170"/>
                  </a:lnTo>
                  <a:lnTo>
                    <a:pt x="2146" y="59144"/>
                  </a:lnTo>
                  <a:lnTo>
                    <a:pt x="2265" y="59131"/>
                  </a:lnTo>
                  <a:lnTo>
                    <a:pt x="2383" y="59117"/>
                  </a:lnTo>
                  <a:close/>
                  <a:moveTo>
                    <a:pt x="12032" y="0"/>
                  </a:moveTo>
                  <a:lnTo>
                    <a:pt x="12032" y="40741"/>
                  </a:lnTo>
                  <a:lnTo>
                    <a:pt x="1791" y="50614"/>
                  </a:lnTo>
                  <a:lnTo>
                    <a:pt x="1791" y="58012"/>
                  </a:lnTo>
                  <a:lnTo>
                    <a:pt x="1607" y="58064"/>
                  </a:lnTo>
                  <a:lnTo>
                    <a:pt x="1422" y="58143"/>
                  </a:lnTo>
                  <a:lnTo>
                    <a:pt x="1238" y="58235"/>
                  </a:lnTo>
                  <a:lnTo>
                    <a:pt x="1080" y="58328"/>
                  </a:lnTo>
                  <a:lnTo>
                    <a:pt x="922" y="58446"/>
                  </a:lnTo>
                  <a:lnTo>
                    <a:pt x="777" y="58564"/>
                  </a:lnTo>
                  <a:lnTo>
                    <a:pt x="632" y="58709"/>
                  </a:lnTo>
                  <a:lnTo>
                    <a:pt x="514" y="58854"/>
                  </a:lnTo>
                  <a:lnTo>
                    <a:pt x="396" y="59012"/>
                  </a:lnTo>
                  <a:lnTo>
                    <a:pt x="303" y="59170"/>
                  </a:lnTo>
                  <a:lnTo>
                    <a:pt x="211" y="59341"/>
                  </a:lnTo>
                  <a:lnTo>
                    <a:pt x="145" y="59525"/>
                  </a:lnTo>
                  <a:lnTo>
                    <a:pt x="80" y="59710"/>
                  </a:lnTo>
                  <a:lnTo>
                    <a:pt x="40" y="59907"/>
                  </a:lnTo>
                  <a:lnTo>
                    <a:pt x="14" y="60118"/>
                  </a:lnTo>
                  <a:lnTo>
                    <a:pt x="1" y="60315"/>
                  </a:lnTo>
                  <a:lnTo>
                    <a:pt x="14" y="60565"/>
                  </a:lnTo>
                  <a:lnTo>
                    <a:pt x="53" y="60789"/>
                  </a:lnTo>
                  <a:lnTo>
                    <a:pt x="119" y="61026"/>
                  </a:lnTo>
                  <a:lnTo>
                    <a:pt x="198" y="61237"/>
                  </a:lnTo>
                  <a:lnTo>
                    <a:pt x="290" y="61447"/>
                  </a:lnTo>
                  <a:lnTo>
                    <a:pt x="409" y="61645"/>
                  </a:lnTo>
                  <a:lnTo>
                    <a:pt x="554" y="61829"/>
                  </a:lnTo>
                  <a:lnTo>
                    <a:pt x="698" y="62000"/>
                  </a:lnTo>
                  <a:lnTo>
                    <a:pt x="869" y="62145"/>
                  </a:lnTo>
                  <a:lnTo>
                    <a:pt x="1054" y="62290"/>
                  </a:lnTo>
                  <a:lnTo>
                    <a:pt x="1251" y="62408"/>
                  </a:lnTo>
                  <a:lnTo>
                    <a:pt x="1462" y="62514"/>
                  </a:lnTo>
                  <a:lnTo>
                    <a:pt x="1672" y="62593"/>
                  </a:lnTo>
                  <a:lnTo>
                    <a:pt x="1909" y="62645"/>
                  </a:lnTo>
                  <a:lnTo>
                    <a:pt x="2146" y="62685"/>
                  </a:lnTo>
                  <a:lnTo>
                    <a:pt x="2383" y="62698"/>
                  </a:lnTo>
                  <a:lnTo>
                    <a:pt x="2633" y="62685"/>
                  </a:lnTo>
                  <a:lnTo>
                    <a:pt x="2870" y="62645"/>
                  </a:lnTo>
                  <a:lnTo>
                    <a:pt x="3094" y="62593"/>
                  </a:lnTo>
                  <a:lnTo>
                    <a:pt x="3305" y="62514"/>
                  </a:lnTo>
                  <a:lnTo>
                    <a:pt x="3515" y="62408"/>
                  </a:lnTo>
                  <a:lnTo>
                    <a:pt x="3713" y="62290"/>
                  </a:lnTo>
                  <a:lnTo>
                    <a:pt x="3897" y="62145"/>
                  </a:lnTo>
                  <a:lnTo>
                    <a:pt x="4068" y="62000"/>
                  </a:lnTo>
                  <a:lnTo>
                    <a:pt x="4226" y="61829"/>
                  </a:lnTo>
                  <a:lnTo>
                    <a:pt x="4358" y="61645"/>
                  </a:lnTo>
                  <a:lnTo>
                    <a:pt x="4476" y="61447"/>
                  </a:lnTo>
                  <a:lnTo>
                    <a:pt x="4582" y="61237"/>
                  </a:lnTo>
                  <a:lnTo>
                    <a:pt x="4661" y="61026"/>
                  </a:lnTo>
                  <a:lnTo>
                    <a:pt x="4713" y="60789"/>
                  </a:lnTo>
                  <a:lnTo>
                    <a:pt x="4753" y="60565"/>
                  </a:lnTo>
                  <a:lnTo>
                    <a:pt x="4766" y="60315"/>
                  </a:lnTo>
                  <a:lnTo>
                    <a:pt x="4753" y="60105"/>
                  </a:lnTo>
                  <a:lnTo>
                    <a:pt x="4726" y="59907"/>
                  </a:lnTo>
                  <a:lnTo>
                    <a:pt x="4687" y="59710"/>
                  </a:lnTo>
                  <a:lnTo>
                    <a:pt x="4634" y="59525"/>
                  </a:lnTo>
                  <a:lnTo>
                    <a:pt x="4555" y="59341"/>
                  </a:lnTo>
                  <a:lnTo>
                    <a:pt x="4463" y="59170"/>
                  </a:lnTo>
                  <a:lnTo>
                    <a:pt x="4371" y="58999"/>
                  </a:lnTo>
                  <a:lnTo>
                    <a:pt x="4252" y="58841"/>
                  </a:lnTo>
                  <a:lnTo>
                    <a:pt x="4134" y="58696"/>
                  </a:lnTo>
                  <a:lnTo>
                    <a:pt x="3989" y="58564"/>
                  </a:lnTo>
                  <a:lnTo>
                    <a:pt x="3844" y="58433"/>
                  </a:lnTo>
                  <a:lnTo>
                    <a:pt x="3686" y="58328"/>
                  </a:lnTo>
                  <a:lnTo>
                    <a:pt x="3515" y="58222"/>
                  </a:lnTo>
                  <a:lnTo>
                    <a:pt x="3344" y="58143"/>
                  </a:lnTo>
                  <a:lnTo>
                    <a:pt x="3160" y="58064"/>
                  </a:lnTo>
                  <a:lnTo>
                    <a:pt x="2976" y="58012"/>
                  </a:lnTo>
                  <a:lnTo>
                    <a:pt x="2976" y="51127"/>
                  </a:lnTo>
                  <a:lnTo>
                    <a:pt x="13204" y="41241"/>
                  </a:lnTo>
                  <a:lnTo>
                    <a:pt x="13204"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4"/>
            <p:cNvSpPr/>
            <p:nvPr/>
          </p:nvSpPr>
          <p:spPr>
            <a:xfrm>
              <a:off x="3839600" y="1316875"/>
              <a:ext cx="642400" cy="242550"/>
            </a:xfrm>
            <a:custGeom>
              <a:avLst/>
              <a:gdLst/>
              <a:ahLst/>
              <a:cxnLst/>
              <a:rect l="l" t="t" r="r" b="b"/>
              <a:pathLst>
                <a:path w="25696" h="9702" extrusionOk="0">
                  <a:moveTo>
                    <a:pt x="2383" y="1185"/>
                  </a:moveTo>
                  <a:lnTo>
                    <a:pt x="2502" y="1198"/>
                  </a:lnTo>
                  <a:lnTo>
                    <a:pt x="2620" y="1211"/>
                  </a:lnTo>
                  <a:lnTo>
                    <a:pt x="2739" y="1237"/>
                  </a:lnTo>
                  <a:lnTo>
                    <a:pt x="2857" y="1277"/>
                  </a:lnTo>
                  <a:lnTo>
                    <a:pt x="2949" y="1330"/>
                  </a:lnTo>
                  <a:lnTo>
                    <a:pt x="3055" y="1395"/>
                  </a:lnTo>
                  <a:lnTo>
                    <a:pt x="3147" y="1461"/>
                  </a:lnTo>
                  <a:lnTo>
                    <a:pt x="3226" y="1540"/>
                  </a:lnTo>
                  <a:lnTo>
                    <a:pt x="3305" y="1619"/>
                  </a:lnTo>
                  <a:lnTo>
                    <a:pt x="3384" y="1711"/>
                  </a:lnTo>
                  <a:lnTo>
                    <a:pt x="3436" y="1817"/>
                  </a:lnTo>
                  <a:lnTo>
                    <a:pt x="3489" y="1922"/>
                  </a:lnTo>
                  <a:lnTo>
                    <a:pt x="3529" y="2027"/>
                  </a:lnTo>
                  <a:lnTo>
                    <a:pt x="3555" y="2146"/>
                  </a:lnTo>
                  <a:lnTo>
                    <a:pt x="3581" y="2264"/>
                  </a:lnTo>
                  <a:lnTo>
                    <a:pt x="3581" y="2383"/>
                  </a:lnTo>
                  <a:lnTo>
                    <a:pt x="3581" y="2501"/>
                  </a:lnTo>
                  <a:lnTo>
                    <a:pt x="3555" y="2620"/>
                  </a:lnTo>
                  <a:lnTo>
                    <a:pt x="3529" y="2738"/>
                  </a:lnTo>
                  <a:lnTo>
                    <a:pt x="3489" y="2856"/>
                  </a:lnTo>
                  <a:lnTo>
                    <a:pt x="3436" y="2949"/>
                  </a:lnTo>
                  <a:lnTo>
                    <a:pt x="3384" y="3054"/>
                  </a:lnTo>
                  <a:lnTo>
                    <a:pt x="3305" y="3146"/>
                  </a:lnTo>
                  <a:lnTo>
                    <a:pt x="3226" y="3225"/>
                  </a:lnTo>
                  <a:lnTo>
                    <a:pt x="3147" y="3304"/>
                  </a:lnTo>
                  <a:lnTo>
                    <a:pt x="3055" y="3383"/>
                  </a:lnTo>
                  <a:lnTo>
                    <a:pt x="2949" y="3436"/>
                  </a:lnTo>
                  <a:lnTo>
                    <a:pt x="2857" y="3488"/>
                  </a:lnTo>
                  <a:lnTo>
                    <a:pt x="2739" y="3528"/>
                  </a:lnTo>
                  <a:lnTo>
                    <a:pt x="2620" y="3554"/>
                  </a:lnTo>
                  <a:lnTo>
                    <a:pt x="2502" y="3580"/>
                  </a:lnTo>
                  <a:lnTo>
                    <a:pt x="2265" y="3580"/>
                  </a:lnTo>
                  <a:lnTo>
                    <a:pt x="2146" y="3554"/>
                  </a:lnTo>
                  <a:lnTo>
                    <a:pt x="2028" y="3528"/>
                  </a:lnTo>
                  <a:lnTo>
                    <a:pt x="1923" y="3488"/>
                  </a:lnTo>
                  <a:lnTo>
                    <a:pt x="1817" y="3436"/>
                  </a:lnTo>
                  <a:lnTo>
                    <a:pt x="1712" y="3383"/>
                  </a:lnTo>
                  <a:lnTo>
                    <a:pt x="1620" y="3304"/>
                  </a:lnTo>
                  <a:lnTo>
                    <a:pt x="1541" y="3225"/>
                  </a:lnTo>
                  <a:lnTo>
                    <a:pt x="1462" y="3146"/>
                  </a:lnTo>
                  <a:lnTo>
                    <a:pt x="1396" y="3054"/>
                  </a:lnTo>
                  <a:lnTo>
                    <a:pt x="1330" y="2949"/>
                  </a:lnTo>
                  <a:lnTo>
                    <a:pt x="1278" y="2856"/>
                  </a:lnTo>
                  <a:lnTo>
                    <a:pt x="1238" y="2738"/>
                  </a:lnTo>
                  <a:lnTo>
                    <a:pt x="1212" y="2620"/>
                  </a:lnTo>
                  <a:lnTo>
                    <a:pt x="1199" y="2501"/>
                  </a:lnTo>
                  <a:lnTo>
                    <a:pt x="1185" y="2383"/>
                  </a:lnTo>
                  <a:lnTo>
                    <a:pt x="1199" y="2264"/>
                  </a:lnTo>
                  <a:lnTo>
                    <a:pt x="1212" y="2146"/>
                  </a:lnTo>
                  <a:lnTo>
                    <a:pt x="1238" y="2027"/>
                  </a:lnTo>
                  <a:lnTo>
                    <a:pt x="1278" y="1922"/>
                  </a:lnTo>
                  <a:lnTo>
                    <a:pt x="1330" y="1817"/>
                  </a:lnTo>
                  <a:lnTo>
                    <a:pt x="1396" y="1711"/>
                  </a:lnTo>
                  <a:lnTo>
                    <a:pt x="1462" y="1619"/>
                  </a:lnTo>
                  <a:lnTo>
                    <a:pt x="1541" y="1540"/>
                  </a:lnTo>
                  <a:lnTo>
                    <a:pt x="1620" y="1461"/>
                  </a:lnTo>
                  <a:lnTo>
                    <a:pt x="1712" y="1395"/>
                  </a:lnTo>
                  <a:lnTo>
                    <a:pt x="1817" y="1330"/>
                  </a:lnTo>
                  <a:lnTo>
                    <a:pt x="1923" y="1277"/>
                  </a:lnTo>
                  <a:lnTo>
                    <a:pt x="2028" y="1237"/>
                  </a:lnTo>
                  <a:lnTo>
                    <a:pt x="2146" y="1211"/>
                  </a:lnTo>
                  <a:lnTo>
                    <a:pt x="2265" y="1198"/>
                  </a:lnTo>
                  <a:lnTo>
                    <a:pt x="2383" y="1185"/>
                  </a:lnTo>
                  <a:close/>
                  <a:moveTo>
                    <a:pt x="2383" y="0"/>
                  </a:moveTo>
                  <a:lnTo>
                    <a:pt x="2146" y="13"/>
                  </a:lnTo>
                  <a:lnTo>
                    <a:pt x="1909" y="53"/>
                  </a:lnTo>
                  <a:lnTo>
                    <a:pt x="1672" y="118"/>
                  </a:lnTo>
                  <a:lnTo>
                    <a:pt x="1462" y="197"/>
                  </a:lnTo>
                  <a:lnTo>
                    <a:pt x="1251" y="290"/>
                  </a:lnTo>
                  <a:lnTo>
                    <a:pt x="1054" y="408"/>
                  </a:lnTo>
                  <a:lnTo>
                    <a:pt x="870" y="553"/>
                  </a:lnTo>
                  <a:lnTo>
                    <a:pt x="698" y="698"/>
                  </a:lnTo>
                  <a:lnTo>
                    <a:pt x="554" y="869"/>
                  </a:lnTo>
                  <a:lnTo>
                    <a:pt x="409" y="1053"/>
                  </a:lnTo>
                  <a:lnTo>
                    <a:pt x="290" y="1251"/>
                  </a:lnTo>
                  <a:lnTo>
                    <a:pt x="198" y="1461"/>
                  </a:lnTo>
                  <a:lnTo>
                    <a:pt x="119" y="1672"/>
                  </a:lnTo>
                  <a:lnTo>
                    <a:pt x="53" y="1909"/>
                  </a:lnTo>
                  <a:lnTo>
                    <a:pt x="14" y="2146"/>
                  </a:lnTo>
                  <a:lnTo>
                    <a:pt x="1" y="2383"/>
                  </a:lnTo>
                  <a:lnTo>
                    <a:pt x="14" y="2633"/>
                  </a:lnTo>
                  <a:lnTo>
                    <a:pt x="53" y="2870"/>
                  </a:lnTo>
                  <a:lnTo>
                    <a:pt x="119" y="3093"/>
                  </a:lnTo>
                  <a:lnTo>
                    <a:pt x="198" y="3304"/>
                  </a:lnTo>
                  <a:lnTo>
                    <a:pt x="290" y="3515"/>
                  </a:lnTo>
                  <a:lnTo>
                    <a:pt x="409" y="3712"/>
                  </a:lnTo>
                  <a:lnTo>
                    <a:pt x="554" y="3896"/>
                  </a:lnTo>
                  <a:lnTo>
                    <a:pt x="698" y="4068"/>
                  </a:lnTo>
                  <a:lnTo>
                    <a:pt x="870" y="4225"/>
                  </a:lnTo>
                  <a:lnTo>
                    <a:pt x="1054" y="4357"/>
                  </a:lnTo>
                  <a:lnTo>
                    <a:pt x="1251" y="4476"/>
                  </a:lnTo>
                  <a:lnTo>
                    <a:pt x="1462" y="4581"/>
                  </a:lnTo>
                  <a:lnTo>
                    <a:pt x="1672" y="4660"/>
                  </a:lnTo>
                  <a:lnTo>
                    <a:pt x="1909" y="4713"/>
                  </a:lnTo>
                  <a:lnTo>
                    <a:pt x="2146" y="4752"/>
                  </a:lnTo>
                  <a:lnTo>
                    <a:pt x="2383" y="4765"/>
                  </a:lnTo>
                  <a:lnTo>
                    <a:pt x="2554" y="4752"/>
                  </a:lnTo>
                  <a:lnTo>
                    <a:pt x="2712" y="4739"/>
                  </a:lnTo>
                  <a:lnTo>
                    <a:pt x="2870" y="4713"/>
                  </a:lnTo>
                  <a:lnTo>
                    <a:pt x="3028" y="4673"/>
                  </a:lnTo>
                  <a:lnTo>
                    <a:pt x="3173" y="4634"/>
                  </a:lnTo>
                  <a:lnTo>
                    <a:pt x="3318" y="4568"/>
                  </a:lnTo>
                  <a:lnTo>
                    <a:pt x="3463" y="4502"/>
                  </a:lnTo>
                  <a:lnTo>
                    <a:pt x="3594" y="4436"/>
                  </a:lnTo>
                  <a:lnTo>
                    <a:pt x="8860" y="9702"/>
                  </a:lnTo>
                  <a:lnTo>
                    <a:pt x="25696" y="9702"/>
                  </a:lnTo>
                  <a:lnTo>
                    <a:pt x="25696" y="8517"/>
                  </a:lnTo>
                  <a:lnTo>
                    <a:pt x="9360" y="8517"/>
                  </a:lnTo>
                  <a:lnTo>
                    <a:pt x="4437" y="3594"/>
                  </a:lnTo>
                  <a:lnTo>
                    <a:pt x="4503" y="3462"/>
                  </a:lnTo>
                  <a:lnTo>
                    <a:pt x="4568" y="3317"/>
                  </a:lnTo>
                  <a:lnTo>
                    <a:pt x="4634" y="3172"/>
                  </a:lnTo>
                  <a:lnTo>
                    <a:pt x="4674" y="3028"/>
                  </a:lnTo>
                  <a:lnTo>
                    <a:pt x="4713" y="2870"/>
                  </a:lnTo>
                  <a:lnTo>
                    <a:pt x="4740" y="2712"/>
                  </a:lnTo>
                  <a:lnTo>
                    <a:pt x="4753" y="2554"/>
                  </a:lnTo>
                  <a:lnTo>
                    <a:pt x="4766" y="2383"/>
                  </a:lnTo>
                  <a:lnTo>
                    <a:pt x="4753" y="2146"/>
                  </a:lnTo>
                  <a:lnTo>
                    <a:pt x="4713" y="1909"/>
                  </a:lnTo>
                  <a:lnTo>
                    <a:pt x="4661" y="1672"/>
                  </a:lnTo>
                  <a:lnTo>
                    <a:pt x="4582" y="1461"/>
                  </a:lnTo>
                  <a:lnTo>
                    <a:pt x="4476" y="1251"/>
                  </a:lnTo>
                  <a:lnTo>
                    <a:pt x="4358" y="1053"/>
                  </a:lnTo>
                  <a:lnTo>
                    <a:pt x="4226" y="869"/>
                  </a:lnTo>
                  <a:lnTo>
                    <a:pt x="4068" y="698"/>
                  </a:lnTo>
                  <a:lnTo>
                    <a:pt x="3897" y="553"/>
                  </a:lnTo>
                  <a:lnTo>
                    <a:pt x="3713" y="408"/>
                  </a:lnTo>
                  <a:lnTo>
                    <a:pt x="3515" y="290"/>
                  </a:lnTo>
                  <a:lnTo>
                    <a:pt x="3305" y="197"/>
                  </a:lnTo>
                  <a:lnTo>
                    <a:pt x="3094" y="118"/>
                  </a:lnTo>
                  <a:lnTo>
                    <a:pt x="2870" y="53"/>
                  </a:lnTo>
                  <a:lnTo>
                    <a:pt x="2633" y="13"/>
                  </a:lnTo>
                  <a:lnTo>
                    <a:pt x="2383"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4"/>
            <p:cNvSpPr/>
            <p:nvPr/>
          </p:nvSpPr>
          <p:spPr>
            <a:xfrm>
              <a:off x="3839600" y="1601200"/>
              <a:ext cx="642400" cy="935625"/>
            </a:xfrm>
            <a:custGeom>
              <a:avLst/>
              <a:gdLst/>
              <a:ahLst/>
              <a:cxnLst/>
              <a:rect l="l" t="t" r="r" b="b"/>
              <a:pathLst>
                <a:path w="25696" h="37425" extrusionOk="0">
                  <a:moveTo>
                    <a:pt x="2502" y="33857"/>
                  </a:moveTo>
                  <a:lnTo>
                    <a:pt x="2620" y="33870"/>
                  </a:lnTo>
                  <a:lnTo>
                    <a:pt x="2739" y="33909"/>
                  </a:lnTo>
                  <a:lnTo>
                    <a:pt x="2857" y="33949"/>
                  </a:lnTo>
                  <a:lnTo>
                    <a:pt x="2949" y="34002"/>
                  </a:lnTo>
                  <a:lnTo>
                    <a:pt x="3055" y="34054"/>
                  </a:lnTo>
                  <a:lnTo>
                    <a:pt x="3147" y="34120"/>
                  </a:lnTo>
                  <a:lnTo>
                    <a:pt x="3226" y="34199"/>
                  </a:lnTo>
                  <a:lnTo>
                    <a:pt x="3305" y="34291"/>
                  </a:lnTo>
                  <a:lnTo>
                    <a:pt x="3384" y="34383"/>
                  </a:lnTo>
                  <a:lnTo>
                    <a:pt x="3436" y="34476"/>
                  </a:lnTo>
                  <a:lnTo>
                    <a:pt x="3489" y="34581"/>
                  </a:lnTo>
                  <a:lnTo>
                    <a:pt x="3529" y="34699"/>
                  </a:lnTo>
                  <a:lnTo>
                    <a:pt x="3555" y="34805"/>
                  </a:lnTo>
                  <a:lnTo>
                    <a:pt x="3581" y="34923"/>
                  </a:lnTo>
                  <a:lnTo>
                    <a:pt x="3581" y="35055"/>
                  </a:lnTo>
                  <a:lnTo>
                    <a:pt x="3581" y="35173"/>
                  </a:lnTo>
                  <a:lnTo>
                    <a:pt x="3555" y="35292"/>
                  </a:lnTo>
                  <a:lnTo>
                    <a:pt x="3529" y="35410"/>
                  </a:lnTo>
                  <a:lnTo>
                    <a:pt x="3489" y="35515"/>
                  </a:lnTo>
                  <a:lnTo>
                    <a:pt x="3436" y="35621"/>
                  </a:lnTo>
                  <a:lnTo>
                    <a:pt x="3384" y="35713"/>
                  </a:lnTo>
                  <a:lnTo>
                    <a:pt x="3305" y="35805"/>
                  </a:lnTo>
                  <a:lnTo>
                    <a:pt x="3226" y="35897"/>
                  </a:lnTo>
                  <a:lnTo>
                    <a:pt x="3147" y="35976"/>
                  </a:lnTo>
                  <a:lnTo>
                    <a:pt x="3055" y="36042"/>
                  </a:lnTo>
                  <a:lnTo>
                    <a:pt x="2949" y="36095"/>
                  </a:lnTo>
                  <a:lnTo>
                    <a:pt x="2857" y="36147"/>
                  </a:lnTo>
                  <a:lnTo>
                    <a:pt x="2739" y="36187"/>
                  </a:lnTo>
                  <a:lnTo>
                    <a:pt x="2620" y="36226"/>
                  </a:lnTo>
                  <a:lnTo>
                    <a:pt x="2502" y="36239"/>
                  </a:lnTo>
                  <a:lnTo>
                    <a:pt x="2265" y="36239"/>
                  </a:lnTo>
                  <a:lnTo>
                    <a:pt x="2146" y="36226"/>
                  </a:lnTo>
                  <a:lnTo>
                    <a:pt x="2028" y="36187"/>
                  </a:lnTo>
                  <a:lnTo>
                    <a:pt x="1923" y="36147"/>
                  </a:lnTo>
                  <a:lnTo>
                    <a:pt x="1817" y="36095"/>
                  </a:lnTo>
                  <a:lnTo>
                    <a:pt x="1712" y="36042"/>
                  </a:lnTo>
                  <a:lnTo>
                    <a:pt x="1620" y="35976"/>
                  </a:lnTo>
                  <a:lnTo>
                    <a:pt x="1541" y="35897"/>
                  </a:lnTo>
                  <a:lnTo>
                    <a:pt x="1462" y="35805"/>
                  </a:lnTo>
                  <a:lnTo>
                    <a:pt x="1396" y="35713"/>
                  </a:lnTo>
                  <a:lnTo>
                    <a:pt x="1330" y="35621"/>
                  </a:lnTo>
                  <a:lnTo>
                    <a:pt x="1278" y="35515"/>
                  </a:lnTo>
                  <a:lnTo>
                    <a:pt x="1238" y="35410"/>
                  </a:lnTo>
                  <a:lnTo>
                    <a:pt x="1212" y="35292"/>
                  </a:lnTo>
                  <a:lnTo>
                    <a:pt x="1199" y="35173"/>
                  </a:lnTo>
                  <a:lnTo>
                    <a:pt x="1185" y="35055"/>
                  </a:lnTo>
                  <a:lnTo>
                    <a:pt x="1199" y="34923"/>
                  </a:lnTo>
                  <a:lnTo>
                    <a:pt x="1212" y="34805"/>
                  </a:lnTo>
                  <a:lnTo>
                    <a:pt x="1238" y="34699"/>
                  </a:lnTo>
                  <a:lnTo>
                    <a:pt x="1278" y="34581"/>
                  </a:lnTo>
                  <a:lnTo>
                    <a:pt x="1330" y="34476"/>
                  </a:lnTo>
                  <a:lnTo>
                    <a:pt x="1396" y="34383"/>
                  </a:lnTo>
                  <a:lnTo>
                    <a:pt x="1462" y="34291"/>
                  </a:lnTo>
                  <a:lnTo>
                    <a:pt x="1541" y="34199"/>
                  </a:lnTo>
                  <a:lnTo>
                    <a:pt x="1620" y="34120"/>
                  </a:lnTo>
                  <a:lnTo>
                    <a:pt x="1712" y="34054"/>
                  </a:lnTo>
                  <a:lnTo>
                    <a:pt x="1817" y="34002"/>
                  </a:lnTo>
                  <a:lnTo>
                    <a:pt x="1923" y="33949"/>
                  </a:lnTo>
                  <a:lnTo>
                    <a:pt x="2028" y="33909"/>
                  </a:lnTo>
                  <a:lnTo>
                    <a:pt x="2146" y="33870"/>
                  </a:lnTo>
                  <a:lnTo>
                    <a:pt x="2265" y="33857"/>
                  </a:lnTo>
                  <a:close/>
                  <a:moveTo>
                    <a:pt x="1791" y="0"/>
                  </a:moveTo>
                  <a:lnTo>
                    <a:pt x="1791" y="32738"/>
                  </a:lnTo>
                  <a:lnTo>
                    <a:pt x="1607" y="32804"/>
                  </a:lnTo>
                  <a:lnTo>
                    <a:pt x="1422" y="32870"/>
                  </a:lnTo>
                  <a:lnTo>
                    <a:pt x="1251" y="32962"/>
                  </a:lnTo>
                  <a:lnTo>
                    <a:pt x="1080" y="33054"/>
                  </a:lnTo>
                  <a:lnTo>
                    <a:pt x="922" y="33172"/>
                  </a:lnTo>
                  <a:lnTo>
                    <a:pt x="777" y="33291"/>
                  </a:lnTo>
                  <a:lnTo>
                    <a:pt x="646" y="33436"/>
                  </a:lnTo>
                  <a:lnTo>
                    <a:pt x="514" y="33580"/>
                  </a:lnTo>
                  <a:lnTo>
                    <a:pt x="396" y="33738"/>
                  </a:lnTo>
                  <a:lnTo>
                    <a:pt x="303" y="33896"/>
                  </a:lnTo>
                  <a:lnTo>
                    <a:pt x="211" y="34081"/>
                  </a:lnTo>
                  <a:lnTo>
                    <a:pt x="146" y="34252"/>
                  </a:lnTo>
                  <a:lnTo>
                    <a:pt x="80" y="34449"/>
                  </a:lnTo>
                  <a:lnTo>
                    <a:pt x="40" y="34647"/>
                  </a:lnTo>
                  <a:lnTo>
                    <a:pt x="14" y="34844"/>
                  </a:lnTo>
                  <a:lnTo>
                    <a:pt x="1" y="35055"/>
                  </a:lnTo>
                  <a:lnTo>
                    <a:pt x="14" y="35292"/>
                  </a:lnTo>
                  <a:lnTo>
                    <a:pt x="53" y="35529"/>
                  </a:lnTo>
                  <a:lnTo>
                    <a:pt x="119" y="35752"/>
                  </a:lnTo>
                  <a:lnTo>
                    <a:pt x="198" y="35976"/>
                  </a:lnTo>
                  <a:lnTo>
                    <a:pt x="290" y="36187"/>
                  </a:lnTo>
                  <a:lnTo>
                    <a:pt x="409" y="36371"/>
                  </a:lnTo>
                  <a:lnTo>
                    <a:pt x="554" y="36555"/>
                  </a:lnTo>
                  <a:lnTo>
                    <a:pt x="698" y="36726"/>
                  </a:lnTo>
                  <a:lnTo>
                    <a:pt x="870" y="36884"/>
                  </a:lnTo>
                  <a:lnTo>
                    <a:pt x="1054" y="37016"/>
                  </a:lnTo>
                  <a:lnTo>
                    <a:pt x="1251" y="37135"/>
                  </a:lnTo>
                  <a:lnTo>
                    <a:pt x="1462" y="37240"/>
                  </a:lnTo>
                  <a:lnTo>
                    <a:pt x="1672" y="37319"/>
                  </a:lnTo>
                  <a:lnTo>
                    <a:pt x="1909" y="37385"/>
                  </a:lnTo>
                  <a:lnTo>
                    <a:pt x="2146" y="37411"/>
                  </a:lnTo>
                  <a:lnTo>
                    <a:pt x="2383" y="37424"/>
                  </a:lnTo>
                  <a:lnTo>
                    <a:pt x="2633" y="37411"/>
                  </a:lnTo>
                  <a:lnTo>
                    <a:pt x="2870" y="37385"/>
                  </a:lnTo>
                  <a:lnTo>
                    <a:pt x="3094" y="37319"/>
                  </a:lnTo>
                  <a:lnTo>
                    <a:pt x="3305" y="37240"/>
                  </a:lnTo>
                  <a:lnTo>
                    <a:pt x="3515" y="37135"/>
                  </a:lnTo>
                  <a:lnTo>
                    <a:pt x="3713" y="37016"/>
                  </a:lnTo>
                  <a:lnTo>
                    <a:pt x="3897" y="36884"/>
                  </a:lnTo>
                  <a:lnTo>
                    <a:pt x="4068" y="36726"/>
                  </a:lnTo>
                  <a:lnTo>
                    <a:pt x="4226" y="36555"/>
                  </a:lnTo>
                  <a:lnTo>
                    <a:pt x="4358" y="36371"/>
                  </a:lnTo>
                  <a:lnTo>
                    <a:pt x="4476" y="36187"/>
                  </a:lnTo>
                  <a:lnTo>
                    <a:pt x="4582" y="35976"/>
                  </a:lnTo>
                  <a:lnTo>
                    <a:pt x="4661" y="35752"/>
                  </a:lnTo>
                  <a:lnTo>
                    <a:pt x="4713" y="35529"/>
                  </a:lnTo>
                  <a:lnTo>
                    <a:pt x="4753" y="35292"/>
                  </a:lnTo>
                  <a:lnTo>
                    <a:pt x="4766" y="35055"/>
                  </a:lnTo>
                  <a:lnTo>
                    <a:pt x="4753" y="34844"/>
                  </a:lnTo>
                  <a:lnTo>
                    <a:pt x="4726" y="34647"/>
                  </a:lnTo>
                  <a:lnTo>
                    <a:pt x="4687" y="34449"/>
                  </a:lnTo>
                  <a:lnTo>
                    <a:pt x="4634" y="34252"/>
                  </a:lnTo>
                  <a:lnTo>
                    <a:pt x="4555" y="34081"/>
                  </a:lnTo>
                  <a:lnTo>
                    <a:pt x="4463" y="33896"/>
                  </a:lnTo>
                  <a:lnTo>
                    <a:pt x="4371" y="33738"/>
                  </a:lnTo>
                  <a:lnTo>
                    <a:pt x="4253" y="33580"/>
                  </a:lnTo>
                  <a:lnTo>
                    <a:pt x="4134" y="33436"/>
                  </a:lnTo>
                  <a:lnTo>
                    <a:pt x="3989" y="33291"/>
                  </a:lnTo>
                  <a:lnTo>
                    <a:pt x="3844" y="33172"/>
                  </a:lnTo>
                  <a:lnTo>
                    <a:pt x="3686" y="33054"/>
                  </a:lnTo>
                  <a:lnTo>
                    <a:pt x="3529" y="32962"/>
                  </a:lnTo>
                  <a:lnTo>
                    <a:pt x="3344" y="32870"/>
                  </a:lnTo>
                  <a:lnTo>
                    <a:pt x="3160" y="32804"/>
                  </a:lnTo>
                  <a:lnTo>
                    <a:pt x="2976" y="32738"/>
                  </a:lnTo>
                  <a:lnTo>
                    <a:pt x="2976" y="1185"/>
                  </a:lnTo>
                  <a:lnTo>
                    <a:pt x="25696" y="1185"/>
                  </a:lnTo>
                  <a:lnTo>
                    <a:pt x="25696"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4"/>
            <p:cNvSpPr/>
            <p:nvPr/>
          </p:nvSpPr>
          <p:spPr>
            <a:xfrm>
              <a:off x="4503050" y="1503450"/>
              <a:ext cx="1081400" cy="686500"/>
            </a:xfrm>
            <a:custGeom>
              <a:avLst/>
              <a:gdLst/>
              <a:ahLst/>
              <a:cxnLst/>
              <a:rect l="l" t="t" r="r" b="b"/>
              <a:pathLst>
                <a:path w="43256" h="27460" extrusionOk="0">
                  <a:moveTo>
                    <a:pt x="40873" y="23879"/>
                  </a:moveTo>
                  <a:lnTo>
                    <a:pt x="41005" y="23893"/>
                  </a:lnTo>
                  <a:lnTo>
                    <a:pt x="41123" y="23906"/>
                  </a:lnTo>
                  <a:lnTo>
                    <a:pt x="41228" y="23932"/>
                  </a:lnTo>
                  <a:lnTo>
                    <a:pt x="41347" y="23971"/>
                  </a:lnTo>
                  <a:lnTo>
                    <a:pt x="41452" y="24024"/>
                  </a:lnTo>
                  <a:lnTo>
                    <a:pt x="41544" y="24090"/>
                  </a:lnTo>
                  <a:lnTo>
                    <a:pt x="41636" y="24156"/>
                  </a:lnTo>
                  <a:lnTo>
                    <a:pt x="41729" y="24235"/>
                  </a:lnTo>
                  <a:lnTo>
                    <a:pt x="41808" y="24314"/>
                  </a:lnTo>
                  <a:lnTo>
                    <a:pt x="41873" y="24406"/>
                  </a:lnTo>
                  <a:lnTo>
                    <a:pt x="41926" y="24511"/>
                  </a:lnTo>
                  <a:lnTo>
                    <a:pt x="41979" y="24616"/>
                  </a:lnTo>
                  <a:lnTo>
                    <a:pt x="42018" y="24722"/>
                  </a:lnTo>
                  <a:lnTo>
                    <a:pt x="42058" y="24840"/>
                  </a:lnTo>
                  <a:lnTo>
                    <a:pt x="42071" y="24959"/>
                  </a:lnTo>
                  <a:lnTo>
                    <a:pt x="42071" y="25077"/>
                  </a:lnTo>
                  <a:lnTo>
                    <a:pt x="42071" y="25209"/>
                  </a:lnTo>
                  <a:lnTo>
                    <a:pt x="42058" y="25327"/>
                  </a:lnTo>
                  <a:lnTo>
                    <a:pt x="42018" y="25433"/>
                  </a:lnTo>
                  <a:lnTo>
                    <a:pt x="41979" y="25551"/>
                  </a:lnTo>
                  <a:lnTo>
                    <a:pt x="41926" y="25656"/>
                  </a:lnTo>
                  <a:lnTo>
                    <a:pt x="41873" y="25749"/>
                  </a:lnTo>
                  <a:lnTo>
                    <a:pt x="41808" y="25841"/>
                  </a:lnTo>
                  <a:lnTo>
                    <a:pt x="41729" y="25933"/>
                  </a:lnTo>
                  <a:lnTo>
                    <a:pt x="41636" y="25999"/>
                  </a:lnTo>
                  <a:lnTo>
                    <a:pt x="41544" y="26078"/>
                  </a:lnTo>
                  <a:lnTo>
                    <a:pt x="41452" y="26130"/>
                  </a:lnTo>
                  <a:lnTo>
                    <a:pt x="41347" y="26183"/>
                  </a:lnTo>
                  <a:lnTo>
                    <a:pt x="41228" y="26222"/>
                  </a:lnTo>
                  <a:lnTo>
                    <a:pt x="41123" y="26249"/>
                  </a:lnTo>
                  <a:lnTo>
                    <a:pt x="41005" y="26275"/>
                  </a:lnTo>
                  <a:lnTo>
                    <a:pt x="40754" y="26275"/>
                  </a:lnTo>
                  <a:lnTo>
                    <a:pt x="40636" y="26249"/>
                  </a:lnTo>
                  <a:lnTo>
                    <a:pt x="40518" y="26222"/>
                  </a:lnTo>
                  <a:lnTo>
                    <a:pt x="40412" y="26183"/>
                  </a:lnTo>
                  <a:lnTo>
                    <a:pt x="40307" y="26130"/>
                  </a:lnTo>
                  <a:lnTo>
                    <a:pt x="40215" y="26078"/>
                  </a:lnTo>
                  <a:lnTo>
                    <a:pt x="40123" y="25999"/>
                  </a:lnTo>
                  <a:lnTo>
                    <a:pt x="40030" y="25933"/>
                  </a:lnTo>
                  <a:lnTo>
                    <a:pt x="39951" y="25841"/>
                  </a:lnTo>
                  <a:lnTo>
                    <a:pt x="39886" y="25749"/>
                  </a:lnTo>
                  <a:lnTo>
                    <a:pt x="39820" y="25656"/>
                  </a:lnTo>
                  <a:lnTo>
                    <a:pt x="39780" y="25551"/>
                  </a:lnTo>
                  <a:lnTo>
                    <a:pt x="39741" y="25433"/>
                  </a:lnTo>
                  <a:lnTo>
                    <a:pt x="39701" y="25327"/>
                  </a:lnTo>
                  <a:lnTo>
                    <a:pt x="39688" y="25209"/>
                  </a:lnTo>
                  <a:lnTo>
                    <a:pt x="39675" y="25077"/>
                  </a:lnTo>
                  <a:lnTo>
                    <a:pt x="39688" y="24959"/>
                  </a:lnTo>
                  <a:lnTo>
                    <a:pt x="39701" y="24840"/>
                  </a:lnTo>
                  <a:lnTo>
                    <a:pt x="39741" y="24722"/>
                  </a:lnTo>
                  <a:lnTo>
                    <a:pt x="39780" y="24616"/>
                  </a:lnTo>
                  <a:lnTo>
                    <a:pt x="39820" y="24511"/>
                  </a:lnTo>
                  <a:lnTo>
                    <a:pt x="39886" y="24406"/>
                  </a:lnTo>
                  <a:lnTo>
                    <a:pt x="39951" y="24314"/>
                  </a:lnTo>
                  <a:lnTo>
                    <a:pt x="40030" y="24235"/>
                  </a:lnTo>
                  <a:lnTo>
                    <a:pt x="40123" y="24156"/>
                  </a:lnTo>
                  <a:lnTo>
                    <a:pt x="40215" y="24090"/>
                  </a:lnTo>
                  <a:lnTo>
                    <a:pt x="40307" y="24024"/>
                  </a:lnTo>
                  <a:lnTo>
                    <a:pt x="40412" y="23971"/>
                  </a:lnTo>
                  <a:lnTo>
                    <a:pt x="40518" y="23932"/>
                  </a:lnTo>
                  <a:lnTo>
                    <a:pt x="40636" y="23906"/>
                  </a:lnTo>
                  <a:lnTo>
                    <a:pt x="40754" y="23893"/>
                  </a:lnTo>
                  <a:lnTo>
                    <a:pt x="40873" y="23879"/>
                  </a:lnTo>
                  <a:close/>
                  <a:moveTo>
                    <a:pt x="0" y="1"/>
                  </a:moveTo>
                  <a:lnTo>
                    <a:pt x="0" y="1185"/>
                  </a:lnTo>
                  <a:lnTo>
                    <a:pt x="20022" y="1185"/>
                  </a:lnTo>
                  <a:lnTo>
                    <a:pt x="40294" y="13388"/>
                  </a:lnTo>
                  <a:lnTo>
                    <a:pt x="40294" y="22774"/>
                  </a:lnTo>
                  <a:lnTo>
                    <a:pt x="40096" y="22839"/>
                  </a:lnTo>
                  <a:lnTo>
                    <a:pt x="39912" y="22905"/>
                  </a:lnTo>
                  <a:lnTo>
                    <a:pt x="39741" y="22997"/>
                  </a:lnTo>
                  <a:lnTo>
                    <a:pt x="39570" y="23090"/>
                  </a:lnTo>
                  <a:lnTo>
                    <a:pt x="39425" y="23208"/>
                  </a:lnTo>
                  <a:lnTo>
                    <a:pt x="39267" y="23326"/>
                  </a:lnTo>
                  <a:lnTo>
                    <a:pt x="39135" y="23458"/>
                  </a:lnTo>
                  <a:lnTo>
                    <a:pt x="39004" y="23616"/>
                  </a:lnTo>
                  <a:lnTo>
                    <a:pt x="38898" y="23774"/>
                  </a:lnTo>
                  <a:lnTo>
                    <a:pt x="38793" y="23932"/>
                  </a:lnTo>
                  <a:lnTo>
                    <a:pt x="38714" y="24103"/>
                  </a:lnTo>
                  <a:lnTo>
                    <a:pt x="38635" y="24287"/>
                  </a:lnTo>
                  <a:lnTo>
                    <a:pt x="38582" y="24485"/>
                  </a:lnTo>
                  <a:lnTo>
                    <a:pt x="38530" y="24669"/>
                  </a:lnTo>
                  <a:lnTo>
                    <a:pt x="38503" y="24880"/>
                  </a:lnTo>
                  <a:lnTo>
                    <a:pt x="38503" y="25077"/>
                  </a:lnTo>
                  <a:lnTo>
                    <a:pt x="38517" y="25327"/>
                  </a:lnTo>
                  <a:lnTo>
                    <a:pt x="38543" y="25564"/>
                  </a:lnTo>
                  <a:lnTo>
                    <a:pt x="38609" y="25788"/>
                  </a:lnTo>
                  <a:lnTo>
                    <a:pt x="38688" y="25999"/>
                  </a:lnTo>
                  <a:lnTo>
                    <a:pt x="38793" y="26209"/>
                  </a:lnTo>
                  <a:lnTo>
                    <a:pt x="38912" y="26407"/>
                  </a:lnTo>
                  <a:lnTo>
                    <a:pt x="39043" y="26591"/>
                  </a:lnTo>
                  <a:lnTo>
                    <a:pt x="39201" y="26762"/>
                  </a:lnTo>
                  <a:lnTo>
                    <a:pt x="39372" y="26920"/>
                  </a:lnTo>
                  <a:lnTo>
                    <a:pt x="39543" y="27052"/>
                  </a:lnTo>
                  <a:lnTo>
                    <a:pt x="39741" y="27170"/>
                  </a:lnTo>
                  <a:lnTo>
                    <a:pt x="39951" y="27276"/>
                  </a:lnTo>
                  <a:lnTo>
                    <a:pt x="40175" y="27355"/>
                  </a:lnTo>
                  <a:lnTo>
                    <a:pt x="40399" y="27407"/>
                  </a:lnTo>
                  <a:lnTo>
                    <a:pt x="40636" y="27447"/>
                  </a:lnTo>
                  <a:lnTo>
                    <a:pt x="40873" y="27460"/>
                  </a:lnTo>
                  <a:lnTo>
                    <a:pt x="41123" y="27447"/>
                  </a:lnTo>
                  <a:lnTo>
                    <a:pt x="41360" y="27407"/>
                  </a:lnTo>
                  <a:lnTo>
                    <a:pt x="41584" y="27355"/>
                  </a:lnTo>
                  <a:lnTo>
                    <a:pt x="41808" y="27276"/>
                  </a:lnTo>
                  <a:lnTo>
                    <a:pt x="42018" y="27170"/>
                  </a:lnTo>
                  <a:lnTo>
                    <a:pt x="42202" y="27052"/>
                  </a:lnTo>
                  <a:lnTo>
                    <a:pt x="42387" y="26920"/>
                  </a:lnTo>
                  <a:lnTo>
                    <a:pt x="42558" y="26762"/>
                  </a:lnTo>
                  <a:lnTo>
                    <a:pt x="42716" y="26591"/>
                  </a:lnTo>
                  <a:lnTo>
                    <a:pt x="42847" y="26407"/>
                  </a:lnTo>
                  <a:lnTo>
                    <a:pt x="42966" y="26209"/>
                  </a:lnTo>
                  <a:lnTo>
                    <a:pt x="43071" y="25999"/>
                  </a:lnTo>
                  <a:lnTo>
                    <a:pt x="43150" y="25788"/>
                  </a:lnTo>
                  <a:lnTo>
                    <a:pt x="43203" y="25564"/>
                  </a:lnTo>
                  <a:lnTo>
                    <a:pt x="43242" y="25327"/>
                  </a:lnTo>
                  <a:lnTo>
                    <a:pt x="43256" y="25077"/>
                  </a:lnTo>
                  <a:lnTo>
                    <a:pt x="43242" y="24880"/>
                  </a:lnTo>
                  <a:lnTo>
                    <a:pt x="43229" y="24669"/>
                  </a:lnTo>
                  <a:lnTo>
                    <a:pt x="43177" y="24485"/>
                  </a:lnTo>
                  <a:lnTo>
                    <a:pt x="43124" y="24287"/>
                  </a:lnTo>
                  <a:lnTo>
                    <a:pt x="43045" y="24103"/>
                  </a:lnTo>
                  <a:lnTo>
                    <a:pt x="42966" y="23932"/>
                  </a:lnTo>
                  <a:lnTo>
                    <a:pt x="42861" y="23774"/>
                  </a:lnTo>
                  <a:lnTo>
                    <a:pt x="42742" y="23616"/>
                  </a:lnTo>
                  <a:lnTo>
                    <a:pt x="42624" y="23471"/>
                  </a:lnTo>
                  <a:lnTo>
                    <a:pt x="42492" y="23326"/>
                  </a:lnTo>
                  <a:lnTo>
                    <a:pt x="42334" y="23208"/>
                  </a:lnTo>
                  <a:lnTo>
                    <a:pt x="42176" y="23090"/>
                  </a:lnTo>
                  <a:lnTo>
                    <a:pt x="42018" y="22997"/>
                  </a:lnTo>
                  <a:lnTo>
                    <a:pt x="41847" y="22905"/>
                  </a:lnTo>
                  <a:lnTo>
                    <a:pt x="41663" y="22839"/>
                  </a:lnTo>
                  <a:lnTo>
                    <a:pt x="41465" y="22774"/>
                  </a:lnTo>
                  <a:lnTo>
                    <a:pt x="41465" y="12730"/>
                  </a:lnTo>
                  <a:lnTo>
                    <a:pt x="20351"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4"/>
            <p:cNvSpPr/>
            <p:nvPr/>
          </p:nvSpPr>
          <p:spPr>
            <a:xfrm>
              <a:off x="4503050" y="2207050"/>
              <a:ext cx="195175" cy="387675"/>
            </a:xfrm>
            <a:custGeom>
              <a:avLst/>
              <a:gdLst/>
              <a:ahLst/>
              <a:cxnLst/>
              <a:rect l="l" t="t" r="r" b="b"/>
              <a:pathLst>
                <a:path w="7807" h="15507" extrusionOk="0">
                  <a:moveTo>
                    <a:pt x="5424" y="11926"/>
                  </a:moveTo>
                  <a:lnTo>
                    <a:pt x="5542" y="11940"/>
                  </a:lnTo>
                  <a:lnTo>
                    <a:pt x="5661" y="11953"/>
                  </a:lnTo>
                  <a:lnTo>
                    <a:pt x="5779" y="11979"/>
                  </a:lnTo>
                  <a:lnTo>
                    <a:pt x="5898" y="12019"/>
                  </a:lnTo>
                  <a:lnTo>
                    <a:pt x="5990" y="12071"/>
                  </a:lnTo>
                  <a:lnTo>
                    <a:pt x="6095" y="12137"/>
                  </a:lnTo>
                  <a:lnTo>
                    <a:pt x="6187" y="12203"/>
                  </a:lnTo>
                  <a:lnTo>
                    <a:pt x="6266" y="12282"/>
                  </a:lnTo>
                  <a:lnTo>
                    <a:pt x="6345" y="12361"/>
                  </a:lnTo>
                  <a:lnTo>
                    <a:pt x="6424" y="12453"/>
                  </a:lnTo>
                  <a:lnTo>
                    <a:pt x="6477" y="12558"/>
                  </a:lnTo>
                  <a:lnTo>
                    <a:pt x="6529" y="12664"/>
                  </a:lnTo>
                  <a:lnTo>
                    <a:pt x="6569" y="12769"/>
                  </a:lnTo>
                  <a:lnTo>
                    <a:pt x="6595" y="12887"/>
                  </a:lnTo>
                  <a:lnTo>
                    <a:pt x="6622" y="13006"/>
                  </a:lnTo>
                  <a:lnTo>
                    <a:pt x="6622" y="13124"/>
                  </a:lnTo>
                  <a:lnTo>
                    <a:pt x="6622" y="13256"/>
                  </a:lnTo>
                  <a:lnTo>
                    <a:pt x="6595" y="13374"/>
                  </a:lnTo>
                  <a:lnTo>
                    <a:pt x="6569" y="13480"/>
                  </a:lnTo>
                  <a:lnTo>
                    <a:pt x="6529" y="13598"/>
                  </a:lnTo>
                  <a:lnTo>
                    <a:pt x="6477" y="13704"/>
                  </a:lnTo>
                  <a:lnTo>
                    <a:pt x="6424" y="13796"/>
                  </a:lnTo>
                  <a:lnTo>
                    <a:pt x="6345" y="13888"/>
                  </a:lnTo>
                  <a:lnTo>
                    <a:pt x="6266" y="13980"/>
                  </a:lnTo>
                  <a:lnTo>
                    <a:pt x="6187" y="14046"/>
                  </a:lnTo>
                  <a:lnTo>
                    <a:pt x="6095" y="14125"/>
                  </a:lnTo>
                  <a:lnTo>
                    <a:pt x="5990" y="14177"/>
                  </a:lnTo>
                  <a:lnTo>
                    <a:pt x="5898" y="14230"/>
                  </a:lnTo>
                  <a:lnTo>
                    <a:pt x="5779" y="14270"/>
                  </a:lnTo>
                  <a:lnTo>
                    <a:pt x="5661" y="14296"/>
                  </a:lnTo>
                  <a:lnTo>
                    <a:pt x="5542" y="14322"/>
                  </a:lnTo>
                  <a:lnTo>
                    <a:pt x="5305" y="14322"/>
                  </a:lnTo>
                  <a:lnTo>
                    <a:pt x="5187" y="14296"/>
                  </a:lnTo>
                  <a:lnTo>
                    <a:pt x="5068" y="14270"/>
                  </a:lnTo>
                  <a:lnTo>
                    <a:pt x="4963" y="14230"/>
                  </a:lnTo>
                  <a:lnTo>
                    <a:pt x="4858" y="14177"/>
                  </a:lnTo>
                  <a:lnTo>
                    <a:pt x="4752" y="14125"/>
                  </a:lnTo>
                  <a:lnTo>
                    <a:pt x="4660" y="14046"/>
                  </a:lnTo>
                  <a:lnTo>
                    <a:pt x="4581" y="13980"/>
                  </a:lnTo>
                  <a:lnTo>
                    <a:pt x="4502" y="13888"/>
                  </a:lnTo>
                  <a:lnTo>
                    <a:pt x="4436" y="13796"/>
                  </a:lnTo>
                  <a:lnTo>
                    <a:pt x="4371" y="13704"/>
                  </a:lnTo>
                  <a:lnTo>
                    <a:pt x="4318" y="13598"/>
                  </a:lnTo>
                  <a:lnTo>
                    <a:pt x="4278" y="13480"/>
                  </a:lnTo>
                  <a:lnTo>
                    <a:pt x="4252" y="13374"/>
                  </a:lnTo>
                  <a:lnTo>
                    <a:pt x="4239" y="13256"/>
                  </a:lnTo>
                  <a:lnTo>
                    <a:pt x="4226" y="13124"/>
                  </a:lnTo>
                  <a:lnTo>
                    <a:pt x="4239" y="13006"/>
                  </a:lnTo>
                  <a:lnTo>
                    <a:pt x="4252" y="12887"/>
                  </a:lnTo>
                  <a:lnTo>
                    <a:pt x="4278" y="12769"/>
                  </a:lnTo>
                  <a:lnTo>
                    <a:pt x="4318" y="12664"/>
                  </a:lnTo>
                  <a:lnTo>
                    <a:pt x="4371" y="12558"/>
                  </a:lnTo>
                  <a:lnTo>
                    <a:pt x="4436" y="12453"/>
                  </a:lnTo>
                  <a:lnTo>
                    <a:pt x="4502" y="12361"/>
                  </a:lnTo>
                  <a:lnTo>
                    <a:pt x="4581" y="12282"/>
                  </a:lnTo>
                  <a:lnTo>
                    <a:pt x="4660" y="12203"/>
                  </a:lnTo>
                  <a:lnTo>
                    <a:pt x="4752" y="12137"/>
                  </a:lnTo>
                  <a:lnTo>
                    <a:pt x="4858" y="12071"/>
                  </a:lnTo>
                  <a:lnTo>
                    <a:pt x="4963" y="12019"/>
                  </a:lnTo>
                  <a:lnTo>
                    <a:pt x="5068" y="11979"/>
                  </a:lnTo>
                  <a:lnTo>
                    <a:pt x="5187" y="11953"/>
                  </a:lnTo>
                  <a:lnTo>
                    <a:pt x="5305" y="11940"/>
                  </a:lnTo>
                  <a:lnTo>
                    <a:pt x="5424" y="11926"/>
                  </a:lnTo>
                  <a:close/>
                  <a:moveTo>
                    <a:pt x="0" y="0"/>
                  </a:moveTo>
                  <a:lnTo>
                    <a:pt x="0" y="1185"/>
                  </a:lnTo>
                  <a:lnTo>
                    <a:pt x="4871" y="1185"/>
                  </a:lnTo>
                  <a:lnTo>
                    <a:pt x="4871" y="10821"/>
                  </a:lnTo>
                  <a:lnTo>
                    <a:pt x="4673" y="10873"/>
                  </a:lnTo>
                  <a:lnTo>
                    <a:pt x="4489" y="10939"/>
                  </a:lnTo>
                  <a:lnTo>
                    <a:pt x="4318" y="11031"/>
                  </a:lnTo>
                  <a:lnTo>
                    <a:pt x="4147" y="11123"/>
                  </a:lnTo>
                  <a:lnTo>
                    <a:pt x="3989" y="11242"/>
                  </a:lnTo>
                  <a:lnTo>
                    <a:pt x="3831" y="11360"/>
                  </a:lnTo>
                  <a:lnTo>
                    <a:pt x="3699" y="11492"/>
                  </a:lnTo>
                  <a:lnTo>
                    <a:pt x="3568" y="11650"/>
                  </a:lnTo>
                  <a:lnTo>
                    <a:pt x="3449" y="11808"/>
                  </a:lnTo>
                  <a:lnTo>
                    <a:pt x="3344" y="11966"/>
                  </a:lnTo>
                  <a:lnTo>
                    <a:pt x="3265" y="12150"/>
                  </a:lnTo>
                  <a:lnTo>
                    <a:pt x="3186" y="12335"/>
                  </a:lnTo>
                  <a:lnTo>
                    <a:pt x="3120" y="12519"/>
                  </a:lnTo>
                  <a:lnTo>
                    <a:pt x="3081" y="12716"/>
                  </a:lnTo>
                  <a:lnTo>
                    <a:pt x="3054" y="12914"/>
                  </a:lnTo>
                  <a:lnTo>
                    <a:pt x="3041" y="13124"/>
                  </a:lnTo>
                  <a:lnTo>
                    <a:pt x="3054" y="13374"/>
                  </a:lnTo>
                  <a:lnTo>
                    <a:pt x="3094" y="13611"/>
                  </a:lnTo>
                  <a:lnTo>
                    <a:pt x="3160" y="13835"/>
                  </a:lnTo>
                  <a:lnTo>
                    <a:pt x="3239" y="14046"/>
                  </a:lnTo>
                  <a:lnTo>
                    <a:pt x="3331" y="14256"/>
                  </a:lnTo>
                  <a:lnTo>
                    <a:pt x="3449" y="14454"/>
                  </a:lnTo>
                  <a:lnTo>
                    <a:pt x="3594" y="14638"/>
                  </a:lnTo>
                  <a:lnTo>
                    <a:pt x="3739" y="14809"/>
                  </a:lnTo>
                  <a:lnTo>
                    <a:pt x="3910" y="14967"/>
                  </a:lnTo>
                  <a:lnTo>
                    <a:pt x="4094" y="15099"/>
                  </a:lnTo>
                  <a:lnTo>
                    <a:pt x="4292" y="15217"/>
                  </a:lnTo>
                  <a:lnTo>
                    <a:pt x="4502" y="15323"/>
                  </a:lnTo>
                  <a:lnTo>
                    <a:pt x="4713" y="15402"/>
                  </a:lnTo>
                  <a:lnTo>
                    <a:pt x="4950" y="15454"/>
                  </a:lnTo>
                  <a:lnTo>
                    <a:pt x="5187" y="15494"/>
                  </a:lnTo>
                  <a:lnTo>
                    <a:pt x="5424" y="15507"/>
                  </a:lnTo>
                  <a:lnTo>
                    <a:pt x="5674" y="15494"/>
                  </a:lnTo>
                  <a:lnTo>
                    <a:pt x="5911" y="15454"/>
                  </a:lnTo>
                  <a:lnTo>
                    <a:pt x="6134" y="15402"/>
                  </a:lnTo>
                  <a:lnTo>
                    <a:pt x="6345" y="15323"/>
                  </a:lnTo>
                  <a:lnTo>
                    <a:pt x="6556" y="15217"/>
                  </a:lnTo>
                  <a:lnTo>
                    <a:pt x="6753" y="15099"/>
                  </a:lnTo>
                  <a:lnTo>
                    <a:pt x="6937" y="14967"/>
                  </a:lnTo>
                  <a:lnTo>
                    <a:pt x="7109" y="14809"/>
                  </a:lnTo>
                  <a:lnTo>
                    <a:pt x="7267" y="14638"/>
                  </a:lnTo>
                  <a:lnTo>
                    <a:pt x="7398" y="14454"/>
                  </a:lnTo>
                  <a:lnTo>
                    <a:pt x="7517" y="14256"/>
                  </a:lnTo>
                  <a:lnTo>
                    <a:pt x="7622" y="14046"/>
                  </a:lnTo>
                  <a:lnTo>
                    <a:pt x="7701" y="13835"/>
                  </a:lnTo>
                  <a:lnTo>
                    <a:pt x="7754" y="13611"/>
                  </a:lnTo>
                  <a:lnTo>
                    <a:pt x="7793" y="13374"/>
                  </a:lnTo>
                  <a:lnTo>
                    <a:pt x="7806" y="13124"/>
                  </a:lnTo>
                  <a:lnTo>
                    <a:pt x="7793" y="12927"/>
                  </a:lnTo>
                  <a:lnTo>
                    <a:pt x="7767" y="12729"/>
                  </a:lnTo>
                  <a:lnTo>
                    <a:pt x="7727" y="12532"/>
                  </a:lnTo>
                  <a:lnTo>
                    <a:pt x="7675" y="12348"/>
                  </a:lnTo>
                  <a:lnTo>
                    <a:pt x="7596" y="12163"/>
                  </a:lnTo>
                  <a:lnTo>
                    <a:pt x="7517" y="11992"/>
                  </a:lnTo>
                  <a:lnTo>
                    <a:pt x="7411" y="11834"/>
                  </a:lnTo>
                  <a:lnTo>
                    <a:pt x="7306" y="11676"/>
                  </a:lnTo>
                  <a:lnTo>
                    <a:pt x="7188" y="11532"/>
                  </a:lnTo>
                  <a:lnTo>
                    <a:pt x="7043" y="11387"/>
                  </a:lnTo>
                  <a:lnTo>
                    <a:pt x="6911" y="11268"/>
                  </a:lnTo>
                  <a:lnTo>
                    <a:pt x="6753" y="11150"/>
                  </a:lnTo>
                  <a:lnTo>
                    <a:pt x="6582" y="11058"/>
                  </a:lnTo>
                  <a:lnTo>
                    <a:pt x="6411" y="10966"/>
                  </a:lnTo>
                  <a:lnTo>
                    <a:pt x="6240" y="10887"/>
                  </a:lnTo>
                  <a:lnTo>
                    <a:pt x="6056" y="10834"/>
                  </a:lnTo>
                  <a:lnTo>
                    <a:pt x="6056"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4"/>
            <p:cNvSpPr/>
            <p:nvPr/>
          </p:nvSpPr>
          <p:spPr>
            <a:xfrm>
              <a:off x="4514575" y="1581125"/>
              <a:ext cx="543325" cy="118825"/>
            </a:xfrm>
            <a:custGeom>
              <a:avLst/>
              <a:gdLst/>
              <a:ahLst/>
              <a:cxnLst/>
              <a:rect l="l" t="t" r="r" b="b"/>
              <a:pathLst>
                <a:path w="21733" h="4753" extrusionOk="0">
                  <a:moveTo>
                    <a:pt x="19350" y="1172"/>
                  </a:moveTo>
                  <a:lnTo>
                    <a:pt x="19469" y="1185"/>
                  </a:lnTo>
                  <a:lnTo>
                    <a:pt x="19587" y="1198"/>
                  </a:lnTo>
                  <a:lnTo>
                    <a:pt x="19706" y="1225"/>
                  </a:lnTo>
                  <a:lnTo>
                    <a:pt x="19811" y="1264"/>
                  </a:lnTo>
                  <a:lnTo>
                    <a:pt x="19916" y="1317"/>
                  </a:lnTo>
                  <a:lnTo>
                    <a:pt x="20022" y="1382"/>
                  </a:lnTo>
                  <a:lnTo>
                    <a:pt x="20114" y="1448"/>
                  </a:lnTo>
                  <a:lnTo>
                    <a:pt x="20193" y="1527"/>
                  </a:lnTo>
                  <a:lnTo>
                    <a:pt x="20272" y="1606"/>
                  </a:lnTo>
                  <a:lnTo>
                    <a:pt x="20338" y="1698"/>
                  </a:lnTo>
                  <a:lnTo>
                    <a:pt x="20403" y="1804"/>
                  </a:lnTo>
                  <a:lnTo>
                    <a:pt x="20456" y="1909"/>
                  </a:lnTo>
                  <a:lnTo>
                    <a:pt x="20496" y="2014"/>
                  </a:lnTo>
                  <a:lnTo>
                    <a:pt x="20522" y="2133"/>
                  </a:lnTo>
                  <a:lnTo>
                    <a:pt x="20548" y="2251"/>
                  </a:lnTo>
                  <a:lnTo>
                    <a:pt x="20548" y="2370"/>
                  </a:lnTo>
                  <a:lnTo>
                    <a:pt x="20548" y="2488"/>
                  </a:lnTo>
                  <a:lnTo>
                    <a:pt x="20522" y="2620"/>
                  </a:lnTo>
                  <a:lnTo>
                    <a:pt x="20496" y="2725"/>
                  </a:lnTo>
                  <a:lnTo>
                    <a:pt x="20456" y="2844"/>
                  </a:lnTo>
                  <a:lnTo>
                    <a:pt x="20403" y="2949"/>
                  </a:lnTo>
                  <a:lnTo>
                    <a:pt x="20338" y="3041"/>
                  </a:lnTo>
                  <a:lnTo>
                    <a:pt x="20272" y="3133"/>
                  </a:lnTo>
                  <a:lnTo>
                    <a:pt x="20193" y="3212"/>
                  </a:lnTo>
                  <a:lnTo>
                    <a:pt x="20114" y="3291"/>
                  </a:lnTo>
                  <a:lnTo>
                    <a:pt x="20022" y="3370"/>
                  </a:lnTo>
                  <a:lnTo>
                    <a:pt x="19916" y="3423"/>
                  </a:lnTo>
                  <a:lnTo>
                    <a:pt x="19811" y="3475"/>
                  </a:lnTo>
                  <a:lnTo>
                    <a:pt x="19706" y="3515"/>
                  </a:lnTo>
                  <a:lnTo>
                    <a:pt x="19587" y="3541"/>
                  </a:lnTo>
                  <a:lnTo>
                    <a:pt x="19469" y="3568"/>
                  </a:lnTo>
                  <a:lnTo>
                    <a:pt x="19232" y="3568"/>
                  </a:lnTo>
                  <a:lnTo>
                    <a:pt x="19113" y="3541"/>
                  </a:lnTo>
                  <a:lnTo>
                    <a:pt x="18995" y="3515"/>
                  </a:lnTo>
                  <a:lnTo>
                    <a:pt x="18890" y="3475"/>
                  </a:lnTo>
                  <a:lnTo>
                    <a:pt x="18784" y="3423"/>
                  </a:lnTo>
                  <a:lnTo>
                    <a:pt x="18679" y="3370"/>
                  </a:lnTo>
                  <a:lnTo>
                    <a:pt x="18587" y="3291"/>
                  </a:lnTo>
                  <a:lnTo>
                    <a:pt x="18508" y="3212"/>
                  </a:lnTo>
                  <a:lnTo>
                    <a:pt x="18429" y="3133"/>
                  </a:lnTo>
                  <a:lnTo>
                    <a:pt x="18363" y="3041"/>
                  </a:lnTo>
                  <a:lnTo>
                    <a:pt x="18297" y="2949"/>
                  </a:lnTo>
                  <a:lnTo>
                    <a:pt x="18245" y="2844"/>
                  </a:lnTo>
                  <a:lnTo>
                    <a:pt x="18205" y="2725"/>
                  </a:lnTo>
                  <a:lnTo>
                    <a:pt x="18179" y="2620"/>
                  </a:lnTo>
                  <a:lnTo>
                    <a:pt x="18166" y="2488"/>
                  </a:lnTo>
                  <a:lnTo>
                    <a:pt x="18152" y="2370"/>
                  </a:lnTo>
                  <a:lnTo>
                    <a:pt x="18166" y="2251"/>
                  </a:lnTo>
                  <a:lnTo>
                    <a:pt x="18179" y="2133"/>
                  </a:lnTo>
                  <a:lnTo>
                    <a:pt x="18205" y="2014"/>
                  </a:lnTo>
                  <a:lnTo>
                    <a:pt x="18245" y="1909"/>
                  </a:lnTo>
                  <a:lnTo>
                    <a:pt x="18297" y="1804"/>
                  </a:lnTo>
                  <a:lnTo>
                    <a:pt x="18363" y="1698"/>
                  </a:lnTo>
                  <a:lnTo>
                    <a:pt x="18429" y="1606"/>
                  </a:lnTo>
                  <a:lnTo>
                    <a:pt x="18508" y="1527"/>
                  </a:lnTo>
                  <a:lnTo>
                    <a:pt x="18587" y="1448"/>
                  </a:lnTo>
                  <a:lnTo>
                    <a:pt x="18679" y="1382"/>
                  </a:lnTo>
                  <a:lnTo>
                    <a:pt x="18784" y="1317"/>
                  </a:lnTo>
                  <a:lnTo>
                    <a:pt x="18890" y="1264"/>
                  </a:lnTo>
                  <a:lnTo>
                    <a:pt x="18995" y="1225"/>
                  </a:lnTo>
                  <a:lnTo>
                    <a:pt x="19113" y="1198"/>
                  </a:lnTo>
                  <a:lnTo>
                    <a:pt x="19232" y="1185"/>
                  </a:lnTo>
                  <a:lnTo>
                    <a:pt x="19350" y="1172"/>
                  </a:lnTo>
                  <a:close/>
                  <a:moveTo>
                    <a:pt x="19140" y="0"/>
                  </a:moveTo>
                  <a:lnTo>
                    <a:pt x="18942" y="27"/>
                  </a:lnTo>
                  <a:lnTo>
                    <a:pt x="18745" y="66"/>
                  </a:lnTo>
                  <a:lnTo>
                    <a:pt x="18561" y="132"/>
                  </a:lnTo>
                  <a:lnTo>
                    <a:pt x="18376" y="198"/>
                  </a:lnTo>
                  <a:lnTo>
                    <a:pt x="18205" y="290"/>
                  </a:lnTo>
                  <a:lnTo>
                    <a:pt x="18034" y="395"/>
                  </a:lnTo>
                  <a:lnTo>
                    <a:pt x="17889" y="501"/>
                  </a:lnTo>
                  <a:lnTo>
                    <a:pt x="17731" y="632"/>
                  </a:lnTo>
                  <a:lnTo>
                    <a:pt x="17600" y="764"/>
                  </a:lnTo>
                  <a:lnTo>
                    <a:pt x="17481" y="909"/>
                  </a:lnTo>
                  <a:lnTo>
                    <a:pt x="17363" y="1067"/>
                  </a:lnTo>
                  <a:lnTo>
                    <a:pt x="17257" y="1238"/>
                  </a:lnTo>
                  <a:lnTo>
                    <a:pt x="17178" y="1409"/>
                  </a:lnTo>
                  <a:lnTo>
                    <a:pt x="17099" y="1593"/>
                  </a:lnTo>
                  <a:lnTo>
                    <a:pt x="17047" y="1777"/>
                  </a:lnTo>
                  <a:lnTo>
                    <a:pt x="0" y="1777"/>
                  </a:lnTo>
                  <a:lnTo>
                    <a:pt x="0" y="2962"/>
                  </a:lnTo>
                  <a:lnTo>
                    <a:pt x="17047" y="2962"/>
                  </a:lnTo>
                  <a:lnTo>
                    <a:pt x="17099" y="3146"/>
                  </a:lnTo>
                  <a:lnTo>
                    <a:pt x="17178" y="3331"/>
                  </a:lnTo>
                  <a:lnTo>
                    <a:pt x="17257" y="3515"/>
                  </a:lnTo>
                  <a:lnTo>
                    <a:pt x="17363" y="3673"/>
                  </a:lnTo>
                  <a:lnTo>
                    <a:pt x="17481" y="3831"/>
                  </a:lnTo>
                  <a:lnTo>
                    <a:pt x="17600" y="3976"/>
                  </a:lnTo>
                  <a:lnTo>
                    <a:pt x="17731" y="4120"/>
                  </a:lnTo>
                  <a:lnTo>
                    <a:pt x="17889" y="4239"/>
                  </a:lnTo>
                  <a:lnTo>
                    <a:pt x="18034" y="4357"/>
                  </a:lnTo>
                  <a:lnTo>
                    <a:pt x="18205" y="4450"/>
                  </a:lnTo>
                  <a:lnTo>
                    <a:pt x="18376" y="4542"/>
                  </a:lnTo>
                  <a:lnTo>
                    <a:pt x="18561" y="4621"/>
                  </a:lnTo>
                  <a:lnTo>
                    <a:pt x="18745" y="4673"/>
                  </a:lnTo>
                  <a:lnTo>
                    <a:pt x="18942" y="4713"/>
                  </a:lnTo>
                  <a:lnTo>
                    <a:pt x="19140" y="4739"/>
                  </a:lnTo>
                  <a:lnTo>
                    <a:pt x="19350" y="4752"/>
                  </a:lnTo>
                  <a:lnTo>
                    <a:pt x="19600" y="4739"/>
                  </a:lnTo>
                  <a:lnTo>
                    <a:pt x="19824" y="4700"/>
                  </a:lnTo>
                  <a:lnTo>
                    <a:pt x="20061" y="4647"/>
                  </a:lnTo>
                  <a:lnTo>
                    <a:pt x="20272" y="4568"/>
                  </a:lnTo>
                  <a:lnTo>
                    <a:pt x="20482" y="4463"/>
                  </a:lnTo>
                  <a:lnTo>
                    <a:pt x="20680" y="4344"/>
                  </a:lnTo>
                  <a:lnTo>
                    <a:pt x="20864" y="4213"/>
                  </a:lnTo>
                  <a:lnTo>
                    <a:pt x="21035" y="4055"/>
                  </a:lnTo>
                  <a:lnTo>
                    <a:pt x="21180" y="3884"/>
                  </a:lnTo>
                  <a:lnTo>
                    <a:pt x="21325" y="3699"/>
                  </a:lnTo>
                  <a:lnTo>
                    <a:pt x="21443" y="3502"/>
                  </a:lnTo>
                  <a:lnTo>
                    <a:pt x="21549" y="3291"/>
                  </a:lnTo>
                  <a:lnTo>
                    <a:pt x="21628" y="3081"/>
                  </a:lnTo>
                  <a:lnTo>
                    <a:pt x="21680" y="2857"/>
                  </a:lnTo>
                  <a:lnTo>
                    <a:pt x="21720" y="2620"/>
                  </a:lnTo>
                  <a:lnTo>
                    <a:pt x="21733" y="2370"/>
                  </a:lnTo>
                  <a:lnTo>
                    <a:pt x="21720" y="2133"/>
                  </a:lnTo>
                  <a:lnTo>
                    <a:pt x="21680" y="1896"/>
                  </a:lnTo>
                  <a:lnTo>
                    <a:pt x="21628" y="1672"/>
                  </a:lnTo>
                  <a:lnTo>
                    <a:pt x="21549" y="1448"/>
                  </a:lnTo>
                  <a:lnTo>
                    <a:pt x="21443" y="1238"/>
                  </a:lnTo>
                  <a:lnTo>
                    <a:pt x="21325" y="1040"/>
                  </a:lnTo>
                  <a:lnTo>
                    <a:pt x="21180" y="856"/>
                  </a:lnTo>
                  <a:lnTo>
                    <a:pt x="21035" y="685"/>
                  </a:lnTo>
                  <a:lnTo>
                    <a:pt x="20864" y="540"/>
                  </a:lnTo>
                  <a:lnTo>
                    <a:pt x="20680" y="395"/>
                  </a:lnTo>
                  <a:lnTo>
                    <a:pt x="20482" y="277"/>
                  </a:lnTo>
                  <a:lnTo>
                    <a:pt x="20272" y="185"/>
                  </a:lnTo>
                  <a:lnTo>
                    <a:pt x="20061" y="106"/>
                  </a:lnTo>
                  <a:lnTo>
                    <a:pt x="19824" y="40"/>
                  </a:lnTo>
                  <a:lnTo>
                    <a:pt x="19600"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4"/>
            <p:cNvSpPr/>
            <p:nvPr/>
          </p:nvSpPr>
          <p:spPr>
            <a:xfrm>
              <a:off x="4514575" y="1714725"/>
              <a:ext cx="543325" cy="118825"/>
            </a:xfrm>
            <a:custGeom>
              <a:avLst/>
              <a:gdLst/>
              <a:ahLst/>
              <a:cxnLst/>
              <a:rect l="l" t="t" r="r" b="b"/>
              <a:pathLst>
                <a:path w="21733" h="4753" extrusionOk="0">
                  <a:moveTo>
                    <a:pt x="19350" y="1172"/>
                  </a:moveTo>
                  <a:lnTo>
                    <a:pt x="19469" y="1185"/>
                  </a:lnTo>
                  <a:lnTo>
                    <a:pt x="19587" y="1199"/>
                  </a:lnTo>
                  <a:lnTo>
                    <a:pt x="19706" y="1225"/>
                  </a:lnTo>
                  <a:lnTo>
                    <a:pt x="19811" y="1278"/>
                  </a:lnTo>
                  <a:lnTo>
                    <a:pt x="19916" y="1317"/>
                  </a:lnTo>
                  <a:lnTo>
                    <a:pt x="20022" y="1383"/>
                  </a:lnTo>
                  <a:lnTo>
                    <a:pt x="20114" y="1449"/>
                  </a:lnTo>
                  <a:lnTo>
                    <a:pt x="20193" y="1528"/>
                  </a:lnTo>
                  <a:lnTo>
                    <a:pt x="20272" y="1607"/>
                  </a:lnTo>
                  <a:lnTo>
                    <a:pt x="20338" y="1699"/>
                  </a:lnTo>
                  <a:lnTo>
                    <a:pt x="20403" y="1804"/>
                  </a:lnTo>
                  <a:lnTo>
                    <a:pt x="20456" y="1909"/>
                  </a:lnTo>
                  <a:lnTo>
                    <a:pt x="20496" y="2015"/>
                  </a:lnTo>
                  <a:lnTo>
                    <a:pt x="20522" y="2133"/>
                  </a:lnTo>
                  <a:lnTo>
                    <a:pt x="20548" y="2252"/>
                  </a:lnTo>
                  <a:lnTo>
                    <a:pt x="20548" y="2370"/>
                  </a:lnTo>
                  <a:lnTo>
                    <a:pt x="20548" y="2502"/>
                  </a:lnTo>
                  <a:lnTo>
                    <a:pt x="20522" y="2620"/>
                  </a:lnTo>
                  <a:lnTo>
                    <a:pt x="20496" y="2726"/>
                  </a:lnTo>
                  <a:lnTo>
                    <a:pt x="20456" y="2844"/>
                  </a:lnTo>
                  <a:lnTo>
                    <a:pt x="20403" y="2949"/>
                  </a:lnTo>
                  <a:lnTo>
                    <a:pt x="20338" y="3041"/>
                  </a:lnTo>
                  <a:lnTo>
                    <a:pt x="20272" y="3134"/>
                  </a:lnTo>
                  <a:lnTo>
                    <a:pt x="20193" y="3226"/>
                  </a:lnTo>
                  <a:lnTo>
                    <a:pt x="20114" y="3292"/>
                  </a:lnTo>
                  <a:lnTo>
                    <a:pt x="20022" y="3371"/>
                  </a:lnTo>
                  <a:lnTo>
                    <a:pt x="19916" y="3423"/>
                  </a:lnTo>
                  <a:lnTo>
                    <a:pt x="19811" y="3476"/>
                  </a:lnTo>
                  <a:lnTo>
                    <a:pt x="19706" y="3515"/>
                  </a:lnTo>
                  <a:lnTo>
                    <a:pt x="19587" y="3542"/>
                  </a:lnTo>
                  <a:lnTo>
                    <a:pt x="19469" y="3568"/>
                  </a:lnTo>
                  <a:lnTo>
                    <a:pt x="19232" y="3568"/>
                  </a:lnTo>
                  <a:lnTo>
                    <a:pt x="19113" y="3542"/>
                  </a:lnTo>
                  <a:lnTo>
                    <a:pt x="18995" y="3515"/>
                  </a:lnTo>
                  <a:lnTo>
                    <a:pt x="18890" y="3476"/>
                  </a:lnTo>
                  <a:lnTo>
                    <a:pt x="18784" y="3423"/>
                  </a:lnTo>
                  <a:lnTo>
                    <a:pt x="18679" y="3371"/>
                  </a:lnTo>
                  <a:lnTo>
                    <a:pt x="18587" y="3292"/>
                  </a:lnTo>
                  <a:lnTo>
                    <a:pt x="18508" y="3226"/>
                  </a:lnTo>
                  <a:lnTo>
                    <a:pt x="18429" y="3134"/>
                  </a:lnTo>
                  <a:lnTo>
                    <a:pt x="18363" y="3041"/>
                  </a:lnTo>
                  <a:lnTo>
                    <a:pt x="18297" y="2949"/>
                  </a:lnTo>
                  <a:lnTo>
                    <a:pt x="18245" y="2844"/>
                  </a:lnTo>
                  <a:lnTo>
                    <a:pt x="18205" y="2726"/>
                  </a:lnTo>
                  <a:lnTo>
                    <a:pt x="18179" y="2620"/>
                  </a:lnTo>
                  <a:lnTo>
                    <a:pt x="18166" y="2502"/>
                  </a:lnTo>
                  <a:lnTo>
                    <a:pt x="18152" y="2370"/>
                  </a:lnTo>
                  <a:lnTo>
                    <a:pt x="18166" y="2252"/>
                  </a:lnTo>
                  <a:lnTo>
                    <a:pt x="18179" y="2133"/>
                  </a:lnTo>
                  <a:lnTo>
                    <a:pt x="18205" y="2015"/>
                  </a:lnTo>
                  <a:lnTo>
                    <a:pt x="18245" y="1909"/>
                  </a:lnTo>
                  <a:lnTo>
                    <a:pt x="18297" y="1804"/>
                  </a:lnTo>
                  <a:lnTo>
                    <a:pt x="18363" y="1699"/>
                  </a:lnTo>
                  <a:lnTo>
                    <a:pt x="18429" y="1607"/>
                  </a:lnTo>
                  <a:lnTo>
                    <a:pt x="18508" y="1528"/>
                  </a:lnTo>
                  <a:lnTo>
                    <a:pt x="18587" y="1449"/>
                  </a:lnTo>
                  <a:lnTo>
                    <a:pt x="18679" y="1383"/>
                  </a:lnTo>
                  <a:lnTo>
                    <a:pt x="18784" y="1317"/>
                  </a:lnTo>
                  <a:lnTo>
                    <a:pt x="18890" y="1278"/>
                  </a:lnTo>
                  <a:lnTo>
                    <a:pt x="18995" y="1225"/>
                  </a:lnTo>
                  <a:lnTo>
                    <a:pt x="19113" y="1199"/>
                  </a:lnTo>
                  <a:lnTo>
                    <a:pt x="19232" y="1185"/>
                  </a:lnTo>
                  <a:lnTo>
                    <a:pt x="19350" y="1172"/>
                  </a:lnTo>
                  <a:close/>
                  <a:moveTo>
                    <a:pt x="19140" y="1"/>
                  </a:moveTo>
                  <a:lnTo>
                    <a:pt x="18942" y="27"/>
                  </a:lnTo>
                  <a:lnTo>
                    <a:pt x="18745" y="67"/>
                  </a:lnTo>
                  <a:lnTo>
                    <a:pt x="18561" y="132"/>
                  </a:lnTo>
                  <a:lnTo>
                    <a:pt x="18376" y="198"/>
                  </a:lnTo>
                  <a:lnTo>
                    <a:pt x="18205" y="290"/>
                  </a:lnTo>
                  <a:lnTo>
                    <a:pt x="18034" y="396"/>
                  </a:lnTo>
                  <a:lnTo>
                    <a:pt x="17889" y="501"/>
                  </a:lnTo>
                  <a:lnTo>
                    <a:pt x="17731" y="633"/>
                  </a:lnTo>
                  <a:lnTo>
                    <a:pt x="17600" y="764"/>
                  </a:lnTo>
                  <a:lnTo>
                    <a:pt x="17481" y="909"/>
                  </a:lnTo>
                  <a:lnTo>
                    <a:pt x="17363" y="1067"/>
                  </a:lnTo>
                  <a:lnTo>
                    <a:pt x="17257" y="1238"/>
                  </a:lnTo>
                  <a:lnTo>
                    <a:pt x="17178" y="1409"/>
                  </a:lnTo>
                  <a:lnTo>
                    <a:pt x="17099" y="1593"/>
                  </a:lnTo>
                  <a:lnTo>
                    <a:pt x="17047" y="1778"/>
                  </a:lnTo>
                  <a:lnTo>
                    <a:pt x="0" y="1778"/>
                  </a:lnTo>
                  <a:lnTo>
                    <a:pt x="0" y="2962"/>
                  </a:lnTo>
                  <a:lnTo>
                    <a:pt x="17047" y="2962"/>
                  </a:lnTo>
                  <a:lnTo>
                    <a:pt x="17099" y="3160"/>
                  </a:lnTo>
                  <a:lnTo>
                    <a:pt x="17178" y="3331"/>
                  </a:lnTo>
                  <a:lnTo>
                    <a:pt x="17257" y="3515"/>
                  </a:lnTo>
                  <a:lnTo>
                    <a:pt x="17363" y="3673"/>
                  </a:lnTo>
                  <a:lnTo>
                    <a:pt x="17481" y="3831"/>
                  </a:lnTo>
                  <a:lnTo>
                    <a:pt x="17600" y="3976"/>
                  </a:lnTo>
                  <a:lnTo>
                    <a:pt x="17731" y="4121"/>
                  </a:lnTo>
                  <a:lnTo>
                    <a:pt x="17889" y="4239"/>
                  </a:lnTo>
                  <a:lnTo>
                    <a:pt x="18034" y="4358"/>
                  </a:lnTo>
                  <a:lnTo>
                    <a:pt x="18205" y="4463"/>
                  </a:lnTo>
                  <a:lnTo>
                    <a:pt x="18376" y="4542"/>
                  </a:lnTo>
                  <a:lnTo>
                    <a:pt x="18561" y="4621"/>
                  </a:lnTo>
                  <a:lnTo>
                    <a:pt x="18745" y="4674"/>
                  </a:lnTo>
                  <a:lnTo>
                    <a:pt x="18942" y="4713"/>
                  </a:lnTo>
                  <a:lnTo>
                    <a:pt x="19140" y="4740"/>
                  </a:lnTo>
                  <a:lnTo>
                    <a:pt x="19350" y="4753"/>
                  </a:lnTo>
                  <a:lnTo>
                    <a:pt x="19600" y="4740"/>
                  </a:lnTo>
                  <a:lnTo>
                    <a:pt x="19824" y="4700"/>
                  </a:lnTo>
                  <a:lnTo>
                    <a:pt x="20061" y="4647"/>
                  </a:lnTo>
                  <a:lnTo>
                    <a:pt x="20272" y="4568"/>
                  </a:lnTo>
                  <a:lnTo>
                    <a:pt x="20482" y="4463"/>
                  </a:lnTo>
                  <a:lnTo>
                    <a:pt x="20680" y="4345"/>
                  </a:lnTo>
                  <a:lnTo>
                    <a:pt x="20864" y="4213"/>
                  </a:lnTo>
                  <a:lnTo>
                    <a:pt x="21035" y="4055"/>
                  </a:lnTo>
                  <a:lnTo>
                    <a:pt x="21180" y="3884"/>
                  </a:lnTo>
                  <a:lnTo>
                    <a:pt x="21325" y="3700"/>
                  </a:lnTo>
                  <a:lnTo>
                    <a:pt x="21443" y="3502"/>
                  </a:lnTo>
                  <a:lnTo>
                    <a:pt x="21549" y="3305"/>
                  </a:lnTo>
                  <a:lnTo>
                    <a:pt x="21628" y="3081"/>
                  </a:lnTo>
                  <a:lnTo>
                    <a:pt x="21680" y="2857"/>
                  </a:lnTo>
                  <a:lnTo>
                    <a:pt x="21720" y="2620"/>
                  </a:lnTo>
                  <a:lnTo>
                    <a:pt x="21733" y="2370"/>
                  </a:lnTo>
                  <a:lnTo>
                    <a:pt x="21720" y="2133"/>
                  </a:lnTo>
                  <a:lnTo>
                    <a:pt x="21680" y="1896"/>
                  </a:lnTo>
                  <a:lnTo>
                    <a:pt x="21628" y="1672"/>
                  </a:lnTo>
                  <a:lnTo>
                    <a:pt x="21549" y="1449"/>
                  </a:lnTo>
                  <a:lnTo>
                    <a:pt x="21443" y="1238"/>
                  </a:lnTo>
                  <a:lnTo>
                    <a:pt x="21325" y="1041"/>
                  </a:lnTo>
                  <a:lnTo>
                    <a:pt x="21180" y="856"/>
                  </a:lnTo>
                  <a:lnTo>
                    <a:pt x="21035" y="698"/>
                  </a:lnTo>
                  <a:lnTo>
                    <a:pt x="20864" y="540"/>
                  </a:lnTo>
                  <a:lnTo>
                    <a:pt x="20680" y="409"/>
                  </a:lnTo>
                  <a:lnTo>
                    <a:pt x="20482" y="277"/>
                  </a:lnTo>
                  <a:lnTo>
                    <a:pt x="20272" y="185"/>
                  </a:lnTo>
                  <a:lnTo>
                    <a:pt x="20061" y="106"/>
                  </a:lnTo>
                  <a:lnTo>
                    <a:pt x="19824" y="40"/>
                  </a:lnTo>
                  <a:lnTo>
                    <a:pt x="19600" y="14"/>
                  </a:lnTo>
                  <a:lnTo>
                    <a:pt x="19350"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4"/>
            <p:cNvSpPr/>
            <p:nvPr/>
          </p:nvSpPr>
          <p:spPr>
            <a:xfrm>
              <a:off x="5244800" y="2763850"/>
              <a:ext cx="1016575" cy="721400"/>
            </a:xfrm>
            <a:custGeom>
              <a:avLst/>
              <a:gdLst/>
              <a:ahLst/>
              <a:cxnLst/>
              <a:rect l="l" t="t" r="r" b="b"/>
              <a:pathLst>
                <a:path w="40663" h="28856" extrusionOk="0">
                  <a:moveTo>
                    <a:pt x="38280" y="25275"/>
                  </a:moveTo>
                  <a:lnTo>
                    <a:pt x="38412" y="25288"/>
                  </a:lnTo>
                  <a:lnTo>
                    <a:pt x="38530" y="25301"/>
                  </a:lnTo>
                  <a:lnTo>
                    <a:pt x="38636" y="25341"/>
                  </a:lnTo>
                  <a:lnTo>
                    <a:pt x="38754" y="25380"/>
                  </a:lnTo>
                  <a:lnTo>
                    <a:pt x="38859" y="25420"/>
                  </a:lnTo>
                  <a:lnTo>
                    <a:pt x="38952" y="25486"/>
                  </a:lnTo>
                  <a:lnTo>
                    <a:pt x="39044" y="25551"/>
                  </a:lnTo>
                  <a:lnTo>
                    <a:pt x="39136" y="25630"/>
                  </a:lnTo>
                  <a:lnTo>
                    <a:pt x="39202" y="25722"/>
                  </a:lnTo>
                  <a:lnTo>
                    <a:pt x="39281" y="25815"/>
                  </a:lnTo>
                  <a:lnTo>
                    <a:pt x="39333" y="25907"/>
                  </a:lnTo>
                  <a:lnTo>
                    <a:pt x="39386" y="26012"/>
                  </a:lnTo>
                  <a:lnTo>
                    <a:pt x="39425" y="26117"/>
                  </a:lnTo>
                  <a:lnTo>
                    <a:pt x="39452" y="26236"/>
                  </a:lnTo>
                  <a:lnTo>
                    <a:pt x="39478" y="26354"/>
                  </a:lnTo>
                  <a:lnTo>
                    <a:pt x="39478" y="26473"/>
                  </a:lnTo>
                  <a:lnTo>
                    <a:pt x="39478" y="26604"/>
                  </a:lnTo>
                  <a:lnTo>
                    <a:pt x="39452" y="26723"/>
                  </a:lnTo>
                  <a:lnTo>
                    <a:pt x="39425" y="26828"/>
                  </a:lnTo>
                  <a:lnTo>
                    <a:pt x="39386" y="26947"/>
                  </a:lnTo>
                  <a:lnTo>
                    <a:pt x="39333" y="27052"/>
                  </a:lnTo>
                  <a:lnTo>
                    <a:pt x="39281" y="27144"/>
                  </a:lnTo>
                  <a:lnTo>
                    <a:pt x="39202" y="27236"/>
                  </a:lnTo>
                  <a:lnTo>
                    <a:pt x="39136" y="27328"/>
                  </a:lnTo>
                  <a:lnTo>
                    <a:pt x="39044" y="27407"/>
                  </a:lnTo>
                  <a:lnTo>
                    <a:pt x="38952" y="27473"/>
                  </a:lnTo>
                  <a:lnTo>
                    <a:pt x="38859" y="27526"/>
                  </a:lnTo>
                  <a:lnTo>
                    <a:pt x="38754" y="27579"/>
                  </a:lnTo>
                  <a:lnTo>
                    <a:pt x="38636" y="27618"/>
                  </a:lnTo>
                  <a:lnTo>
                    <a:pt x="38530" y="27658"/>
                  </a:lnTo>
                  <a:lnTo>
                    <a:pt x="38412" y="27671"/>
                  </a:lnTo>
                  <a:lnTo>
                    <a:pt x="38162" y="27671"/>
                  </a:lnTo>
                  <a:lnTo>
                    <a:pt x="38043" y="27658"/>
                  </a:lnTo>
                  <a:lnTo>
                    <a:pt x="37925" y="27618"/>
                  </a:lnTo>
                  <a:lnTo>
                    <a:pt x="37819" y="27579"/>
                  </a:lnTo>
                  <a:lnTo>
                    <a:pt x="37714" y="27526"/>
                  </a:lnTo>
                  <a:lnTo>
                    <a:pt x="37609" y="27473"/>
                  </a:lnTo>
                  <a:lnTo>
                    <a:pt x="37517" y="27407"/>
                  </a:lnTo>
                  <a:lnTo>
                    <a:pt x="37438" y="27328"/>
                  </a:lnTo>
                  <a:lnTo>
                    <a:pt x="37359" y="27236"/>
                  </a:lnTo>
                  <a:lnTo>
                    <a:pt x="37293" y="27144"/>
                  </a:lnTo>
                  <a:lnTo>
                    <a:pt x="37227" y="27052"/>
                  </a:lnTo>
                  <a:lnTo>
                    <a:pt x="37174" y="26947"/>
                  </a:lnTo>
                  <a:lnTo>
                    <a:pt x="37135" y="26828"/>
                  </a:lnTo>
                  <a:lnTo>
                    <a:pt x="37109" y="26723"/>
                  </a:lnTo>
                  <a:lnTo>
                    <a:pt x="37095" y="26604"/>
                  </a:lnTo>
                  <a:lnTo>
                    <a:pt x="37082" y="26473"/>
                  </a:lnTo>
                  <a:lnTo>
                    <a:pt x="37095" y="26354"/>
                  </a:lnTo>
                  <a:lnTo>
                    <a:pt x="37109" y="26236"/>
                  </a:lnTo>
                  <a:lnTo>
                    <a:pt x="37135" y="26117"/>
                  </a:lnTo>
                  <a:lnTo>
                    <a:pt x="37174" y="26012"/>
                  </a:lnTo>
                  <a:lnTo>
                    <a:pt x="37227" y="25907"/>
                  </a:lnTo>
                  <a:lnTo>
                    <a:pt x="37293" y="25815"/>
                  </a:lnTo>
                  <a:lnTo>
                    <a:pt x="37359" y="25722"/>
                  </a:lnTo>
                  <a:lnTo>
                    <a:pt x="37438" y="25630"/>
                  </a:lnTo>
                  <a:lnTo>
                    <a:pt x="37517" y="25551"/>
                  </a:lnTo>
                  <a:lnTo>
                    <a:pt x="37609" y="25486"/>
                  </a:lnTo>
                  <a:lnTo>
                    <a:pt x="37714" y="25420"/>
                  </a:lnTo>
                  <a:lnTo>
                    <a:pt x="37819" y="25380"/>
                  </a:lnTo>
                  <a:lnTo>
                    <a:pt x="37925" y="25341"/>
                  </a:lnTo>
                  <a:lnTo>
                    <a:pt x="38043" y="25301"/>
                  </a:lnTo>
                  <a:lnTo>
                    <a:pt x="38162" y="25288"/>
                  </a:lnTo>
                  <a:lnTo>
                    <a:pt x="38280" y="25275"/>
                  </a:lnTo>
                  <a:close/>
                  <a:moveTo>
                    <a:pt x="1" y="1"/>
                  </a:moveTo>
                  <a:lnTo>
                    <a:pt x="1" y="19207"/>
                  </a:lnTo>
                  <a:lnTo>
                    <a:pt x="30264" y="19207"/>
                  </a:lnTo>
                  <a:lnTo>
                    <a:pt x="36266" y="25209"/>
                  </a:lnTo>
                  <a:lnTo>
                    <a:pt x="36187" y="25354"/>
                  </a:lnTo>
                  <a:lnTo>
                    <a:pt x="36121" y="25499"/>
                  </a:lnTo>
                  <a:lnTo>
                    <a:pt x="36056" y="25657"/>
                  </a:lnTo>
                  <a:lnTo>
                    <a:pt x="36003" y="25815"/>
                  </a:lnTo>
                  <a:lnTo>
                    <a:pt x="35963" y="25973"/>
                  </a:lnTo>
                  <a:lnTo>
                    <a:pt x="35924" y="26131"/>
                  </a:lnTo>
                  <a:lnTo>
                    <a:pt x="35911" y="26302"/>
                  </a:lnTo>
                  <a:lnTo>
                    <a:pt x="35911" y="26473"/>
                  </a:lnTo>
                  <a:lnTo>
                    <a:pt x="35924" y="26723"/>
                  </a:lnTo>
                  <a:lnTo>
                    <a:pt x="35950" y="26960"/>
                  </a:lnTo>
                  <a:lnTo>
                    <a:pt x="36016" y="27184"/>
                  </a:lnTo>
                  <a:lnTo>
                    <a:pt x="36095" y="27407"/>
                  </a:lnTo>
                  <a:lnTo>
                    <a:pt x="36187" y="27605"/>
                  </a:lnTo>
                  <a:lnTo>
                    <a:pt x="36306" y="27802"/>
                  </a:lnTo>
                  <a:lnTo>
                    <a:pt x="36450" y="27987"/>
                  </a:lnTo>
                  <a:lnTo>
                    <a:pt x="36608" y="28158"/>
                  </a:lnTo>
                  <a:lnTo>
                    <a:pt x="36766" y="28316"/>
                  </a:lnTo>
                  <a:lnTo>
                    <a:pt x="36951" y="28447"/>
                  </a:lnTo>
                  <a:lnTo>
                    <a:pt x="37148" y="28566"/>
                  </a:lnTo>
                  <a:lnTo>
                    <a:pt x="37359" y="28671"/>
                  </a:lnTo>
                  <a:lnTo>
                    <a:pt x="37583" y="28750"/>
                  </a:lnTo>
                  <a:lnTo>
                    <a:pt x="37806" y="28803"/>
                  </a:lnTo>
                  <a:lnTo>
                    <a:pt x="38043" y="28842"/>
                  </a:lnTo>
                  <a:lnTo>
                    <a:pt x="38280" y="28855"/>
                  </a:lnTo>
                  <a:lnTo>
                    <a:pt x="38530" y="28842"/>
                  </a:lnTo>
                  <a:lnTo>
                    <a:pt x="38767" y="28803"/>
                  </a:lnTo>
                  <a:lnTo>
                    <a:pt x="38991" y="28750"/>
                  </a:lnTo>
                  <a:lnTo>
                    <a:pt x="39215" y="28671"/>
                  </a:lnTo>
                  <a:lnTo>
                    <a:pt x="39412" y="28566"/>
                  </a:lnTo>
                  <a:lnTo>
                    <a:pt x="39610" y="28447"/>
                  </a:lnTo>
                  <a:lnTo>
                    <a:pt x="39794" y="28316"/>
                  </a:lnTo>
                  <a:lnTo>
                    <a:pt x="39965" y="28158"/>
                  </a:lnTo>
                  <a:lnTo>
                    <a:pt x="40123" y="27987"/>
                  </a:lnTo>
                  <a:lnTo>
                    <a:pt x="40255" y="27802"/>
                  </a:lnTo>
                  <a:lnTo>
                    <a:pt x="40373" y="27605"/>
                  </a:lnTo>
                  <a:lnTo>
                    <a:pt x="40479" y="27407"/>
                  </a:lnTo>
                  <a:lnTo>
                    <a:pt x="40557" y="27184"/>
                  </a:lnTo>
                  <a:lnTo>
                    <a:pt x="40610" y="26960"/>
                  </a:lnTo>
                  <a:lnTo>
                    <a:pt x="40650" y="26723"/>
                  </a:lnTo>
                  <a:lnTo>
                    <a:pt x="40663" y="26473"/>
                  </a:lnTo>
                  <a:lnTo>
                    <a:pt x="40650" y="26236"/>
                  </a:lnTo>
                  <a:lnTo>
                    <a:pt x="40610" y="25999"/>
                  </a:lnTo>
                  <a:lnTo>
                    <a:pt x="40557" y="25775"/>
                  </a:lnTo>
                  <a:lnTo>
                    <a:pt x="40479" y="25551"/>
                  </a:lnTo>
                  <a:lnTo>
                    <a:pt x="40373" y="25341"/>
                  </a:lnTo>
                  <a:lnTo>
                    <a:pt x="40255" y="25143"/>
                  </a:lnTo>
                  <a:lnTo>
                    <a:pt x="40123" y="24972"/>
                  </a:lnTo>
                  <a:lnTo>
                    <a:pt x="39965" y="24801"/>
                  </a:lnTo>
                  <a:lnTo>
                    <a:pt x="39794" y="24643"/>
                  </a:lnTo>
                  <a:lnTo>
                    <a:pt x="39610" y="24511"/>
                  </a:lnTo>
                  <a:lnTo>
                    <a:pt x="39412" y="24393"/>
                  </a:lnTo>
                  <a:lnTo>
                    <a:pt x="39215" y="24288"/>
                  </a:lnTo>
                  <a:lnTo>
                    <a:pt x="38991" y="24209"/>
                  </a:lnTo>
                  <a:lnTo>
                    <a:pt x="38767" y="24143"/>
                  </a:lnTo>
                  <a:lnTo>
                    <a:pt x="38530" y="24117"/>
                  </a:lnTo>
                  <a:lnTo>
                    <a:pt x="38280" y="24103"/>
                  </a:lnTo>
                  <a:lnTo>
                    <a:pt x="38122" y="24103"/>
                  </a:lnTo>
                  <a:lnTo>
                    <a:pt x="37977" y="24117"/>
                  </a:lnTo>
                  <a:lnTo>
                    <a:pt x="37819" y="24143"/>
                  </a:lnTo>
                  <a:lnTo>
                    <a:pt x="37675" y="24182"/>
                  </a:lnTo>
                  <a:lnTo>
                    <a:pt x="37530" y="24222"/>
                  </a:lnTo>
                  <a:lnTo>
                    <a:pt x="37398" y="24275"/>
                  </a:lnTo>
                  <a:lnTo>
                    <a:pt x="37253" y="24327"/>
                  </a:lnTo>
                  <a:lnTo>
                    <a:pt x="37122" y="24406"/>
                  </a:lnTo>
                  <a:lnTo>
                    <a:pt x="30764" y="18035"/>
                  </a:lnTo>
                  <a:lnTo>
                    <a:pt x="1172" y="18035"/>
                  </a:lnTo>
                  <a:lnTo>
                    <a:pt x="1172"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4"/>
            <p:cNvSpPr/>
            <p:nvPr/>
          </p:nvSpPr>
          <p:spPr>
            <a:xfrm>
              <a:off x="5370525" y="2744125"/>
              <a:ext cx="1047825" cy="619025"/>
            </a:xfrm>
            <a:custGeom>
              <a:avLst/>
              <a:gdLst/>
              <a:ahLst/>
              <a:cxnLst/>
              <a:rect l="l" t="t" r="r" b="b"/>
              <a:pathLst>
                <a:path w="41913" h="24761" extrusionOk="0">
                  <a:moveTo>
                    <a:pt x="39530" y="21180"/>
                  </a:moveTo>
                  <a:lnTo>
                    <a:pt x="39649" y="21193"/>
                  </a:lnTo>
                  <a:lnTo>
                    <a:pt x="39767" y="21207"/>
                  </a:lnTo>
                  <a:lnTo>
                    <a:pt x="39886" y="21233"/>
                  </a:lnTo>
                  <a:lnTo>
                    <a:pt x="39991" y="21272"/>
                  </a:lnTo>
                  <a:lnTo>
                    <a:pt x="40096" y="21325"/>
                  </a:lnTo>
                  <a:lnTo>
                    <a:pt x="40202" y="21391"/>
                  </a:lnTo>
                  <a:lnTo>
                    <a:pt x="40294" y="21457"/>
                  </a:lnTo>
                  <a:lnTo>
                    <a:pt x="40373" y="21536"/>
                  </a:lnTo>
                  <a:lnTo>
                    <a:pt x="40452" y="21615"/>
                  </a:lnTo>
                  <a:lnTo>
                    <a:pt x="40517" y="21707"/>
                  </a:lnTo>
                  <a:lnTo>
                    <a:pt x="40583" y="21812"/>
                  </a:lnTo>
                  <a:lnTo>
                    <a:pt x="40636" y="21917"/>
                  </a:lnTo>
                  <a:lnTo>
                    <a:pt x="40675" y="22023"/>
                  </a:lnTo>
                  <a:lnTo>
                    <a:pt x="40702" y="22141"/>
                  </a:lnTo>
                  <a:lnTo>
                    <a:pt x="40728" y="22260"/>
                  </a:lnTo>
                  <a:lnTo>
                    <a:pt x="40728" y="22378"/>
                  </a:lnTo>
                  <a:lnTo>
                    <a:pt x="40728" y="22497"/>
                  </a:lnTo>
                  <a:lnTo>
                    <a:pt x="40702" y="22615"/>
                  </a:lnTo>
                  <a:lnTo>
                    <a:pt x="40675" y="22734"/>
                  </a:lnTo>
                  <a:lnTo>
                    <a:pt x="40636" y="22839"/>
                  </a:lnTo>
                  <a:lnTo>
                    <a:pt x="40583" y="22944"/>
                  </a:lnTo>
                  <a:lnTo>
                    <a:pt x="40517" y="23049"/>
                  </a:lnTo>
                  <a:lnTo>
                    <a:pt x="40452" y="23142"/>
                  </a:lnTo>
                  <a:lnTo>
                    <a:pt x="40373" y="23221"/>
                  </a:lnTo>
                  <a:lnTo>
                    <a:pt x="40294" y="23300"/>
                  </a:lnTo>
                  <a:lnTo>
                    <a:pt x="40202" y="23365"/>
                  </a:lnTo>
                  <a:lnTo>
                    <a:pt x="40096" y="23431"/>
                  </a:lnTo>
                  <a:lnTo>
                    <a:pt x="39991" y="23484"/>
                  </a:lnTo>
                  <a:lnTo>
                    <a:pt x="39886" y="23523"/>
                  </a:lnTo>
                  <a:lnTo>
                    <a:pt x="39767" y="23550"/>
                  </a:lnTo>
                  <a:lnTo>
                    <a:pt x="39649" y="23576"/>
                  </a:lnTo>
                  <a:lnTo>
                    <a:pt x="39412" y="23576"/>
                  </a:lnTo>
                  <a:lnTo>
                    <a:pt x="39293" y="23550"/>
                  </a:lnTo>
                  <a:lnTo>
                    <a:pt x="39175" y="23523"/>
                  </a:lnTo>
                  <a:lnTo>
                    <a:pt x="39069" y="23484"/>
                  </a:lnTo>
                  <a:lnTo>
                    <a:pt x="38964" y="23431"/>
                  </a:lnTo>
                  <a:lnTo>
                    <a:pt x="38859" y="23365"/>
                  </a:lnTo>
                  <a:lnTo>
                    <a:pt x="38767" y="23300"/>
                  </a:lnTo>
                  <a:lnTo>
                    <a:pt x="38688" y="23221"/>
                  </a:lnTo>
                  <a:lnTo>
                    <a:pt x="38609" y="23142"/>
                  </a:lnTo>
                  <a:lnTo>
                    <a:pt x="38543" y="23049"/>
                  </a:lnTo>
                  <a:lnTo>
                    <a:pt x="38477" y="22944"/>
                  </a:lnTo>
                  <a:lnTo>
                    <a:pt x="38424" y="22839"/>
                  </a:lnTo>
                  <a:lnTo>
                    <a:pt x="38385" y="22734"/>
                  </a:lnTo>
                  <a:lnTo>
                    <a:pt x="38359" y="22615"/>
                  </a:lnTo>
                  <a:lnTo>
                    <a:pt x="38345" y="22497"/>
                  </a:lnTo>
                  <a:lnTo>
                    <a:pt x="38332" y="22378"/>
                  </a:lnTo>
                  <a:lnTo>
                    <a:pt x="38345" y="22260"/>
                  </a:lnTo>
                  <a:lnTo>
                    <a:pt x="38359" y="22141"/>
                  </a:lnTo>
                  <a:lnTo>
                    <a:pt x="38385" y="22023"/>
                  </a:lnTo>
                  <a:lnTo>
                    <a:pt x="38424" y="21917"/>
                  </a:lnTo>
                  <a:lnTo>
                    <a:pt x="38477" y="21812"/>
                  </a:lnTo>
                  <a:lnTo>
                    <a:pt x="38543" y="21707"/>
                  </a:lnTo>
                  <a:lnTo>
                    <a:pt x="38609" y="21615"/>
                  </a:lnTo>
                  <a:lnTo>
                    <a:pt x="38688" y="21536"/>
                  </a:lnTo>
                  <a:lnTo>
                    <a:pt x="38767" y="21457"/>
                  </a:lnTo>
                  <a:lnTo>
                    <a:pt x="38859" y="21391"/>
                  </a:lnTo>
                  <a:lnTo>
                    <a:pt x="38964" y="21325"/>
                  </a:lnTo>
                  <a:lnTo>
                    <a:pt x="39069" y="21272"/>
                  </a:lnTo>
                  <a:lnTo>
                    <a:pt x="39175" y="21233"/>
                  </a:lnTo>
                  <a:lnTo>
                    <a:pt x="39293" y="21207"/>
                  </a:lnTo>
                  <a:lnTo>
                    <a:pt x="39412" y="21193"/>
                  </a:lnTo>
                  <a:lnTo>
                    <a:pt x="39530" y="21180"/>
                  </a:lnTo>
                  <a:close/>
                  <a:moveTo>
                    <a:pt x="0" y="0"/>
                  </a:moveTo>
                  <a:lnTo>
                    <a:pt x="0" y="13914"/>
                  </a:lnTo>
                  <a:lnTo>
                    <a:pt x="30276" y="13914"/>
                  </a:lnTo>
                  <a:lnTo>
                    <a:pt x="37503" y="21141"/>
                  </a:lnTo>
                  <a:lnTo>
                    <a:pt x="37424" y="21272"/>
                  </a:lnTo>
                  <a:lnTo>
                    <a:pt x="37358" y="21417"/>
                  </a:lnTo>
                  <a:lnTo>
                    <a:pt x="37292" y="21575"/>
                  </a:lnTo>
                  <a:lnTo>
                    <a:pt x="37240" y="21720"/>
                  </a:lnTo>
                  <a:lnTo>
                    <a:pt x="37200" y="21878"/>
                  </a:lnTo>
                  <a:lnTo>
                    <a:pt x="37174" y="22049"/>
                  </a:lnTo>
                  <a:lnTo>
                    <a:pt x="37161" y="22207"/>
                  </a:lnTo>
                  <a:lnTo>
                    <a:pt x="37148" y="22378"/>
                  </a:lnTo>
                  <a:lnTo>
                    <a:pt x="37161" y="22628"/>
                  </a:lnTo>
                  <a:lnTo>
                    <a:pt x="37200" y="22852"/>
                  </a:lnTo>
                  <a:lnTo>
                    <a:pt x="37266" y="23089"/>
                  </a:lnTo>
                  <a:lnTo>
                    <a:pt x="37345" y="23300"/>
                  </a:lnTo>
                  <a:lnTo>
                    <a:pt x="37437" y="23510"/>
                  </a:lnTo>
                  <a:lnTo>
                    <a:pt x="37556" y="23708"/>
                  </a:lnTo>
                  <a:lnTo>
                    <a:pt x="37700" y="23892"/>
                  </a:lnTo>
                  <a:lnTo>
                    <a:pt x="37845" y="24063"/>
                  </a:lnTo>
                  <a:lnTo>
                    <a:pt x="38016" y="24208"/>
                  </a:lnTo>
                  <a:lnTo>
                    <a:pt x="38201" y="24353"/>
                  </a:lnTo>
                  <a:lnTo>
                    <a:pt x="38398" y="24471"/>
                  </a:lnTo>
                  <a:lnTo>
                    <a:pt x="38609" y="24576"/>
                  </a:lnTo>
                  <a:lnTo>
                    <a:pt x="38819" y="24655"/>
                  </a:lnTo>
                  <a:lnTo>
                    <a:pt x="39056" y="24708"/>
                  </a:lnTo>
                  <a:lnTo>
                    <a:pt x="39293" y="24748"/>
                  </a:lnTo>
                  <a:lnTo>
                    <a:pt x="39530" y="24761"/>
                  </a:lnTo>
                  <a:lnTo>
                    <a:pt x="39780" y="24748"/>
                  </a:lnTo>
                  <a:lnTo>
                    <a:pt x="40004" y="24708"/>
                  </a:lnTo>
                  <a:lnTo>
                    <a:pt x="40241" y="24655"/>
                  </a:lnTo>
                  <a:lnTo>
                    <a:pt x="40452" y="24576"/>
                  </a:lnTo>
                  <a:lnTo>
                    <a:pt x="40662" y="24471"/>
                  </a:lnTo>
                  <a:lnTo>
                    <a:pt x="40860" y="24353"/>
                  </a:lnTo>
                  <a:lnTo>
                    <a:pt x="41044" y="24208"/>
                  </a:lnTo>
                  <a:lnTo>
                    <a:pt x="41215" y="24063"/>
                  </a:lnTo>
                  <a:lnTo>
                    <a:pt x="41360" y="23892"/>
                  </a:lnTo>
                  <a:lnTo>
                    <a:pt x="41505" y="23708"/>
                  </a:lnTo>
                  <a:lnTo>
                    <a:pt x="41623" y="23510"/>
                  </a:lnTo>
                  <a:lnTo>
                    <a:pt x="41728" y="23300"/>
                  </a:lnTo>
                  <a:lnTo>
                    <a:pt x="41807" y="23089"/>
                  </a:lnTo>
                  <a:lnTo>
                    <a:pt x="41860" y="22852"/>
                  </a:lnTo>
                  <a:lnTo>
                    <a:pt x="41900" y="22628"/>
                  </a:lnTo>
                  <a:lnTo>
                    <a:pt x="41913" y="22378"/>
                  </a:lnTo>
                  <a:lnTo>
                    <a:pt x="41900" y="22141"/>
                  </a:lnTo>
                  <a:lnTo>
                    <a:pt x="41860" y="21904"/>
                  </a:lnTo>
                  <a:lnTo>
                    <a:pt x="41807" y="21667"/>
                  </a:lnTo>
                  <a:lnTo>
                    <a:pt x="41728" y="21457"/>
                  </a:lnTo>
                  <a:lnTo>
                    <a:pt x="41623" y="21246"/>
                  </a:lnTo>
                  <a:lnTo>
                    <a:pt x="41505" y="21049"/>
                  </a:lnTo>
                  <a:lnTo>
                    <a:pt x="41360" y="20864"/>
                  </a:lnTo>
                  <a:lnTo>
                    <a:pt x="41215" y="20693"/>
                  </a:lnTo>
                  <a:lnTo>
                    <a:pt x="41044" y="20548"/>
                  </a:lnTo>
                  <a:lnTo>
                    <a:pt x="40860" y="20404"/>
                  </a:lnTo>
                  <a:lnTo>
                    <a:pt x="40662" y="20285"/>
                  </a:lnTo>
                  <a:lnTo>
                    <a:pt x="40452" y="20193"/>
                  </a:lnTo>
                  <a:lnTo>
                    <a:pt x="40241" y="20114"/>
                  </a:lnTo>
                  <a:lnTo>
                    <a:pt x="40004" y="20048"/>
                  </a:lnTo>
                  <a:lnTo>
                    <a:pt x="39780" y="20009"/>
                  </a:lnTo>
                  <a:lnTo>
                    <a:pt x="39530" y="19996"/>
                  </a:lnTo>
                  <a:lnTo>
                    <a:pt x="39372" y="20009"/>
                  </a:lnTo>
                  <a:lnTo>
                    <a:pt x="39214" y="20022"/>
                  </a:lnTo>
                  <a:lnTo>
                    <a:pt x="39056" y="20048"/>
                  </a:lnTo>
                  <a:lnTo>
                    <a:pt x="38912" y="20088"/>
                  </a:lnTo>
                  <a:lnTo>
                    <a:pt x="38767" y="20127"/>
                  </a:lnTo>
                  <a:lnTo>
                    <a:pt x="38622" y="20180"/>
                  </a:lnTo>
                  <a:lnTo>
                    <a:pt x="38477" y="20246"/>
                  </a:lnTo>
                  <a:lnTo>
                    <a:pt x="38345" y="20311"/>
                  </a:lnTo>
                  <a:lnTo>
                    <a:pt x="30763" y="12729"/>
                  </a:lnTo>
                  <a:lnTo>
                    <a:pt x="1185" y="12729"/>
                  </a:lnTo>
                  <a:lnTo>
                    <a:pt x="1185"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4"/>
            <p:cNvSpPr/>
            <p:nvPr/>
          </p:nvSpPr>
          <p:spPr>
            <a:xfrm>
              <a:off x="4481975" y="1997075"/>
              <a:ext cx="863225" cy="642425"/>
            </a:xfrm>
            <a:custGeom>
              <a:avLst/>
              <a:gdLst/>
              <a:ahLst/>
              <a:cxnLst/>
              <a:rect l="l" t="t" r="r" b="b"/>
              <a:pathLst>
                <a:path w="34529" h="25697" extrusionOk="0">
                  <a:moveTo>
                    <a:pt x="32146" y="22116"/>
                  </a:moveTo>
                  <a:lnTo>
                    <a:pt x="32278" y="22129"/>
                  </a:lnTo>
                  <a:lnTo>
                    <a:pt x="32396" y="22142"/>
                  </a:lnTo>
                  <a:lnTo>
                    <a:pt x="32501" y="22168"/>
                  </a:lnTo>
                  <a:lnTo>
                    <a:pt x="32620" y="22208"/>
                  </a:lnTo>
                  <a:lnTo>
                    <a:pt x="32725" y="22260"/>
                  </a:lnTo>
                  <a:lnTo>
                    <a:pt x="32817" y="22326"/>
                  </a:lnTo>
                  <a:lnTo>
                    <a:pt x="32910" y="22392"/>
                  </a:lnTo>
                  <a:lnTo>
                    <a:pt x="33002" y="22471"/>
                  </a:lnTo>
                  <a:lnTo>
                    <a:pt x="33068" y="22550"/>
                  </a:lnTo>
                  <a:lnTo>
                    <a:pt x="33146" y="22642"/>
                  </a:lnTo>
                  <a:lnTo>
                    <a:pt x="33199" y="22748"/>
                  </a:lnTo>
                  <a:lnTo>
                    <a:pt x="33252" y="22853"/>
                  </a:lnTo>
                  <a:lnTo>
                    <a:pt x="33291" y="22958"/>
                  </a:lnTo>
                  <a:lnTo>
                    <a:pt x="33318" y="23077"/>
                  </a:lnTo>
                  <a:lnTo>
                    <a:pt x="33344" y="23195"/>
                  </a:lnTo>
                  <a:lnTo>
                    <a:pt x="33344" y="23314"/>
                  </a:lnTo>
                  <a:lnTo>
                    <a:pt x="33344" y="23432"/>
                  </a:lnTo>
                  <a:lnTo>
                    <a:pt x="33318" y="23551"/>
                  </a:lnTo>
                  <a:lnTo>
                    <a:pt x="33291" y="23669"/>
                  </a:lnTo>
                  <a:lnTo>
                    <a:pt x="33252" y="23774"/>
                  </a:lnTo>
                  <a:lnTo>
                    <a:pt x="33199" y="23880"/>
                  </a:lnTo>
                  <a:lnTo>
                    <a:pt x="33146" y="23985"/>
                  </a:lnTo>
                  <a:lnTo>
                    <a:pt x="33068" y="24077"/>
                  </a:lnTo>
                  <a:lnTo>
                    <a:pt x="33002" y="24156"/>
                  </a:lnTo>
                  <a:lnTo>
                    <a:pt x="32910" y="24235"/>
                  </a:lnTo>
                  <a:lnTo>
                    <a:pt x="32817" y="24301"/>
                  </a:lnTo>
                  <a:lnTo>
                    <a:pt x="32725" y="24367"/>
                  </a:lnTo>
                  <a:lnTo>
                    <a:pt x="32620" y="24419"/>
                  </a:lnTo>
                  <a:lnTo>
                    <a:pt x="32501" y="24459"/>
                  </a:lnTo>
                  <a:lnTo>
                    <a:pt x="32396" y="24485"/>
                  </a:lnTo>
                  <a:lnTo>
                    <a:pt x="32278" y="24511"/>
                  </a:lnTo>
                  <a:lnTo>
                    <a:pt x="32028" y="24511"/>
                  </a:lnTo>
                  <a:lnTo>
                    <a:pt x="31896" y="24485"/>
                  </a:lnTo>
                  <a:lnTo>
                    <a:pt x="31777" y="24459"/>
                  </a:lnTo>
                  <a:lnTo>
                    <a:pt x="31672" y="24406"/>
                  </a:lnTo>
                  <a:lnTo>
                    <a:pt x="31567" y="24353"/>
                  </a:lnTo>
                  <a:lnTo>
                    <a:pt x="31462" y="24288"/>
                  </a:lnTo>
                  <a:lnTo>
                    <a:pt x="31369" y="24222"/>
                  </a:lnTo>
                  <a:lnTo>
                    <a:pt x="31277" y="24130"/>
                  </a:lnTo>
                  <a:lnTo>
                    <a:pt x="31409" y="24130"/>
                  </a:lnTo>
                  <a:lnTo>
                    <a:pt x="31409" y="22958"/>
                  </a:lnTo>
                  <a:lnTo>
                    <a:pt x="31001" y="22958"/>
                  </a:lnTo>
                  <a:lnTo>
                    <a:pt x="31080" y="22774"/>
                  </a:lnTo>
                  <a:lnTo>
                    <a:pt x="31172" y="22616"/>
                  </a:lnTo>
                  <a:lnTo>
                    <a:pt x="31290" y="22471"/>
                  </a:lnTo>
                  <a:lnTo>
                    <a:pt x="31435" y="22353"/>
                  </a:lnTo>
                  <a:lnTo>
                    <a:pt x="31593" y="22260"/>
                  </a:lnTo>
                  <a:lnTo>
                    <a:pt x="31764" y="22182"/>
                  </a:lnTo>
                  <a:lnTo>
                    <a:pt x="31949" y="22129"/>
                  </a:lnTo>
                  <a:lnTo>
                    <a:pt x="32054" y="22116"/>
                  </a:lnTo>
                  <a:close/>
                  <a:moveTo>
                    <a:pt x="1" y="1"/>
                  </a:moveTo>
                  <a:lnTo>
                    <a:pt x="1" y="1186"/>
                  </a:lnTo>
                  <a:lnTo>
                    <a:pt x="15494" y="1186"/>
                  </a:lnTo>
                  <a:lnTo>
                    <a:pt x="15494" y="24130"/>
                  </a:lnTo>
                  <a:lnTo>
                    <a:pt x="29921" y="24130"/>
                  </a:lnTo>
                  <a:lnTo>
                    <a:pt x="29987" y="24301"/>
                  </a:lnTo>
                  <a:lnTo>
                    <a:pt x="30066" y="24459"/>
                  </a:lnTo>
                  <a:lnTo>
                    <a:pt x="30158" y="24617"/>
                  </a:lnTo>
                  <a:lnTo>
                    <a:pt x="30264" y="24762"/>
                  </a:lnTo>
                  <a:lnTo>
                    <a:pt x="30382" y="24893"/>
                  </a:lnTo>
                  <a:lnTo>
                    <a:pt x="30501" y="25025"/>
                  </a:lnTo>
                  <a:lnTo>
                    <a:pt x="30632" y="25143"/>
                  </a:lnTo>
                  <a:lnTo>
                    <a:pt x="30777" y="25249"/>
                  </a:lnTo>
                  <a:lnTo>
                    <a:pt x="30922" y="25354"/>
                  </a:lnTo>
                  <a:lnTo>
                    <a:pt x="31080" y="25446"/>
                  </a:lnTo>
                  <a:lnTo>
                    <a:pt x="31251" y="25512"/>
                  </a:lnTo>
                  <a:lnTo>
                    <a:pt x="31422" y="25578"/>
                  </a:lnTo>
                  <a:lnTo>
                    <a:pt x="31593" y="25630"/>
                  </a:lnTo>
                  <a:lnTo>
                    <a:pt x="31777" y="25670"/>
                  </a:lnTo>
                  <a:lnTo>
                    <a:pt x="31962" y="25683"/>
                  </a:lnTo>
                  <a:lnTo>
                    <a:pt x="32146" y="25696"/>
                  </a:lnTo>
                  <a:lnTo>
                    <a:pt x="32396" y="25683"/>
                  </a:lnTo>
                  <a:lnTo>
                    <a:pt x="32633" y="25644"/>
                  </a:lnTo>
                  <a:lnTo>
                    <a:pt x="32857" y="25591"/>
                  </a:lnTo>
                  <a:lnTo>
                    <a:pt x="33068" y="25512"/>
                  </a:lnTo>
                  <a:lnTo>
                    <a:pt x="33278" y="25407"/>
                  </a:lnTo>
                  <a:lnTo>
                    <a:pt x="33476" y="25288"/>
                  </a:lnTo>
                  <a:lnTo>
                    <a:pt x="33660" y="25143"/>
                  </a:lnTo>
                  <a:lnTo>
                    <a:pt x="33831" y="24999"/>
                  </a:lnTo>
                  <a:lnTo>
                    <a:pt x="33989" y="24827"/>
                  </a:lnTo>
                  <a:lnTo>
                    <a:pt x="34121" y="24643"/>
                  </a:lnTo>
                  <a:lnTo>
                    <a:pt x="34239" y="24446"/>
                  </a:lnTo>
                  <a:lnTo>
                    <a:pt x="34344" y="24235"/>
                  </a:lnTo>
                  <a:lnTo>
                    <a:pt x="34423" y="24024"/>
                  </a:lnTo>
                  <a:lnTo>
                    <a:pt x="34476" y="23787"/>
                  </a:lnTo>
                  <a:lnTo>
                    <a:pt x="34515" y="23551"/>
                  </a:lnTo>
                  <a:lnTo>
                    <a:pt x="34529" y="23314"/>
                  </a:lnTo>
                  <a:lnTo>
                    <a:pt x="34515" y="23077"/>
                  </a:lnTo>
                  <a:lnTo>
                    <a:pt x="34476" y="22840"/>
                  </a:lnTo>
                  <a:lnTo>
                    <a:pt x="34423" y="22603"/>
                  </a:lnTo>
                  <a:lnTo>
                    <a:pt x="34344" y="22392"/>
                  </a:lnTo>
                  <a:lnTo>
                    <a:pt x="34239" y="22182"/>
                  </a:lnTo>
                  <a:lnTo>
                    <a:pt x="34121" y="21984"/>
                  </a:lnTo>
                  <a:lnTo>
                    <a:pt x="33989" y="21800"/>
                  </a:lnTo>
                  <a:lnTo>
                    <a:pt x="33831" y="21629"/>
                  </a:lnTo>
                  <a:lnTo>
                    <a:pt x="33660" y="21484"/>
                  </a:lnTo>
                  <a:lnTo>
                    <a:pt x="33476" y="21339"/>
                  </a:lnTo>
                  <a:lnTo>
                    <a:pt x="33278" y="21221"/>
                  </a:lnTo>
                  <a:lnTo>
                    <a:pt x="33068" y="21128"/>
                  </a:lnTo>
                  <a:lnTo>
                    <a:pt x="32857" y="21036"/>
                  </a:lnTo>
                  <a:lnTo>
                    <a:pt x="32633" y="20984"/>
                  </a:lnTo>
                  <a:lnTo>
                    <a:pt x="32396" y="20944"/>
                  </a:lnTo>
                  <a:lnTo>
                    <a:pt x="32146" y="20931"/>
                  </a:lnTo>
                  <a:lnTo>
                    <a:pt x="31922" y="20944"/>
                  </a:lnTo>
                  <a:lnTo>
                    <a:pt x="31712" y="20970"/>
                  </a:lnTo>
                  <a:lnTo>
                    <a:pt x="31501" y="21023"/>
                  </a:lnTo>
                  <a:lnTo>
                    <a:pt x="31304" y="21089"/>
                  </a:lnTo>
                  <a:lnTo>
                    <a:pt x="31106" y="21168"/>
                  </a:lnTo>
                  <a:lnTo>
                    <a:pt x="30922" y="21273"/>
                  </a:lnTo>
                  <a:lnTo>
                    <a:pt x="30751" y="21392"/>
                  </a:lnTo>
                  <a:lnTo>
                    <a:pt x="30593" y="21523"/>
                  </a:lnTo>
                  <a:lnTo>
                    <a:pt x="30448" y="21655"/>
                  </a:lnTo>
                  <a:lnTo>
                    <a:pt x="30303" y="21813"/>
                  </a:lnTo>
                  <a:lnTo>
                    <a:pt x="30185" y="21984"/>
                  </a:lnTo>
                  <a:lnTo>
                    <a:pt x="30066" y="22155"/>
                  </a:lnTo>
                  <a:lnTo>
                    <a:pt x="29974" y="22339"/>
                  </a:lnTo>
                  <a:lnTo>
                    <a:pt x="29895" y="22537"/>
                  </a:lnTo>
                  <a:lnTo>
                    <a:pt x="29842" y="22748"/>
                  </a:lnTo>
                  <a:lnTo>
                    <a:pt x="29803" y="22958"/>
                  </a:lnTo>
                  <a:lnTo>
                    <a:pt x="16679" y="22958"/>
                  </a:lnTo>
                  <a:lnTo>
                    <a:pt x="16679"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4"/>
            <p:cNvSpPr/>
            <p:nvPr/>
          </p:nvSpPr>
          <p:spPr>
            <a:xfrm>
              <a:off x="5823350" y="1374775"/>
              <a:ext cx="554850" cy="548300"/>
            </a:xfrm>
            <a:custGeom>
              <a:avLst/>
              <a:gdLst/>
              <a:ahLst/>
              <a:cxnLst/>
              <a:rect l="l" t="t" r="r" b="b"/>
              <a:pathLst>
                <a:path w="22194" h="21932" extrusionOk="0">
                  <a:moveTo>
                    <a:pt x="2383" y="1186"/>
                  </a:moveTo>
                  <a:lnTo>
                    <a:pt x="2501" y="1199"/>
                  </a:lnTo>
                  <a:lnTo>
                    <a:pt x="2620" y="1212"/>
                  </a:lnTo>
                  <a:lnTo>
                    <a:pt x="2738" y="1238"/>
                  </a:lnTo>
                  <a:lnTo>
                    <a:pt x="2844" y="1278"/>
                  </a:lnTo>
                  <a:lnTo>
                    <a:pt x="2949" y="1330"/>
                  </a:lnTo>
                  <a:lnTo>
                    <a:pt x="3054" y="1396"/>
                  </a:lnTo>
                  <a:lnTo>
                    <a:pt x="3146" y="1462"/>
                  </a:lnTo>
                  <a:lnTo>
                    <a:pt x="3225" y="1541"/>
                  </a:lnTo>
                  <a:lnTo>
                    <a:pt x="3304" y="1620"/>
                  </a:lnTo>
                  <a:lnTo>
                    <a:pt x="3383" y="1712"/>
                  </a:lnTo>
                  <a:lnTo>
                    <a:pt x="3436" y="1817"/>
                  </a:lnTo>
                  <a:lnTo>
                    <a:pt x="3489" y="1923"/>
                  </a:lnTo>
                  <a:lnTo>
                    <a:pt x="3528" y="2028"/>
                  </a:lnTo>
                  <a:lnTo>
                    <a:pt x="3554" y="2146"/>
                  </a:lnTo>
                  <a:lnTo>
                    <a:pt x="3581" y="2265"/>
                  </a:lnTo>
                  <a:lnTo>
                    <a:pt x="3581" y="2383"/>
                  </a:lnTo>
                  <a:lnTo>
                    <a:pt x="3581" y="2502"/>
                  </a:lnTo>
                  <a:lnTo>
                    <a:pt x="3554" y="2620"/>
                  </a:lnTo>
                  <a:lnTo>
                    <a:pt x="3528" y="2739"/>
                  </a:lnTo>
                  <a:lnTo>
                    <a:pt x="3489" y="2857"/>
                  </a:lnTo>
                  <a:lnTo>
                    <a:pt x="3436" y="2949"/>
                  </a:lnTo>
                  <a:lnTo>
                    <a:pt x="3383" y="3055"/>
                  </a:lnTo>
                  <a:lnTo>
                    <a:pt x="3304" y="3147"/>
                  </a:lnTo>
                  <a:lnTo>
                    <a:pt x="3225" y="3226"/>
                  </a:lnTo>
                  <a:lnTo>
                    <a:pt x="3146" y="3305"/>
                  </a:lnTo>
                  <a:lnTo>
                    <a:pt x="3054" y="3384"/>
                  </a:lnTo>
                  <a:lnTo>
                    <a:pt x="2949" y="3436"/>
                  </a:lnTo>
                  <a:lnTo>
                    <a:pt x="2844" y="3489"/>
                  </a:lnTo>
                  <a:lnTo>
                    <a:pt x="2738" y="3529"/>
                  </a:lnTo>
                  <a:lnTo>
                    <a:pt x="2620" y="3555"/>
                  </a:lnTo>
                  <a:lnTo>
                    <a:pt x="2501" y="3581"/>
                  </a:lnTo>
                  <a:lnTo>
                    <a:pt x="2264" y="3581"/>
                  </a:lnTo>
                  <a:lnTo>
                    <a:pt x="2146" y="3555"/>
                  </a:lnTo>
                  <a:lnTo>
                    <a:pt x="2027" y="3529"/>
                  </a:lnTo>
                  <a:lnTo>
                    <a:pt x="1922" y="3489"/>
                  </a:lnTo>
                  <a:lnTo>
                    <a:pt x="1817" y="3436"/>
                  </a:lnTo>
                  <a:lnTo>
                    <a:pt x="1711" y="3384"/>
                  </a:lnTo>
                  <a:lnTo>
                    <a:pt x="1619" y="3305"/>
                  </a:lnTo>
                  <a:lnTo>
                    <a:pt x="1540" y="3226"/>
                  </a:lnTo>
                  <a:lnTo>
                    <a:pt x="1461" y="3147"/>
                  </a:lnTo>
                  <a:lnTo>
                    <a:pt x="1396" y="3055"/>
                  </a:lnTo>
                  <a:lnTo>
                    <a:pt x="1330" y="2949"/>
                  </a:lnTo>
                  <a:lnTo>
                    <a:pt x="1277" y="2857"/>
                  </a:lnTo>
                  <a:lnTo>
                    <a:pt x="1238" y="2739"/>
                  </a:lnTo>
                  <a:lnTo>
                    <a:pt x="1211" y="2620"/>
                  </a:lnTo>
                  <a:lnTo>
                    <a:pt x="1198" y="2502"/>
                  </a:lnTo>
                  <a:lnTo>
                    <a:pt x="1185" y="2383"/>
                  </a:lnTo>
                  <a:lnTo>
                    <a:pt x="1198" y="2265"/>
                  </a:lnTo>
                  <a:lnTo>
                    <a:pt x="1211" y="2146"/>
                  </a:lnTo>
                  <a:lnTo>
                    <a:pt x="1238" y="2028"/>
                  </a:lnTo>
                  <a:lnTo>
                    <a:pt x="1277" y="1923"/>
                  </a:lnTo>
                  <a:lnTo>
                    <a:pt x="1330" y="1817"/>
                  </a:lnTo>
                  <a:lnTo>
                    <a:pt x="1396" y="1712"/>
                  </a:lnTo>
                  <a:lnTo>
                    <a:pt x="1461" y="1620"/>
                  </a:lnTo>
                  <a:lnTo>
                    <a:pt x="1540" y="1541"/>
                  </a:lnTo>
                  <a:lnTo>
                    <a:pt x="1619" y="1462"/>
                  </a:lnTo>
                  <a:lnTo>
                    <a:pt x="1711" y="1396"/>
                  </a:lnTo>
                  <a:lnTo>
                    <a:pt x="1817" y="1330"/>
                  </a:lnTo>
                  <a:lnTo>
                    <a:pt x="1922" y="1278"/>
                  </a:lnTo>
                  <a:lnTo>
                    <a:pt x="2027" y="1238"/>
                  </a:lnTo>
                  <a:lnTo>
                    <a:pt x="2146" y="1212"/>
                  </a:lnTo>
                  <a:lnTo>
                    <a:pt x="2264" y="1199"/>
                  </a:lnTo>
                  <a:lnTo>
                    <a:pt x="2383" y="1186"/>
                  </a:lnTo>
                  <a:close/>
                  <a:moveTo>
                    <a:pt x="19930" y="18351"/>
                  </a:moveTo>
                  <a:lnTo>
                    <a:pt x="20048" y="18377"/>
                  </a:lnTo>
                  <a:lnTo>
                    <a:pt x="20167" y="18403"/>
                  </a:lnTo>
                  <a:lnTo>
                    <a:pt x="20272" y="18443"/>
                  </a:lnTo>
                  <a:lnTo>
                    <a:pt x="20377" y="18496"/>
                  </a:lnTo>
                  <a:lnTo>
                    <a:pt x="20483" y="18561"/>
                  </a:lnTo>
                  <a:lnTo>
                    <a:pt x="20575" y="18627"/>
                  </a:lnTo>
                  <a:lnTo>
                    <a:pt x="20654" y="18706"/>
                  </a:lnTo>
                  <a:lnTo>
                    <a:pt x="20733" y="18785"/>
                  </a:lnTo>
                  <a:lnTo>
                    <a:pt x="20799" y="18877"/>
                  </a:lnTo>
                  <a:lnTo>
                    <a:pt x="20864" y="18983"/>
                  </a:lnTo>
                  <a:lnTo>
                    <a:pt x="20917" y="19088"/>
                  </a:lnTo>
                  <a:lnTo>
                    <a:pt x="20956" y="19193"/>
                  </a:lnTo>
                  <a:lnTo>
                    <a:pt x="20983" y="19312"/>
                  </a:lnTo>
                  <a:lnTo>
                    <a:pt x="20996" y="19430"/>
                  </a:lnTo>
                  <a:lnTo>
                    <a:pt x="21009" y="19549"/>
                  </a:lnTo>
                  <a:lnTo>
                    <a:pt x="20996" y="19667"/>
                  </a:lnTo>
                  <a:lnTo>
                    <a:pt x="20983" y="19786"/>
                  </a:lnTo>
                  <a:lnTo>
                    <a:pt x="20956" y="19904"/>
                  </a:lnTo>
                  <a:lnTo>
                    <a:pt x="20917" y="20009"/>
                  </a:lnTo>
                  <a:lnTo>
                    <a:pt x="20864" y="20115"/>
                  </a:lnTo>
                  <a:lnTo>
                    <a:pt x="20799" y="20220"/>
                  </a:lnTo>
                  <a:lnTo>
                    <a:pt x="20733" y="20312"/>
                  </a:lnTo>
                  <a:lnTo>
                    <a:pt x="20654" y="20391"/>
                  </a:lnTo>
                  <a:lnTo>
                    <a:pt x="20575" y="20470"/>
                  </a:lnTo>
                  <a:lnTo>
                    <a:pt x="20483" y="20536"/>
                  </a:lnTo>
                  <a:lnTo>
                    <a:pt x="20377" y="20602"/>
                  </a:lnTo>
                  <a:lnTo>
                    <a:pt x="20272" y="20654"/>
                  </a:lnTo>
                  <a:lnTo>
                    <a:pt x="20167" y="20694"/>
                  </a:lnTo>
                  <a:lnTo>
                    <a:pt x="20048" y="20720"/>
                  </a:lnTo>
                  <a:lnTo>
                    <a:pt x="19930" y="20733"/>
                  </a:lnTo>
                  <a:lnTo>
                    <a:pt x="19811" y="20746"/>
                  </a:lnTo>
                  <a:lnTo>
                    <a:pt x="19693" y="20733"/>
                  </a:lnTo>
                  <a:lnTo>
                    <a:pt x="19574" y="20720"/>
                  </a:lnTo>
                  <a:lnTo>
                    <a:pt x="19456" y="20694"/>
                  </a:lnTo>
                  <a:lnTo>
                    <a:pt x="19337" y="20654"/>
                  </a:lnTo>
                  <a:lnTo>
                    <a:pt x="19245" y="20602"/>
                  </a:lnTo>
                  <a:lnTo>
                    <a:pt x="19140" y="20536"/>
                  </a:lnTo>
                  <a:lnTo>
                    <a:pt x="19048" y="20470"/>
                  </a:lnTo>
                  <a:lnTo>
                    <a:pt x="18969" y="20391"/>
                  </a:lnTo>
                  <a:lnTo>
                    <a:pt x="18890" y="20312"/>
                  </a:lnTo>
                  <a:lnTo>
                    <a:pt x="18811" y="20220"/>
                  </a:lnTo>
                  <a:lnTo>
                    <a:pt x="18758" y="20115"/>
                  </a:lnTo>
                  <a:lnTo>
                    <a:pt x="18706" y="20009"/>
                  </a:lnTo>
                  <a:lnTo>
                    <a:pt x="18666" y="19904"/>
                  </a:lnTo>
                  <a:lnTo>
                    <a:pt x="18640" y="19786"/>
                  </a:lnTo>
                  <a:lnTo>
                    <a:pt x="18613" y="19667"/>
                  </a:lnTo>
                  <a:lnTo>
                    <a:pt x="18613" y="19549"/>
                  </a:lnTo>
                  <a:lnTo>
                    <a:pt x="18613" y="19430"/>
                  </a:lnTo>
                  <a:lnTo>
                    <a:pt x="18640" y="19312"/>
                  </a:lnTo>
                  <a:lnTo>
                    <a:pt x="18666" y="19193"/>
                  </a:lnTo>
                  <a:lnTo>
                    <a:pt x="18706" y="19088"/>
                  </a:lnTo>
                  <a:lnTo>
                    <a:pt x="18758" y="18983"/>
                  </a:lnTo>
                  <a:lnTo>
                    <a:pt x="18811" y="18877"/>
                  </a:lnTo>
                  <a:lnTo>
                    <a:pt x="18890" y="18785"/>
                  </a:lnTo>
                  <a:lnTo>
                    <a:pt x="18969" y="18706"/>
                  </a:lnTo>
                  <a:lnTo>
                    <a:pt x="19048" y="18627"/>
                  </a:lnTo>
                  <a:lnTo>
                    <a:pt x="19140" y="18561"/>
                  </a:lnTo>
                  <a:lnTo>
                    <a:pt x="19245" y="18496"/>
                  </a:lnTo>
                  <a:lnTo>
                    <a:pt x="19337" y="18443"/>
                  </a:lnTo>
                  <a:lnTo>
                    <a:pt x="19456" y="18403"/>
                  </a:lnTo>
                  <a:lnTo>
                    <a:pt x="19574" y="18377"/>
                  </a:lnTo>
                  <a:lnTo>
                    <a:pt x="19693" y="18351"/>
                  </a:lnTo>
                  <a:close/>
                  <a:moveTo>
                    <a:pt x="2383" y="1"/>
                  </a:moveTo>
                  <a:lnTo>
                    <a:pt x="2146" y="14"/>
                  </a:lnTo>
                  <a:lnTo>
                    <a:pt x="1909" y="53"/>
                  </a:lnTo>
                  <a:lnTo>
                    <a:pt x="1672" y="119"/>
                  </a:lnTo>
                  <a:lnTo>
                    <a:pt x="1461" y="198"/>
                  </a:lnTo>
                  <a:lnTo>
                    <a:pt x="1251" y="290"/>
                  </a:lnTo>
                  <a:lnTo>
                    <a:pt x="1053" y="409"/>
                  </a:lnTo>
                  <a:lnTo>
                    <a:pt x="869" y="554"/>
                  </a:lnTo>
                  <a:lnTo>
                    <a:pt x="698" y="698"/>
                  </a:lnTo>
                  <a:lnTo>
                    <a:pt x="553" y="870"/>
                  </a:lnTo>
                  <a:lnTo>
                    <a:pt x="408" y="1054"/>
                  </a:lnTo>
                  <a:lnTo>
                    <a:pt x="290" y="1251"/>
                  </a:lnTo>
                  <a:lnTo>
                    <a:pt x="198" y="1462"/>
                  </a:lnTo>
                  <a:lnTo>
                    <a:pt x="119" y="1673"/>
                  </a:lnTo>
                  <a:lnTo>
                    <a:pt x="53" y="1909"/>
                  </a:lnTo>
                  <a:lnTo>
                    <a:pt x="13" y="2146"/>
                  </a:lnTo>
                  <a:lnTo>
                    <a:pt x="0" y="2383"/>
                  </a:lnTo>
                  <a:lnTo>
                    <a:pt x="13" y="2633"/>
                  </a:lnTo>
                  <a:lnTo>
                    <a:pt x="53" y="2870"/>
                  </a:lnTo>
                  <a:lnTo>
                    <a:pt x="119" y="3094"/>
                  </a:lnTo>
                  <a:lnTo>
                    <a:pt x="198" y="3305"/>
                  </a:lnTo>
                  <a:lnTo>
                    <a:pt x="290" y="3515"/>
                  </a:lnTo>
                  <a:lnTo>
                    <a:pt x="408" y="3713"/>
                  </a:lnTo>
                  <a:lnTo>
                    <a:pt x="553" y="3897"/>
                  </a:lnTo>
                  <a:lnTo>
                    <a:pt x="698" y="4068"/>
                  </a:lnTo>
                  <a:lnTo>
                    <a:pt x="869" y="4226"/>
                  </a:lnTo>
                  <a:lnTo>
                    <a:pt x="1053" y="4358"/>
                  </a:lnTo>
                  <a:lnTo>
                    <a:pt x="1251" y="4476"/>
                  </a:lnTo>
                  <a:lnTo>
                    <a:pt x="1461" y="4582"/>
                  </a:lnTo>
                  <a:lnTo>
                    <a:pt x="1672" y="4661"/>
                  </a:lnTo>
                  <a:lnTo>
                    <a:pt x="1909" y="4713"/>
                  </a:lnTo>
                  <a:lnTo>
                    <a:pt x="2146" y="4753"/>
                  </a:lnTo>
                  <a:lnTo>
                    <a:pt x="2383" y="4766"/>
                  </a:lnTo>
                  <a:lnTo>
                    <a:pt x="2554" y="4753"/>
                  </a:lnTo>
                  <a:lnTo>
                    <a:pt x="2725" y="4740"/>
                  </a:lnTo>
                  <a:lnTo>
                    <a:pt x="2883" y="4713"/>
                  </a:lnTo>
                  <a:lnTo>
                    <a:pt x="3041" y="4674"/>
                  </a:lnTo>
                  <a:lnTo>
                    <a:pt x="3199" y="4621"/>
                  </a:lnTo>
                  <a:lnTo>
                    <a:pt x="3344" y="4555"/>
                  </a:lnTo>
                  <a:lnTo>
                    <a:pt x="3489" y="4490"/>
                  </a:lnTo>
                  <a:lnTo>
                    <a:pt x="3633" y="4411"/>
                  </a:lnTo>
                  <a:lnTo>
                    <a:pt x="17692" y="18469"/>
                  </a:lnTo>
                  <a:lnTo>
                    <a:pt x="17626" y="18588"/>
                  </a:lnTo>
                  <a:lnTo>
                    <a:pt x="17573" y="18719"/>
                  </a:lnTo>
                  <a:lnTo>
                    <a:pt x="17534" y="18851"/>
                  </a:lnTo>
                  <a:lnTo>
                    <a:pt x="17494" y="18983"/>
                  </a:lnTo>
                  <a:lnTo>
                    <a:pt x="17468" y="19127"/>
                  </a:lnTo>
                  <a:lnTo>
                    <a:pt x="17442" y="19259"/>
                  </a:lnTo>
                  <a:lnTo>
                    <a:pt x="17442" y="19404"/>
                  </a:lnTo>
                  <a:lnTo>
                    <a:pt x="17429" y="19549"/>
                  </a:lnTo>
                  <a:lnTo>
                    <a:pt x="17442" y="19786"/>
                  </a:lnTo>
                  <a:lnTo>
                    <a:pt x="17481" y="20022"/>
                  </a:lnTo>
                  <a:lnTo>
                    <a:pt x="17534" y="20259"/>
                  </a:lnTo>
                  <a:lnTo>
                    <a:pt x="17613" y="20470"/>
                  </a:lnTo>
                  <a:lnTo>
                    <a:pt x="17718" y="20681"/>
                  </a:lnTo>
                  <a:lnTo>
                    <a:pt x="17837" y="20878"/>
                  </a:lnTo>
                  <a:lnTo>
                    <a:pt x="17968" y="21062"/>
                  </a:lnTo>
                  <a:lnTo>
                    <a:pt x="18126" y="21234"/>
                  </a:lnTo>
                  <a:lnTo>
                    <a:pt x="18297" y="21378"/>
                  </a:lnTo>
                  <a:lnTo>
                    <a:pt x="18482" y="21523"/>
                  </a:lnTo>
                  <a:lnTo>
                    <a:pt x="18679" y="21642"/>
                  </a:lnTo>
                  <a:lnTo>
                    <a:pt x="18890" y="21734"/>
                  </a:lnTo>
                  <a:lnTo>
                    <a:pt x="19100" y="21826"/>
                  </a:lnTo>
                  <a:lnTo>
                    <a:pt x="19337" y="21879"/>
                  </a:lnTo>
                  <a:lnTo>
                    <a:pt x="19561" y="21918"/>
                  </a:lnTo>
                  <a:lnTo>
                    <a:pt x="19811" y="21931"/>
                  </a:lnTo>
                  <a:lnTo>
                    <a:pt x="20048" y="21918"/>
                  </a:lnTo>
                  <a:lnTo>
                    <a:pt x="20285" y="21879"/>
                  </a:lnTo>
                  <a:lnTo>
                    <a:pt x="20522" y="21826"/>
                  </a:lnTo>
                  <a:lnTo>
                    <a:pt x="20733" y="21734"/>
                  </a:lnTo>
                  <a:lnTo>
                    <a:pt x="20943" y="21642"/>
                  </a:lnTo>
                  <a:lnTo>
                    <a:pt x="21141" y="21523"/>
                  </a:lnTo>
                  <a:lnTo>
                    <a:pt x="21325" y="21378"/>
                  </a:lnTo>
                  <a:lnTo>
                    <a:pt x="21496" y="21234"/>
                  </a:lnTo>
                  <a:lnTo>
                    <a:pt x="21641" y="21062"/>
                  </a:lnTo>
                  <a:lnTo>
                    <a:pt x="21786" y="20878"/>
                  </a:lnTo>
                  <a:lnTo>
                    <a:pt x="21904" y="20681"/>
                  </a:lnTo>
                  <a:lnTo>
                    <a:pt x="21996" y="20470"/>
                  </a:lnTo>
                  <a:lnTo>
                    <a:pt x="22075" y="20259"/>
                  </a:lnTo>
                  <a:lnTo>
                    <a:pt x="22141" y="20022"/>
                  </a:lnTo>
                  <a:lnTo>
                    <a:pt x="22181" y="19786"/>
                  </a:lnTo>
                  <a:lnTo>
                    <a:pt x="22194" y="19549"/>
                  </a:lnTo>
                  <a:lnTo>
                    <a:pt x="22181" y="19298"/>
                  </a:lnTo>
                  <a:lnTo>
                    <a:pt x="22141" y="19075"/>
                  </a:lnTo>
                  <a:lnTo>
                    <a:pt x="22075" y="18838"/>
                  </a:lnTo>
                  <a:lnTo>
                    <a:pt x="21996" y="18627"/>
                  </a:lnTo>
                  <a:lnTo>
                    <a:pt x="21904" y="18417"/>
                  </a:lnTo>
                  <a:lnTo>
                    <a:pt x="21786" y="18219"/>
                  </a:lnTo>
                  <a:lnTo>
                    <a:pt x="21641" y="18035"/>
                  </a:lnTo>
                  <a:lnTo>
                    <a:pt x="21496" y="17864"/>
                  </a:lnTo>
                  <a:lnTo>
                    <a:pt x="21325" y="17719"/>
                  </a:lnTo>
                  <a:lnTo>
                    <a:pt x="21141" y="17574"/>
                  </a:lnTo>
                  <a:lnTo>
                    <a:pt x="20943" y="17456"/>
                  </a:lnTo>
                  <a:lnTo>
                    <a:pt x="20733" y="17350"/>
                  </a:lnTo>
                  <a:lnTo>
                    <a:pt x="20522" y="17271"/>
                  </a:lnTo>
                  <a:lnTo>
                    <a:pt x="20285" y="17219"/>
                  </a:lnTo>
                  <a:lnTo>
                    <a:pt x="20048" y="17179"/>
                  </a:lnTo>
                  <a:lnTo>
                    <a:pt x="19811" y="17166"/>
                  </a:lnTo>
                  <a:lnTo>
                    <a:pt x="19627" y="17179"/>
                  </a:lnTo>
                  <a:lnTo>
                    <a:pt x="19443" y="17192"/>
                  </a:lnTo>
                  <a:lnTo>
                    <a:pt x="19272" y="17232"/>
                  </a:lnTo>
                  <a:lnTo>
                    <a:pt x="19100" y="17284"/>
                  </a:lnTo>
                  <a:lnTo>
                    <a:pt x="18929" y="17337"/>
                  </a:lnTo>
                  <a:lnTo>
                    <a:pt x="18771" y="17403"/>
                  </a:lnTo>
                  <a:lnTo>
                    <a:pt x="18613" y="17495"/>
                  </a:lnTo>
                  <a:lnTo>
                    <a:pt x="18469" y="17587"/>
                  </a:lnTo>
                  <a:lnTo>
                    <a:pt x="4449" y="3555"/>
                  </a:lnTo>
                  <a:lnTo>
                    <a:pt x="4515" y="3423"/>
                  </a:lnTo>
                  <a:lnTo>
                    <a:pt x="4581" y="3292"/>
                  </a:lnTo>
                  <a:lnTo>
                    <a:pt x="4634" y="3147"/>
                  </a:lnTo>
                  <a:lnTo>
                    <a:pt x="4686" y="3002"/>
                  </a:lnTo>
                  <a:lnTo>
                    <a:pt x="4713" y="2857"/>
                  </a:lnTo>
                  <a:lnTo>
                    <a:pt x="4739" y="2699"/>
                  </a:lnTo>
                  <a:lnTo>
                    <a:pt x="4752" y="2541"/>
                  </a:lnTo>
                  <a:lnTo>
                    <a:pt x="4765" y="2383"/>
                  </a:lnTo>
                  <a:lnTo>
                    <a:pt x="4752" y="2146"/>
                  </a:lnTo>
                  <a:lnTo>
                    <a:pt x="4713" y="1909"/>
                  </a:lnTo>
                  <a:lnTo>
                    <a:pt x="4660" y="1673"/>
                  </a:lnTo>
                  <a:lnTo>
                    <a:pt x="4581" y="1462"/>
                  </a:lnTo>
                  <a:lnTo>
                    <a:pt x="4476" y="1251"/>
                  </a:lnTo>
                  <a:lnTo>
                    <a:pt x="4357" y="1054"/>
                  </a:lnTo>
                  <a:lnTo>
                    <a:pt x="4213" y="870"/>
                  </a:lnTo>
                  <a:lnTo>
                    <a:pt x="4068" y="698"/>
                  </a:lnTo>
                  <a:lnTo>
                    <a:pt x="3897" y="554"/>
                  </a:lnTo>
                  <a:lnTo>
                    <a:pt x="3712" y="409"/>
                  </a:lnTo>
                  <a:lnTo>
                    <a:pt x="3515" y="290"/>
                  </a:lnTo>
                  <a:lnTo>
                    <a:pt x="3304" y="198"/>
                  </a:lnTo>
                  <a:lnTo>
                    <a:pt x="3094" y="119"/>
                  </a:lnTo>
                  <a:lnTo>
                    <a:pt x="2857" y="53"/>
                  </a:lnTo>
                  <a:lnTo>
                    <a:pt x="2633" y="14"/>
                  </a:lnTo>
                  <a:lnTo>
                    <a:pt x="2383"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4"/>
            <p:cNvSpPr/>
            <p:nvPr/>
          </p:nvSpPr>
          <p:spPr>
            <a:xfrm>
              <a:off x="5554800" y="2456500"/>
              <a:ext cx="1028750" cy="321200"/>
            </a:xfrm>
            <a:custGeom>
              <a:avLst/>
              <a:gdLst/>
              <a:ahLst/>
              <a:cxnLst/>
              <a:rect l="l" t="t" r="r" b="b"/>
              <a:pathLst>
                <a:path w="41150" h="12848" extrusionOk="0">
                  <a:moveTo>
                    <a:pt x="38767" y="1185"/>
                  </a:moveTo>
                  <a:lnTo>
                    <a:pt x="38886" y="1198"/>
                  </a:lnTo>
                  <a:lnTo>
                    <a:pt x="39004" y="1211"/>
                  </a:lnTo>
                  <a:lnTo>
                    <a:pt x="39123" y="1238"/>
                  </a:lnTo>
                  <a:lnTo>
                    <a:pt x="39228" y="1277"/>
                  </a:lnTo>
                  <a:lnTo>
                    <a:pt x="39333" y="1330"/>
                  </a:lnTo>
                  <a:lnTo>
                    <a:pt x="39439" y="1396"/>
                  </a:lnTo>
                  <a:lnTo>
                    <a:pt x="39531" y="1461"/>
                  </a:lnTo>
                  <a:lnTo>
                    <a:pt x="39610" y="1540"/>
                  </a:lnTo>
                  <a:lnTo>
                    <a:pt x="39689" y="1619"/>
                  </a:lnTo>
                  <a:lnTo>
                    <a:pt x="39755" y="1712"/>
                  </a:lnTo>
                  <a:lnTo>
                    <a:pt x="39820" y="1817"/>
                  </a:lnTo>
                  <a:lnTo>
                    <a:pt x="39873" y="1922"/>
                  </a:lnTo>
                  <a:lnTo>
                    <a:pt x="39912" y="2027"/>
                  </a:lnTo>
                  <a:lnTo>
                    <a:pt x="39939" y="2146"/>
                  </a:lnTo>
                  <a:lnTo>
                    <a:pt x="39952" y="2264"/>
                  </a:lnTo>
                  <a:lnTo>
                    <a:pt x="39965" y="2383"/>
                  </a:lnTo>
                  <a:lnTo>
                    <a:pt x="39952" y="2501"/>
                  </a:lnTo>
                  <a:lnTo>
                    <a:pt x="39939" y="2620"/>
                  </a:lnTo>
                  <a:lnTo>
                    <a:pt x="39912" y="2738"/>
                  </a:lnTo>
                  <a:lnTo>
                    <a:pt x="39873" y="2857"/>
                  </a:lnTo>
                  <a:lnTo>
                    <a:pt x="39820" y="2962"/>
                  </a:lnTo>
                  <a:lnTo>
                    <a:pt x="39755" y="3054"/>
                  </a:lnTo>
                  <a:lnTo>
                    <a:pt x="39689" y="3146"/>
                  </a:lnTo>
                  <a:lnTo>
                    <a:pt x="39610" y="3225"/>
                  </a:lnTo>
                  <a:lnTo>
                    <a:pt x="39531" y="3304"/>
                  </a:lnTo>
                  <a:lnTo>
                    <a:pt x="39439" y="3383"/>
                  </a:lnTo>
                  <a:lnTo>
                    <a:pt x="39333" y="3436"/>
                  </a:lnTo>
                  <a:lnTo>
                    <a:pt x="39228" y="3489"/>
                  </a:lnTo>
                  <a:lnTo>
                    <a:pt x="39123" y="3528"/>
                  </a:lnTo>
                  <a:lnTo>
                    <a:pt x="39004" y="3554"/>
                  </a:lnTo>
                  <a:lnTo>
                    <a:pt x="38886" y="3581"/>
                  </a:lnTo>
                  <a:lnTo>
                    <a:pt x="38649" y="3581"/>
                  </a:lnTo>
                  <a:lnTo>
                    <a:pt x="38530" y="3554"/>
                  </a:lnTo>
                  <a:lnTo>
                    <a:pt x="38412" y="3528"/>
                  </a:lnTo>
                  <a:lnTo>
                    <a:pt x="38307" y="3489"/>
                  </a:lnTo>
                  <a:lnTo>
                    <a:pt x="38201" y="3436"/>
                  </a:lnTo>
                  <a:lnTo>
                    <a:pt x="38096" y="3383"/>
                  </a:lnTo>
                  <a:lnTo>
                    <a:pt x="38004" y="3304"/>
                  </a:lnTo>
                  <a:lnTo>
                    <a:pt x="37925" y="3225"/>
                  </a:lnTo>
                  <a:lnTo>
                    <a:pt x="37846" y="3146"/>
                  </a:lnTo>
                  <a:lnTo>
                    <a:pt x="37780" y="3054"/>
                  </a:lnTo>
                  <a:lnTo>
                    <a:pt x="37714" y="2962"/>
                  </a:lnTo>
                  <a:lnTo>
                    <a:pt x="37662" y="2857"/>
                  </a:lnTo>
                  <a:lnTo>
                    <a:pt x="37622" y="2738"/>
                  </a:lnTo>
                  <a:lnTo>
                    <a:pt x="37596" y="2620"/>
                  </a:lnTo>
                  <a:lnTo>
                    <a:pt x="37569" y="2501"/>
                  </a:lnTo>
                  <a:lnTo>
                    <a:pt x="37569" y="2383"/>
                  </a:lnTo>
                  <a:lnTo>
                    <a:pt x="37569" y="2264"/>
                  </a:lnTo>
                  <a:lnTo>
                    <a:pt x="37596" y="2146"/>
                  </a:lnTo>
                  <a:lnTo>
                    <a:pt x="37622" y="2027"/>
                  </a:lnTo>
                  <a:lnTo>
                    <a:pt x="37662" y="1922"/>
                  </a:lnTo>
                  <a:lnTo>
                    <a:pt x="37714" y="1817"/>
                  </a:lnTo>
                  <a:lnTo>
                    <a:pt x="37780" y="1712"/>
                  </a:lnTo>
                  <a:lnTo>
                    <a:pt x="37846" y="1619"/>
                  </a:lnTo>
                  <a:lnTo>
                    <a:pt x="37925" y="1540"/>
                  </a:lnTo>
                  <a:lnTo>
                    <a:pt x="38004" y="1461"/>
                  </a:lnTo>
                  <a:lnTo>
                    <a:pt x="38096" y="1396"/>
                  </a:lnTo>
                  <a:lnTo>
                    <a:pt x="38201" y="1330"/>
                  </a:lnTo>
                  <a:lnTo>
                    <a:pt x="38307" y="1277"/>
                  </a:lnTo>
                  <a:lnTo>
                    <a:pt x="38412" y="1238"/>
                  </a:lnTo>
                  <a:lnTo>
                    <a:pt x="38530" y="1211"/>
                  </a:lnTo>
                  <a:lnTo>
                    <a:pt x="38649" y="1198"/>
                  </a:lnTo>
                  <a:lnTo>
                    <a:pt x="38767" y="1185"/>
                  </a:lnTo>
                  <a:close/>
                  <a:moveTo>
                    <a:pt x="38767" y="0"/>
                  </a:moveTo>
                  <a:lnTo>
                    <a:pt x="38557" y="13"/>
                  </a:lnTo>
                  <a:lnTo>
                    <a:pt x="38359" y="40"/>
                  </a:lnTo>
                  <a:lnTo>
                    <a:pt x="38162" y="79"/>
                  </a:lnTo>
                  <a:lnTo>
                    <a:pt x="37977" y="145"/>
                  </a:lnTo>
                  <a:lnTo>
                    <a:pt x="37793" y="211"/>
                  </a:lnTo>
                  <a:lnTo>
                    <a:pt x="37622" y="303"/>
                  </a:lnTo>
                  <a:lnTo>
                    <a:pt x="37451" y="408"/>
                  </a:lnTo>
                  <a:lnTo>
                    <a:pt x="37293" y="514"/>
                  </a:lnTo>
                  <a:lnTo>
                    <a:pt x="37148" y="645"/>
                  </a:lnTo>
                  <a:lnTo>
                    <a:pt x="37017" y="777"/>
                  </a:lnTo>
                  <a:lnTo>
                    <a:pt x="36885" y="922"/>
                  </a:lnTo>
                  <a:lnTo>
                    <a:pt x="36780" y="1080"/>
                  </a:lnTo>
                  <a:lnTo>
                    <a:pt x="36674" y="1251"/>
                  </a:lnTo>
                  <a:lnTo>
                    <a:pt x="36595" y="1422"/>
                  </a:lnTo>
                  <a:lnTo>
                    <a:pt x="36516" y="1606"/>
                  </a:lnTo>
                  <a:lnTo>
                    <a:pt x="36464" y="1790"/>
                  </a:lnTo>
                  <a:lnTo>
                    <a:pt x="1" y="1790"/>
                  </a:lnTo>
                  <a:lnTo>
                    <a:pt x="1" y="12848"/>
                  </a:lnTo>
                  <a:lnTo>
                    <a:pt x="1186" y="12848"/>
                  </a:lnTo>
                  <a:lnTo>
                    <a:pt x="1186" y="2975"/>
                  </a:lnTo>
                  <a:lnTo>
                    <a:pt x="36464" y="2975"/>
                  </a:lnTo>
                  <a:lnTo>
                    <a:pt x="36516" y="3160"/>
                  </a:lnTo>
                  <a:lnTo>
                    <a:pt x="36595" y="3344"/>
                  </a:lnTo>
                  <a:lnTo>
                    <a:pt x="36674" y="3528"/>
                  </a:lnTo>
                  <a:lnTo>
                    <a:pt x="36780" y="3686"/>
                  </a:lnTo>
                  <a:lnTo>
                    <a:pt x="36885" y="3844"/>
                  </a:lnTo>
                  <a:lnTo>
                    <a:pt x="37017" y="3989"/>
                  </a:lnTo>
                  <a:lnTo>
                    <a:pt x="37148" y="4134"/>
                  </a:lnTo>
                  <a:lnTo>
                    <a:pt x="37293" y="4252"/>
                  </a:lnTo>
                  <a:lnTo>
                    <a:pt x="37451" y="4371"/>
                  </a:lnTo>
                  <a:lnTo>
                    <a:pt x="37622" y="4463"/>
                  </a:lnTo>
                  <a:lnTo>
                    <a:pt x="37793" y="4555"/>
                  </a:lnTo>
                  <a:lnTo>
                    <a:pt x="37977" y="4634"/>
                  </a:lnTo>
                  <a:lnTo>
                    <a:pt x="38162" y="4686"/>
                  </a:lnTo>
                  <a:lnTo>
                    <a:pt x="38359" y="4726"/>
                  </a:lnTo>
                  <a:lnTo>
                    <a:pt x="38557" y="4752"/>
                  </a:lnTo>
                  <a:lnTo>
                    <a:pt x="38767" y="4765"/>
                  </a:lnTo>
                  <a:lnTo>
                    <a:pt x="39004" y="4752"/>
                  </a:lnTo>
                  <a:lnTo>
                    <a:pt x="39241" y="4713"/>
                  </a:lnTo>
                  <a:lnTo>
                    <a:pt x="39478" y="4660"/>
                  </a:lnTo>
                  <a:lnTo>
                    <a:pt x="39689" y="4581"/>
                  </a:lnTo>
                  <a:lnTo>
                    <a:pt x="39899" y="4476"/>
                  </a:lnTo>
                  <a:lnTo>
                    <a:pt x="40097" y="4357"/>
                  </a:lnTo>
                  <a:lnTo>
                    <a:pt x="40281" y="4226"/>
                  </a:lnTo>
                  <a:lnTo>
                    <a:pt x="40452" y="4068"/>
                  </a:lnTo>
                  <a:lnTo>
                    <a:pt x="40597" y="3897"/>
                  </a:lnTo>
                  <a:lnTo>
                    <a:pt x="40742" y="3712"/>
                  </a:lnTo>
                  <a:lnTo>
                    <a:pt x="40860" y="3515"/>
                  </a:lnTo>
                  <a:lnTo>
                    <a:pt x="40952" y="3304"/>
                  </a:lnTo>
                  <a:lnTo>
                    <a:pt x="41031" y="3094"/>
                  </a:lnTo>
                  <a:lnTo>
                    <a:pt x="41097" y="2870"/>
                  </a:lnTo>
                  <a:lnTo>
                    <a:pt x="41137" y="2633"/>
                  </a:lnTo>
                  <a:lnTo>
                    <a:pt x="41150" y="2383"/>
                  </a:lnTo>
                  <a:lnTo>
                    <a:pt x="41137" y="2146"/>
                  </a:lnTo>
                  <a:lnTo>
                    <a:pt x="41097" y="1909"/>
                  </a:lnTo>
                  <a:lnTo>
                    <a:pt x="41031" y="1685"/>
                  </a:lnTo>
                  <a:lnTo>
                    <a:pt x="40952" y="1461"/>
                  </a:lnTo>
                  <a:lnTo>
                    <a:pt x="40860" y="1251"/>
                  </a:lnTo>
                  <a:lnTo>
                    <a:pt x="40742" y="1053"/>
                  </a:lnTo>
                  <a:lnTo>
                    <a:pt x="40597" y="869"/>
                  </a:lnTo>
                  <a:lnTo>
                    <a:pt x="40452" y="698"/>
                  </a:lnTo>
                  <a:lnTo>
                    <a:pt x="40281" y="553"/>
                  </a:lnTo>
                  <a:lnTo>
                    <a:pt x="40097" y="408"/>
                  </a:lnTo>
                  <a:lnTo>
                    <a:pt x="39899" y="290"/>
                  </a:lnTo>
                  <a:lnTo>
                    <a:pt x="39689" y="198"/>
                  </a:lnTo>
                  <a:lnTo>
                    <a:pt x="39478" y="119"/>
                  </a:lnTo>
                  <a:lnTo>
                    <a:pt x="39241" y="53"/>
                  </a:lnTo>
                  <a:lnTo>
                    <a:pt x="39004" y="13"/>
                  </a:lnTo>
                  <a:lnTo>
                    <a:pt x="38767"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4"/>
            <p:cNvSpPr/>
            <p:nvPr/>
          </p:nvSpPr>
          <p:spPr>
            <a:xfrm>
              <a:off x="2383075" y="650125"/>
              <a:ext cx="330100" cy="1344350"/>
            </a:xfrm>
            <a:custGeom>
              <a:avLst/>
              <a:gdLst/>
              <a:ahLst/>
              <a:cxnLst/>
              <a:rect l="l" t="t" r="r" b="b"/>
              <a:pathLst>
                <a:path w="13204" h="53774" extrusionOk="0">
                  <a:moveTo>
                    <a:pt x="10952" y="1185"/>
                  </a:moveTo>
                  <a:lnTo>
                    <a:pt x="11071" y="1199"/>
                  </a:lnTo>
                  <a:lnTo>
                    <a:pt x="11176" y="1238"/>
                  </a:lnTo>
                  <a:lnTo>
                    <a:pt x="11294" y="1278"/>
                  </a:lnTo>
                  <a:lnTo>
                    <a:pt x="11400" y="1330"/>
                  </a:lnTo>
                  <a:lnTo>
                    <a:pt x="11492" y="1383"/>
                  </a:lnTo>
                  <a:lnTo>
                    <a:pt x="11584" y="1449"/>
                  </a:lnTo>
                  <a:lnTo>
                    <a:pt x="11676" y="1528"/>
                  </a:lnTo>
                  <a:lnTo>
                    <a:pt x="11755" y="1620"/>
                  </a:lnTo>
                  <a:lnTo>
                    <a:pt x="11821" y="1712"/>
                  </a:lnTo>
                  <a:lnTo>
                    <a:pt x="11874" y="1804"/>
                  </a:lnTo>
                  <a:lnTo>
                    <a:pt x="11926" y="1909"/>
                  </a:lnTo>
                  <a:lnTo>
                    <a:pt x="11966" y="2028"/>
                  </a:lnTo>
                  <a:lnTo>
                    <a:pt x="12005" y="2133"/>
                  </a:lnTo>
                  <a:lnTo>
                    <a:pt x="12018" y="2252"/>
                  </a:lnTo>
                  <a:lnTo>
                    <a:pt x="12018" y="2383"/>
                  </a:lnTo>
                  <a:lnTo>
                    <a:pt x="12018" y="2502"/>
                  </a:lnTo>
                  <a:lnTo>
                    <a:pt x="12005" y="2620"/>
                  </a:lnTo>
                  <a:lnTo>
                    <a:pt x="11966" y="2739"/>
                  </a:lnTo>
                  <a:lnTo>
                    <a:pt x="11926" y="2844"/>
                  </a:lnTo>
                  <a:lnTo>
                    <a:pt x="11874" y="2949"/>
                  </a:lnTo>
                  <a:lnTo>
                    <a:pt x="11821" y="3041"/>
                  </a:lnTo>
                  <a:lnTo>
                    <a:pt x="11755" y="3134"/>
                  </a:lnTo>
                  <a:lnTo>
                    <a:pt x="11676" y="3226"/>
                  </a:lnTo>
                  <a:lnTo>
                    <a:pt x="11584" y="3305"/>
                  </a:lnTo>
                  <a:lnTo>
                    <a:pt x="11492" y="3371"/>
                  </a:lnTo>
                  <a:lnTo>
                    <a:pt x="11400" y="3436"/>
                  </a:lnTo>
                  <a:lnTo>
                    <a:pt x="11294" y="3476"/>
                  </a:lnTo>
                  <a:lnTo>
                    <a:pt x="11176" y="3515"/>
                  </a:lnTo>
                  <a:lnTo>
                    <a:pt x="11071" y="3555"/>
                  </a:lnTo>
                  <a:lnTo>
                    <a:pt x="10952" y="3568"/>
                  </a:lnTo>
                  <a:lnTo>
                    <a:pt x="10821" y="3581"/>
                  </a:lnTo>
                  <a:lnTo>
                    <a:pt x="10702" y="3568"/>
                  </a:lnTo>
                  <a:lnTo>
                    <a:pt x="10584" y="3555"/>
                  </a:lnTo>
                  <a:lnTo>
                    <a:pt x="10465" y="3515"/>
                  </a:lnTo>
                  <a:lnTo>
                    <a:pt x="10360" y="3476"/>
                  </a:lnTo>
                  <a:lnTo>
                    <a:pt x="10254" y="3436"/>
                  </a:lnTo>
                  <a:lnTo>
                    <a:pt x="10162" y="3371"/>
                  </a:lnTo>
                  <a:lnTo>
                    <a:pt x="10070" y="3305"/>
                  </a:lnTo>
                  <a:lnTo>
                    <a:pt x="9978" y="3226"/>
                  </a:lnTo>
                  <a:lnTo>
                    <a:pt x="9899" y="3134"/>
                  </a:lnTo>
                  <a:lnTo>
                    <a:pt x="9833" y="3041"/>
                  </a:lnTo>
                  <a:lnTo>
                    <a:pt x="9767" y="2949"/>
                  </a:lnTo>
                  <a:lnTo>
                    <a:pt x="9728" y="2844"/>
                  </a:lnTo>
                  <a:lnTo>
                    <a:pt x="9688" y="2739"/>
                  </a:lnTo>
                  <a:lnTo>
                    <a:pt x="9649" y="2620"/>
                  </a:lnTo>
                  <a:lnTo>
                    <a:pt x="9636" y="2502"/>
                  </a:lnTo>
                  <a:lnTo>
                    <a:pt x="9623" y="2383"/>
                  </a:lnTo>
                  <a:lnTo>
                    <a:pt x="9636" y="2252"/>
                  </a:lnTo>
                  <a:lnTo>
                    <a:pt x="9649" y="2133"/>
                  </a:lnTo>
                  <a:lnTo>
                    <a:pt x="9688" y="2028"/>
                  </a:lnTo>
                  <a:lnTo>
                    <a:pt x="9728" y="1909"/>
                  </a:lnTo>
                  <a:lnTo>
                    <a:pt x="9767" y="1804"/>
                  </a:lnTo>
                  <a:lnTo>
                    <a:pt x="9833" y="1712"/>
                  </a:lnTo>
                  <a:lnTo>
                    <a:pt x="9899" y="1620"/>
                  </a:lnTo>
                  <a:lnTo>
                    <a:pt x="9978" y="1528"/>
                  </a:lnTo>
                  <a:lnTo>
                    <a:pt x="10070" y="1449"/>
                  </a:lnTo>
                  <a:lnTo>
                    <a:pt x="10162" y="1383"/>
                  </a:lnTo>
                  <a:lnTo>
                    <a:pt x="10254" y="1330"/>
                  </a:lnTo>
                  <a:lnTo>
                    <a:pt x="10360" y="1278"/>
                  </a:lnTo>
                  <a:lnTo>
                    <a:pt x="10465" y="1238"/>
                  </a:lnTo>
                  <a:lnTo>
                    <a:pt x="10584" y="1199"/>
                  </a:lnTo>
                  <a:lnTo>
                    <a:pt x="10702" y="1185"/>
                  </a:lnTo>
                  <a:close/>
                  <a:moveTo>
                    <a:pt x="10821" y="1"/>
                  </a:moveTo>
                  <a:lnTo>
                    <a:pt x="10584" y="14"/>
                  </a:lnTo>
                  <a:lnTo>
                    <a:pt x="10347" y="53"/>
                  </a:lnTo>
                  <a:lnTo>
                    <a:pt x="10123" y="106"/>
                  </a:lnTo>
                  <a:lnTo>
                    <a:pt x="9899" y="185"/>
                  </a:lnTo>
                  <a:lnTo>
                    <a:pt x="9688" y="290"/>
                  </a:lnTo>
                  <a:lnTo>
                    <a:pt x="9491" y="409"/>
                  </a:lnTo>
                  <a:lnTo>
                    <a:pt x="9320" y="540"/>
                  </a:lnTo>
                  <a:lnTo>
                    <a:pt x="9149" y="698"/>
                  </a:lnTo>
                  <a:lnTo>
                    <a:pt x="8991" y="870"/>
                  </a:lnTo>
                  <a:lnTo>
                    <a:pt x="8859" y="1054"/>
                  </a:lnTo>
                  <a:lnTo>
                    <a:pt x="8741" y="1251"/>
                  </a:lnTo>
                  <a:lnTo>
                    <a:pt x="8635" y="1449"/>
                  </a:lnTo>
                  <a:lnTo>
                    <a:pt x="8556" y="1672"/>
                  </a:lnTo>
                  <a:lnTo>
                    <a:pt x="8491" y="1896"/>
                  </a:lnTo>
                  <a:lnTo>
                    <a:pt x="8464" y="2133"/>
                  </a:lnTo>
                  <a:lnTo>
                    <a:pt x="8451" y="2383"/>
                  </a:lnTo>
                  <a:lnTo>
                    <a:pt x="8451" y="2581"/>
                  </a:lnTo>
                  <a:lnTo>
                    <a:pt x="8477" y="2778"/>
                  </a:lnTo>
                  <a:lnTo>
                    <a:pt x="8530" y="2976"/>
                  </a:lnTo>
                  <a:lnTo>
                    <a:pt x="8583" y="3173"/>
                  </a:lnTo>
                  <a:lnTo>
                    <a:pt x="8662" y="3357"/>
                  </a:lnTo>
                  <a:lnTo>
                    <a:pt x="8741" y="3529"/>
                  </a:lnTo>
                  <a:lnTo>
                    <a:pt x="8846" y="3687"/>
                  </a:lnTo>
                  <a:lnTo>
                    <a:pt x="8964" y="3844"/>
                  </a:lnTo>
                  <a:lnTo>
                    <a:pt x="9083" y="3989"/>
                  </a:lnTo>
                  <a:lnTo>
                    <a:pt x="9215" y="4134"/>
                  </a:lnTo>
                  <a:lnTo>
                    <a:pt x="9373" y="4253"/>
                  </a:lnTo>
                  <a:lnTo>
                    <a:pt x="9531" y="4371"/>
                  </a:lnTo>
                  <a:lnTo>
                    <a:pt x="9688" y="4463"/>
                  </a:lnTo>
                  <a:lnTo>
                    <a:pt x="9873" y="4555"/>
                  </a:lnTo>
                  <a:lnTo>
                    <a:pt x="10057" y="4621"/>
                  </a:lnTo>
                  <a:lnTo>
                    <a:pt x="10241" y="4687"/>
                  </a:lnTo>
                  <a:lnTo>
                    <a:pt x="10241" y="11571"/>
                  </a:lnTo>
                  <a:lnTo>
                    <a:pt x="0" y="21457"/>
                  </a:lnTo>
                  <a:lnTo>
                    <a:pt x="0" y="53774"/>
                  </a:lnTo>
                  <a:lnTo>
                    <a:pt x="1185" y="53774"/>
                  </a:lnTo>
                  <a:lnTo>
                    <a:pt x="1185" y="21957"/>
                  </a:lnTo>
                  <a:lnTo>
                    <a:pt x="11426" y="12072"/>
                  </a:lnTo>
                  <a:lnTo>
                    <a:pt x="11426" y="4687"/>
                  </a:lnTo>
                  <a:lnTo>
                    <a:pt x="11610" y="4621"/>
                  </a:lnTo>
                  <a:lnTo>
                    <a:pt x="11795" y="4555"/>
                  </a:lnTo>
                  <a:lnTo>
                    <a:pt x="11966" y="4463"/>
                  </a:lnTo>
                  <a:lnTo>
                    <a:pt x="12137" y="4358"/>
                  </a:lnTo>
                  <a:lnTo>
                    <a:pt x="12295" y="4253"/>
                  </a:lnTo>
                  <a:lnTo>
                    <a:pt x="12440" y="4121"/>
                  </a:lnTo>
                  <a:lnTo>
                    <a:pt x="12571" y="3989"/>
                  </a:lnTo>
                  <a:lnTo>
                    <a:pt x="12703" y="3844"/>
                  </a:lnTo>
                  <a:lnTo>
                    <a:pt x="12808" y="3687"/>
                  </a:lnTo>
                  <a:lnTo>
                    <a:pt x="12914" y="3529"/>
                  </a:lnTo>
                  <a:lnTo>
                    <a:pt x="12992" y="3344"/>
                  </a:lnTo>
                  <a:lnTo>
                    <a:pt x="13071" y="3173"/>
                  </a:lnTo>
                  <a:lnTo>
                    <a:pt x="13124" y="2976"/>
                  </a:lnTo>
                  <a:lnTo>
                    <a:pt x="13164" y="2778"/>
                  </a:lnTo>
                  <a:lnTo>
                    <a:pt x="13190" y="2581"/>
                  </a:lnTo>
                  <a:lnTo>
                    <a:pt x="13203" y="2383"/>
                  </a:lnTo>
                  <a:lnTo>
                    <a:pt x="13190" y="2133"/>
                  </a:lnTo>
                  <a:lnTo>
                    <a:pt x="13150" y="1896"/>
                  </a:lnTo>
                  <a:lnTo>
                    <a:pt x="13098" y="1672"/>
                  </a:lnTo>
                  <a:lnTo>
                    <a:pt x="13019" y="1449"/>
                  </a:lnTo>
                  <a:lnTo>
                    <a:pt x="12914" y="1251"/>
                  </a:lnTo>
                  <a:lnTo>
                    <a:pt x="12795" y="1054"/>
                  </a:lnTo>
                  <a:lnTo>
                    <a:pt x="12663" y="870"/>
                  </a:lnTo>
                  <a:lnTo>
                    <a:pt x="12505" y="698"/>
                  </a:lnTo>
                  <a:lnTo>
                    <a:pt x="12334" y="540"/>
                  </a:lnTo>
                  <a:lnTo>
                    <a:pt x="12150" y="409"/>
                  </a:lnTo>
                  <a:lnTo>
                    <a:pt x="11953" y="290"/>
                  </a:lnTo>
                  <a:lnTo>
                    <a:pt x="11755" y="185"/>
                  </a:lnTo>
                  <a:lnTo>
                    <a:pt x="11531" y="106"/>
                  </a:lnTo>
                  <a:lnTo>
                    <a:pt x="11308" y="53"/>
                  </a:lnTo>
                  <a:lnTo>
                    <a:pt x="11071" y="14"/>
                  </a:lnTo>
                  <a:lnTo>
                    <a:pt x="10821"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4"/>
            <p:cNvSpPr/>
            <p:nvPr/>
          </p:nvSpPr>
          <p:spPr>
            <a:xfrm>
              <a:off x="2233000" y="650125"/>
              <a:ext cx="330100" cy="1344350"/>
            </a:xfrm>
            <a:custGeom>
              <a:avLst/>
              <a:gdLst/>
              <a:ahLst/>
              <a:cxnLst/>
              <a:rect l="l" t="t" r="r" b="b"/>
              <a:pathLst>
                <a:path w="13204" h="53774" extrusionOk="0">
                  <a:moveTo>
                    <a:pt x="10939" y="1185"/>
                  </a:moveTo>
                  <a:lnTo>
                    <a:pt x="11058" y="1199"/>
                  </a:lnTo>
                  <a:lnTo>
                    <a:pt x="11176" y="1238"/>
                  </a:lnTo>
                  <a:lnTo>
                    <a:pt x="11282" y="1278"/>
                  </a:lnTo>
                  <a:lnTo>
                    <a:pt x="11387" y="1330"/>
                  </a:lnTo>
                  <a:lnTo>
                    <a:pt x="11492" y="1383"/>
                  </a:lnTo>
                  <a:lnTo>
                    <a:pt x="11584" y="1449"/>
                  </a:lnTo>
                  <a:lnTo>
                    <a:pt x="11663" y="1528"/>
                  </a:lnTo>
                  <a:lnTo>
                    <a:pt x="11742" y="1620"/>
                  </a:lnTo>
                  <a:lnTo>
                    <a:pt x="11808" y="1712"/>
                  </a:lnTo>
                  <a:lnTo>
                    <a:pt x="11874" y="1804"/>
                  </a:lnTo>
                  <a:lnTo>
                    <a:pt x="11927" y="1909"/>
                  </a:lnTo>
                  <a:lnTo>
                    <a:pt x="11966" y="2028"/>
                  </a:lnTo>
                  <a:lnTo>
                    <a:pt x="11993" y="2133"/>
                  </a:lnTo>
                  <a:lnTo>
                    <a:pt x="12006" y="2252"/>
                  </a:lnTo>
                  <a:lnTo>
                    <a:pt x="12019" y="2383"/>
                  </a:lnTo>
                  <a:lnTo>
                    <a:pt x="12006" y="2502"/>
                  </a:lnTo>
                  <a:lnTo>
                    <a:pt x="11993" y="2620"/>
                  </a:lnTo>
                  <a:lnTo>
                    <a:pt x="11966" y="2739"/>
                  </a:lnTo>
                  <a:lnTo>
                    <a:pt x="11927" y="2844"/>
                  </a:lnTo>
                  <a:lnTo>
                    <a:pt x="11874" y="2949"/>
                  </a:lnTo>
                  <a:lnTo>
                    <a:pt x="11808" y="3041"/>
                  </a:lnTo>
                  <a:lnTo>
                    <a:pt x="11742" y="3134"/>
                  </a:lnTo>
                  <a:lnTo>
                    <a:pt x="11663" y="3226"/>
                  </a:lnTo>
                  <a:lnTo>
                    <a:pt x="11584" y="3305"/>
                  </a:lnTo>
                  <a:lnTo>
                    <a:pt x="11492" y="3371"/>
                  </a:lnTo>
                  <a:lnTo>
                    <a:pt x="11387" y="3436"/>
                  </a:lnTo>
                  <a:lnTo>
                    <a:pt x="11282" y="3476"/>
                  </a:lnTo>
                  <a:lnTo>
                    <a:pt x="11176" y="3515"/>
                  </a:lnTo>
                  <a:lnTo>
                    <a:pt x="11058" y="3555"/>
                  </a:lnTo>
                  <a:lnTo>
                    <a:pt x="10939" y="3568"/>
                  </a:lnTo>
                  <a:lnTo>
                    <a:pt x="10821" y="3581"/>
                  </a:lnTo>
                  <a:lnTo>
                    <a:pt x="10703" y="3568"/>
                  </a:lnTo>
                  <a:lnTo>
                    <a:pt x="10584" y="3555"/>
                  </a:lnTo>
                  <a:lnTo>
                    <a:pt x="10466" y="3515"/>
                  </a:lnTo>
                  <a:lnTo>
                    <a:pt x="10347" y="3476"/>
                  </a:lnTo>
                  <a:lnTo>
                    <a:pt x="10242" y="3436"/>
                  </a:lnTo>
                  <a:lnTo>
                    <a:pt x="10150" y="3371"/>
                  </a:lnTo>
                  <a:lnTo>
                    <a:pt x="10057" y="3305"/>
                  </a:lnTo>
                  <a:lnTo>
                    <a:pt x="9979" y="3226"/>
                  </a:lnTo>
                  <a:lnTo>
                    <a:pt x="9900" y="3134"/>
                  </a:lnTo>
                  <a:lnTo>
                    <a:pt x="9821" y="3041"/>
                  </a:lnTo>
                  <a:lnTo>
                    <a:pt x="9768" y="2949"/>
                  </a:lnTo>
                  <a:lnTo>
                    <a:pt x="9715" y="2844"/>
                  </a:lnTo>
                  <a:lnTo>
                    <a:pt x="9676" y="2739"/>
                  </a:lnTo>
                  <a:lnTo>
                    <a:pt x="9649" y="2620"/>
                  </a:lnTo>
                  <a:lnTo>
                    <a:pt x="9623" y="2502"/>
                  </a:lnTo>
                  <a:lnTo>
                    <a:pt x="9623" y="2383"/>
                  </a:lnTo>
                  <a:lnTo>
                    <a:pt x="9623" y="2252"/>
                  </a:lnTo>
                  <a:lnTo>
                    <a:pt x="9649" y="2133"/>
                  </a:lnTo>
                  <a:lnTo>
                    <a:pt x="9676" y="2028"/>
                  </a:lnTo>
                  <a:lnTo>
                    <a:pt x="9715" y="1909"/>
                  </a:lnTo>
                  <a:lnTo>
                    <a:pt x="9768" y="1804"/>
                  </a:lnTo>
                  <a:lnTo>
                    <a:pt x="9821" y="1712"/>
                  </a:lnTo>
                  <a:lnTo>
                    <a:pt x="9900" y="1620"/>
                  </a:lnTo>
                  <a:lnTo>
                    <a:pt x="9979" y="1528"/>
                  </a:lnTo>
                  <a:lnTo>
                    <a:pt x="10057" y="1449"/>
                  </a:lnTo>
                  <a:lnTo>
                    <a:pt x="10150" y="1383"/>
                  </a:lnTo>
                  <a:lnTo>
                    <a:pt x="10242" y="1330"/>
                  </a:lnTo>
                  <a:lnTo>
                    <a:pt x="10347" y="1278"/>
                  </a:lnTo>
                  <a:lnTo>
                    <a:pt x="10466" y="1238"/>
                  </a:lnTo>
                  <a:lnTo>
                    <a:pt x="10584" y="1199"/>
                  </a:lnTo>
                  <a:lnTo>
                    <a:pt x="10703" y="1185"/>
                  </a:lnTo>
                  <a:close/>
                  <a:moveTo>
                    <a:pt x="10821" y="1"/>
                  </a:moveTo>
                  <a:lnTo>
                    <a:pt x="10571" y="14"/>
                  </a:lnTo>
                  <a:lnTo>
                    <a:pt x="10334" y="53"/>
                  </a:lnTo>
                  <a:lnTo>
                    <a:pt x="10110" y="106"/>
                  </a:lnTo>
                  <a:lnTo>
                    <a:pt x="9900" y="185"/>
                  </a:lnTo>
                  <a:lnTo>
                    <a:pt x="9689" y="290"/>
                  </a:lnTo>
                  <a:lnTo>
                    <a:pt x="9491" y="409"/>
                  </a:lnTo>
                  <a:lnTo>
                    <a:pt x="9307" y="540"/>
                  </a:lnTo>
                  <a:lnTo>
                    <a:pt x="9136" y="698"/>
                  </a:lnTo>
                  <a:lnTo>
                    <a:pt x="8978" y="870"/>
                  </a:lnTo>
                  <a:lnTo>
                    <a:pt x="8846" y="1054"/>
                  </a:lnTo>
                  <a:lnTo>
                    <a:pt x="8728" y="1251"/>
                  </a:lnTo>
                  <a:lnTo>
                    <a:pt x="8623" y="1449"/>
                  </a:lnTo>
                  <a:lnTo>
                    <a:pt x="8544" y="1672"/>
                  </a:lnTo>
                  <a:lnTo>
                    <a:pt x="8491" y="1896"/>
                  </a:lnTo>
                  <a:lnTo>
                    <a:pt x="8452" y="2133"/>
                  </a:lnTo>
                  <a:lnTo>
                    <a:pt x="8438" y="2383"/>
                  </a:lnTo>
                  <a:lnTo>
                    <a:pt x="8452" y="2581"/>
                  </a:lnTo>
                  <a:lnTo>
                    <a:pt x="8478" y="2778"/>
                  </a:lnTo>
                  <a:lnTo>
                    <a:pt x="8517" y="2976"/>
                  </a:lnTo>
                  <a:lnTo>
                    <a:pt x="8570" y="3173"/>
                  </a:lnTo>
                  <a:lnTo>
                    <a:pt x="8649" y="3357"/>
                  </a:lnTo>
                  <a:lnTo>
                    <a:pt x="8741" y="3529"/>
                  </a:lnTo>
                  <a:lnTo>
                    <a:pt x="8833" y="3687"/>
                  </a:lnTo>
                  <a:lnTo>
                    <a:pt x="8952" y="3844"/>
                  </a:lnTo>
                  <a:lnTo>
                    <a:pt x="9070" y="3989"/>
                  </a:lnTo>
                  <a:lnTo>
                    <a:pt x="9215" y="4134"/>
                  </a:lnTo>
                  <a:lnTo>
                    <a:pt x="9360" y="4253"/>
                  </a:lnTo>
                  <a:lnTo>
                    <a:pt x="9518" y="4371"/>
                  </a:lnTo>
                  <a:lnTo>
                    <a:pt x="9689" y="4463"/>
                  </a:lnTo>
                  <a:lnTo>
                    <a:pt x="9860" y="4555"/>
                  </a:lnTo>
                  <a:lnTo>
                    <a:pt x="10044" y="4621"/>
                  </a:lnTo>
                  <a:lnTo>
                    <a:pt x="10229" y="4687"/>
                  </a:lnTo>
                  <a:lnTo>
                    <a:pt x="10229" y="11571"/>
                  </a:lnTo>
                  <a:lnTo>
                    <a:pt x="1" y="21457"/>
                  </a:lnTo>
                  <a:lnTo>
                    <a:pt x="1" y="53774"/>
                  </a:lnTo>
                  <a:lnTo>
                    <a:pt x="1172" y="53774"/>
                  </a:lnTo>
                  <a:lnTo>
                    <a:pt x="1172" y="21957"/>
                  </a:lnTo>
                  <a:lnTo>
                    <a:pt x="11413" y="12072"/>
                  </a:lnTo>
                  <a:lnTo>
                    <a:pt x="11413" y="4687"/>
                  </a:lnTo>
                  <a:lnTo>
                    <a:pt x="11598" y="4621"/>
                  </a:lnTo>
                  <a:lnTo>
                    <a:pt x="11782" y="4555"/>
                  </a:lnTo>
                  <a:lnTo>
                    <a:pt x="11953" y="4463"/>
                  </a:lnTo>
                  <a:lnTo>
                    <a:pt x="12124" y="4358"/>
                  </a:lnTo>
                  <a:lnTo>
                    <a:pt x="12282" y="4253"/>
                  </a:lnTo>
                  <a:lnTo>
                    <a:pt x="12427" y="4121"/>
                  </a:lnTo>
                  <a:lnTo>
                    <a:pt x="12559" y="3989"/>
                  </a:lnTo>
                  <a:lnTo>
                    <a:pt x="12690" y="3844"/>
                  </a:lnTo>
                  <a:lnTo>
                    <a:pt x="12809" y="3687"/>
                  </a:lnTo>
                  <a:lnTo>
                    <a:pt x="12901" y="3529"/>
                  </a:lnTo>
                  <a:lnTo>
                    <a:pt x="12993" y="3344"/>
                  </a:lnTo>
                  <a:lnTo>
                    <a:pt x="13059" y="3173"/>
                  </a:lnTo>
                  <a:lnTo>
                    <a:pt x="13125" y="2976"/>
                  </a:lnTo>
                  <a:lnTo>
                    <a:pt x="13164" y="2778"/>
                  </a:lnTo>
                  <a:lnTo>
                    <a:pt x="13190" y="2581"/>
                  </a:lnTo>
                  <a:lnTo>
                    <a:pt x="13204" y="2383"/>
                  </a:lnTo>
                  <a:lnTo>
                    <a:pt x="13190" y="2133"/>
                  </a:lnTo>
                  <a:lnTo>
                    <a:pt x="13151" y="1896"/>
                  </a:lnTo>
                  <a:lnTo>
                    <a:pt x="13085" y="1672"/>
                  </a:lnTo>
                  <a:lnTo>
                    <a:pt x="13006" y="1449"/>
                  </a:lnTo>
                  <a:lnTo>
                    <a:pt x="12914" y="1251"/>
                  </a:lnTo>
                  <a:lnTo>
                    <a:pt x="12795" y="1054"/>
                  </a:lnTo>
                  <a:lnTo>
                    <a:pt x="12651" y="870"/>
                  </a:lnTo>
                  <a:lnTo>
                    <a:pt x="12506" y="698"/>
                  </a:lnTo>
                  <a:lnTo>
                    <a:pt x="12335" y="540"/>
                  </a:lnTo>
                  <a:lnTo>
                    <a:pt x="12150" y="409"/>
                  </a:lnTo>
                  <a:lnTo>
                    <a:pt x="11953" y="290"/>
                  </a:lnTo>
                  <a:lnTo>
                    <a:pt x="11742" y="185"/>
                  </a:lnTo>
                  <a:lnTo>
                    <a:pt x="11519" y="106"/>
                  </a:lnTo>
                  <a:lnTo>
                    <a:pt x="11295" y="53"/>
                  </a:lnTo>
                  <a:lnTo>
                    <a:pt x="11058" y="14"/>
                  </a:lnTo>
                  <a:lnTo>
                    <a:pt x="10821"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4"/>
            <p:cNvSpPr/>
            <p:nvPr/>
          </p:nvSpPr>
          <p:spPr>
            <a:xfrm>
              <a:off x="1807825" y="1140475"/>
              <a:ext cx="250775" cy="1716875"/>
            </a:xfrm>
            <a:custGeom>
              <a:avLst/>
              <a:gdLst/>
              <a:ahLst/>
              <a:cxnLst/>
              <a:rect l="l" t="t" r="r" b="b"/>
              <a:pathLst>
                <a:path w="10031" h="68675" extrusionOk="0">
                  <a:moveTo>
                    <a:pt x="7648" y="1172"/>
                  </a:moveTo>
                  <a:lnTo>
                    <a:pt x="7780" y="1185"/>
                  </a:lnTo>
                  <a:lnTo>
                    <a:pt x="7898" y="1198"/>
                  </a:lnTo>
                  <a:lnTo>
                    <a:pt x="8004" y="1225"/>
                  </a:lnTo>
                  <a:lnTo>
                    <a:pt x="8122" y="1277"/>
                  </a:lnTo>
                  <a:lnTo>
                    <a:pt x="8228" y="1317"/>
                  </a:lnTo>
                  <a:lnTo>
                    <a:pt x="8320" y="1383"/>
                  </a:lnTo>
                  <a:lnTo>
                    <a:pt x="8412" y="1448"/>
                  </a:lnTo>
                  <a:lnTo>
                    <a:pt x="8504" y="1527"/>
                  </a:lnTo>
                  <a:lnTo>
                    <a:pt x="8583" y="1606"/>
                  </a:lnTo>
                  <a:lnTo>
                    <a:pt x="8649" y="1698"/>
                  </a:lnTo>
                  <a:lnTo>
                    <a:pt x="8701" y="1804"/>
                  </a:lnTo>
                  <a:lnTo>
                    <a:pt x="8754" y="1909"/>
                  </a:lnTo>
                  <a:lnTo>
                    <a:pt x="8794" y="2014"/>
                  </a:lnTo>
                  <a:lnTo>
                    <a:pt x="8833" y="2133"/>
                  </a:lnTo>
                  <a:lnTo>
                    <a:pt x="8846" y="2251"/>
                  </a:lnTo>
                  <a:lnTo>
                    <a:pt x="8846" y="2370"/>
                  </a:lnTo>
                  <a:lnTo>
                    <a:pt x="8846" y="2501"/>
                  </a:lnTo>
                  <a:lnTo>
                    <a:pt x="8833" y="2620"/>
                  </a:lnTo>
                  <a:lnTo>
                    <a:pt x="8794" y="2725"/>
                  </a:lnTo>
                  <a:lnTo>
                    <a:pt x="8754" y="2844"/>
                  </a:lnTo>
                  <a:lnTo>
                    <a:pt x="8701" y="2949"/>
                  </a:lnTo>
                  <a:lnTo>
                    <a:pt x="8649" y="3041"/>
                  </a:lnTo>
                  <a:lnTo>
                    <a:pt x="8583" y="3133"/>
                  </a:lnTo>
                  <a:lnTo>
                    <a:pt x="8504" y="3225"/>
                  </a:lnTo>
                  <a:lnTo>
                    <a:pt x="8412" y="3291"/>
                  </a:lnTo>
                  <a:lnTo>
                    <a:pt x="8320" y="3370"/>
                  </a:lnTo>
                  <a:lnTo>
                    <a:pt x="8228" y="3423"/>
                  </a:lnTo>
                  <a:lnTo>
                    <a:pt x="8122" y="3476"/>
                  </a:lnTo>
                  <a:lnTo>
                    <a:pt x="8004" y="3515"/>
                  </a:lnTo>
                  <a:lnTo>
                    <a:pt x="7898" y="3541"/>
                  </a:lnTo>
                  <a:lnTo>
                    <a:pt x="7780" y="3568"/>
                  </a:lnTo>
                  <a:lnTo>
                    <a:pt x="7530" y="3568"/>
                  </a:lnTo>
                  <a:lnTo>
                    <a:pt x="7411" y="3541"/>
                  </a:lnTo>
                  <a:lnTo>
                    <a:pt x="7293" y="3515"/>
                  </a:lnTo>
                  <a:lnTo>
                    <a:pt x="7188" y="3476"/>
                  </a:lnTo>
                  <a:lnTo>
                    <a:pt x="7082" y="3423"/>
                  </a:lnTo>
                  <a:lnTo>
                    <a:pt x="6990" y="3370"/>
                  </a:lnTo>
                  <a:lnTo>
                    <a:pt x="6898" y="3291"/>
                  </a:lnTo>
                  <a:lnTo>
                    <a:pt x="6806" y="3225"/>
                  </a:lnTo>
                  <a:lnTo>
                    <a:pt x="6727" y="3133"/>
                  </a:lnTo>
                  <a:lnTo>
                    <a:pt x="6661" y="3041"/>
                  </a:lnTo>
                  <a:lnTo>
                    <a:pt x="6595" y="2949"/>
                  </a:lnTo>
                  <a:lnTo>
                    <a:pt x="6556" y="2844"/>
                  </a:lnTo>
                  <a:lnTo>
                    <a:pt x="6516" y="2725"/>
                  </a:lnTo>
                  <a:lnTo>
                    <a:pt x="6477" y="2620"/>
                  </a:lnTo>
                  <a:lnTo>
                    <a:pt x="6464" y="2501"/>
                  </a:lnTo>
                  <a:lnTo>
                    <a:pt x="6464" y="2370"/>
                  </a:lnTo>
                  <a:lnTo>
                    <a:pt x="6464" y="2251"/>
                  </a:lnTo>
                  <a:lnTo>
                    <a:pt x="6477" y="2133"/>
                  </a:lnTo>
                  <a:lnTo>
                    <a:pt x="6516" y="2014"/>
                  </a:lnTo>
                  <a:lnTo>
                    <a:pt x="6556" y="1909"/>
                  </a:lnTo>
                  <a:lnTo>
                    <a:pt x="6595" y="1804"/>
                  </a:lnTo>
                  <a:lnTo>
                    <a:pt x="6661" y="1698"/>
                  </a:lnTo>
                  <a:lnTo>
                    <a:pt x="6727" y="1606"/>
                  </a:lnTo>
                  <a:lnTo>
                    <a:pt x="6806" y="1527"/>
                  </a:lnTo>
                  <a:lnTo>
                    <a:pt x="6898" y="1448"/>
                  </a:lnTo>
                  <a:lnTo>
                    <a:pt x="6990" y="1383"/>
                  </a:lnTo>
                  <a:lnTo>
                    <a:pt x="7082" y="1317"/>
                  </a:lnTo>
                  <a:lnTo>
                    <a:pt x="7188" y="1277"/>
                  </a:lnTo>
                  <a:lnTo>
                    <a:pt x="7293" y="1225"/>
                  </a:lnTo>
                  <a:lnTo>
                    <a:pt x="7411" y="1198"/>
                  </a:lnTo>
                  <a:lnTo>
                    <a:pt x="7530" y="1185"/>
                  </a:lnTo>
                  <a:lnTo>
                    <a:pt x="7648" y="1172"/>
                  </a:lnTo>
                  <a:close/>
                  <a:moveTo>
                    <a:pt x="7648" y="0"/>
                  </a:moveTo>
                  <a:lnTo>
                    <a:pt x="7411" y="14"/>
                  </a:lnTo>
                  <a:lnTo>
                    <a:pt x="7174" y="40"/>
                  </a:lnTo>
                  <a:lnTo>
                    <a:pt x="6951" y="106"/>
                  </a:lnTo>
                  <a:lnTo>
                    <a:pt x="6727" y="185"/>
                  </a:lnTo>
                  <a:lnTo>
                    <a:pt x="6516" y="277"/>
                  </a:lnTo>
                  <a:lnTo>
                    <a:pt x="6332" y="408"/>
                  </a:lnTo>
                  <a:lnTo>
                    <a:pt x="6148" y="540"/>
                  </a:lnTo>
                  <a:lnTo>
                    <a:pt x="5977" y="698"/>
                  </a:lnTo>
                  <a:lnTo>
                    <a:pt x="5819" y="856"/>
                  </a:lnTo>
                  <a:lnTo>
                    <a:pt x="5687" y="1040"/>
                  </a:lnTo>
                  <a:lnTo>
                    <a:pt x="5569" y="1238"/>
                  </a:lnTo>
                  <a:lnTo>
                    <a:pt x="5463" y="1448"/>
                  </a:lnTo>
                  <a:lnTo>
                    <a:pt x="5384" y="1672"/>
                  </a:lnTo>
                  <a:lnTo>
                    <a:pt x="5318" y="1896"/>
                  </a:lnTo>
                  <a:lnTo>
                    <a:pt x="5292" y="2133"/>
                  </a:lnTo>
                  <a:lnTo>
                    <a:pt x="5279" y="2370"/>
                  </a:lnTo>
                  <a:lnTo>
                    <a:pt x="5279" y="2580"/>
                  </a:lnTo>
                  <a:lnTo>
                    <a:pt x="5305" y="2778"/>
                  </a:lnTo>
                  <a:lnTo>
                    <a:pt x="5358" y="2975"/>
                  </a:lnTo>
                  <a:lnTo>
                    <a:pt x="5411" y="3160"/>
                  </a:lnTo>
                  <a:lnTo>
                    <a:pt x="5490" y="3344"/>
                  </a:lnTo>
                  <a:lnTo>
                    <a:pt x="5569" y="3515"/>
                  </a:lnTo>
                  <a:lnTo>
                    <a:pt x="5674" y="3686"/>
                  </a:lnTo>
                  <a:lnTo>
                    <a:pt x="5779" y="3844"/>
                  </a:lnTo>
                  <a:lnTo>
                    <a:pt x="5911" y="3989"/>
                  </a:lnTo>
                  <a:lnTo>
                    <a:pt x="6042" y="4121"/>
                  </a:lnTo>
                  <a:lnTo>
                    <a:pt x="6200" y="4252"/>
                  </a:lnTo>
                  <a:lnTo>
                    <a:pt x="6345" y="4357"/>
                  </a:lnTo>
                  <a:lnTo>
                    <a:pt x="6516" y="4463"/>
                  </a:lnTo>
                  <a:lnTo>
                    <a:pt x="6687" y="4555"/>
                  </a:lnTo>
                  <a:lnTo>
                    <a:pt x="6872" y="4621"/>
                  </a:lnTo>
                  <a:lnTo>
                    <a:pt x="7069" y="4673"/>
                  </a:lnTo>
                  <a:lnTo>
                    <a:pt x="7069" y="26156"/>
                  </a:lnTo>
                  <a:lnTo>
                    <a:pt x="0" y="33212"/>
                  </a:lnTo>
                  <a:lnTo>
                    <a:pt x="0" y="68674"/>
                  </a:lnTo>
                  <a:lnTo>
                    <a:pt x="1185" y="68674"/>
                  </a:lnTo>
                  <a:lnTo>
                    <a:pt x="1185" y="33699"/>
                  </a:lnTo>
                  <a:lnTo>
                    <a:pt x="8241" y="26643"/>
                  </a:lnTo>
                  <a:lnTo>
                    <a:pt x="8241" y="4673"/>
                  </a:lnTo>
                  <a:lnTo>
                    <a:pt x="8438" y="4621"/>
                  </a:lnTo>
                  <a:lnTo>
                    <a:pt x="8622" y="4555"/>
                  </a:lnTo>
                  <a:lnTo>
                    <a:pt x="8794" y="4463"/>
                  </a:lnTo>
                  <a:lnTo>
                    <a:pt x="8952" y="4357"/>
                  </a:lnTo>
                  <a:lnTo>
                    <a:pt x="9110" y="4252"/>
                  </a:lnTo>
                  <a:lnTo>
                    <a:pt x="9267" y="4121"/>
                  </a:lnTo>
                  <a:lnTo>
                    <a:pt x="9399" y="3989"/>
                  </a:lnTo>
                  <a:lnTo>
                    <a:pt x="9518" y="3844"/>
                  </a:lnTo>
                  <a:lnTo>
                    <a:pt x="9636" y="3686"/>
                  </a:lnTo>
                  <a:lnTo>
                    <a:pt x="9741" y="3515"/>
                  </a:lnTo>
                  <a:lnTo>
                    <a:pt x="9820" y="3344"/>
                  </a:lnTo>
                  <a:lnTo>
                    <a:pt x="9899" y="3160"/>
                  </a:lnTo>
                  <a:lnTo>
                    <a:pt x="9952" y="2975"/>
                  </a:lnTo>
                  <a:lnTo>
                    <a:pt x="10005" y="2778"/>
                  </a:lnTo>
                  <a:lnTo>
                    <a:pt x="10018" y="2580"/>
                  </a:lnTo>
                  <a:lnTo>
                    <a:pt x="10031" y="2370"/>
                  </a:lnTo>
                  <a:lnTo>
                    <a:pt x="10018" y="2133"/>
                  </a:lnTo>
                  <a:lnTo>
                    <a:pt x="9978" y="1896"/>
                  </a:lnTo>
                  <a:lnTo>
                    <a:pt x="9926" y="1672"/>
                  </a:lnTo>
                  <a:lnTo>
                    <a:pt x="9847" y="1448"/>
                  </a:lnTo>
                  <a:lnTo>
                    <a:pt x="9741" y="1238"/>
                  </a:lnTo>
                  <a:lnTo>
                    <a:pt x="9623" y="1040"/>
                  </a:lnTo>
                  <a:lnTo>
                    <a:pt x="9491" y="856"/>
                  </a:lnTo>
                  <a:lnTo>
                    <a:pt x="9333" y="698"/>
                  </a:lnTo>
                  <a:lnTo>
                    <a:pt x="9162" y="540"/>
                  </a:lnTo>
                  <a:lnTo>
                    <a:pt x="8978" y="408"/>
                  </a:lnTo>
                  <a:lnTo>
                    <a:pt x="8794" y="277"/>
                  </a:lnTo>
                  <a:lnTo>
                    <a:pt x="8583" y="185"/>
                  </a:lnTo>
                  <a:lnTo>
                    <a:pt x="8359" y="106"/>
                  </a:lnTo>
                  <a:lnTo>
                    <a:pt x="8135" y="40"/>
                  </a:lnTo>
                  <a:lnTo>
                    <a:pt x="7898" y="14"/>
                  </a:lnTo>
                  <a:lnTo>
                    <a:pt x="7648"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4"/>
            <p:cNvSpPr/>
            <p:nvPr/>
          </p:nvSpPr>
          <p:spPr>
            <a:xfrm>
              <a:off x="2707875" y="605375"/>
              <a:ext cx="681575" cy="1406550"/>
            </a:xfrm>
            <a:custGeom>
              <a:avLst/>
              <a:gdLst/>
              <a:ahLst/>
              <a:cxnLst/>
              <a:rect l="l" t="t" r="r" b="b"/>
              <a:pathLst>
                <a:path w="27263" h="56262" extrusionOk="0">
                  <a:moveTo>
                    <a:pt x="25011" y="1185"/>
                  </a:moveTo>
                  <a:lnTo>
                    <a:pt x="25130" y="1212"/>
                  </a:lnTo>
                  <a:lnTo>
                    <a:pt x="25248" y="1238"/>
                  </a:lnTo>
                  <a:lnTo>
                    <a:pt x="25353" y="1277"/>
                  </a:lnTo>
                  <a:lnTo>
                    <a:pt x="25459" y="1330"/>
                  </a:lnTo>
                  <a:lnTo>
                    <a:pt x="25551" y="1383"/>
                  </a:lnTo>
                  <a:lnTo>
                    <a:pt x="25643" y="1462"/>
                  </a:lnTo>
                  <a:lnTo>
                    <a:pt x="25735" y="1527"/>
                  </a:lnTo>
                  <a:lnTo>
                    <a:pt x="25814" y="1620"/>
                  </a:lnTo>
                  <a:lnTo>
                    <a:pt x="25880" y="1712"/>
                  </a:lnTo>
                  <a:lnTo>
                    <a:pt x="25946" y="1804"/>
                  </a:lnTo>
                  <a:lnTo>
                    <a:pt x="25985" y="1909"/>
                  </a:lnTo>
                  <a:lnTo>
                    <a:pt x="26038" y="2028"/>
                  </a:lnTo>
                  <a:lnTo>
                    <a:pt x="26064" y="2133"/>
                  </a:lnTo>
                  <a:lnTo>
                    <a:pt x="26077" y="2251"/>
                  </a:lnTo>
                  <a:lnTo>
                    <a:pt x="26091" y="2383"/>
                  </a:lnTo>
                  <a:lnTo>
                    <a:pt x="26077" y="2502"/>
                  </a:lnTo>
                  <a:lnTo>
                    <a:pt x="26064" y="2620"/>
                  </a:lnTo>
                  <a:lnTo>
                    <a:pt x="26038" y="2738"/>
                  </a:lnTo>
                  <a:lnTo>
                    <a:pt x="25985" y="2844"/>
                  </a:lnTo>
                  <a:lnTo>
                    <a:pt x="25946" y="2949"/>
                  </a:lnTo>
                  <a:lnTo>
                    <a:pt x="25880" y="3054"/>
                  </a:lnTo>
                  <a:lnTo>
                    <a:pt x="25814" y="3147"/>
                  </a:lnTo>
                  <a:lnTo>
                    <a:pt x="25735" y="3226"/>
                  </a:lnTo>
                  <a:lnTo>
                    <a:pt x="25643" y="3305"/>
                  </a:lnTo>
                  <a:lnTo>
                    <a:pt x="25551" y="3370"/>
                  </a:lnTo>
                  <a:lnTo>
                    <a:pt x="25459" y="3436"/>
                  </a:lnTo>
                  <a:lnTo>
                    <a:pt x="25353" y="3489"/>
                  </a:lnTo>
                  <a:lnTo>
                    <a:pt x="25248" y="3528"/>
                  </a:lnTo>
                  <a:lnTo>
                    <a:pt x="25130" y="3555"/>
                  </a:lnTo>
                  <a:lnTo>
                    <a:pt x="25011" y="3568"/>
                  </a:lnTo>
                  <a:lnTo>
                    <a:pt x="24893" y="3581"/>
                  </a:lnTo>
                  <a:lnTo>
                    <a:pt x="24761" y="3568"/>
                  </a:lnTo>
                  <a:lnTo>
                    <a:pt x="24643" y="3555"/>
                  </a:lnTo>
                  <a:lnTo>
                    <a:pt x="24537" y="3528"/>
                  </a:lnTo>
                  <a:lnTo>
                    <a:pt x="24419" y="3489"/>
                  </a:lnTo>
                  <a:lnTo>
                    <a:pt x="24313" y="3436"/>
                  </a:lnTo>
                  <a:lnTo>
                    <a:pt x="24221" y="3370"/>
                  </a:lnTo>
                  <a:lnTo>
                    <a:pt x="24129" y="3305"/>
                  </a:lnTo>
                  <a:lnTo>
                    <a:pt x="24037" y="3226"/>
                  </a:lnTo>
                  <a:lnTo>
                    <a:pt x="23958" y="3147"/>
                  </a:lnTo>
                  <a:lnTo>
                    <a:pt x="23892" y="3054"/>
                  </a:lnTo>
                  <a:lnTo>
                    <a:pt x="23840" y="2949"/>
                  </a:lnTo>
                  <a:lnTo>
                    <a:pt x="23787" y="2844"/>
                  </a:lnTo>
                  <a:lnTo>
                    <a:pt x="23747" y="2738"/>
                  </a:lnTo>
                  <a:lnTo>
                    <a:pt x="23721" y="2620"/>
                  </a:lnTo>
                  <a:lnTo>
                    <a:pt x="23695" y="2502"/>
                  </a:lnTo>
                  <a:lnTo>
                    <a:pt x="23695" y="2383"/>
                  </a:lnTo>
                  <a:lnTo>
                    <a:pt x="23695" y="2251"/>
                  </a:lnTo>
                  <a:lnTo>
                    <a:pt x="23721" y="2133"/>
                  </a:lnTo>
                  <a:lnTo>
                    <a:pt x="23747" y="2028"/>
                  </a:lnTo>
                  <a:lnTo>
                    <a:pt x="23787" y="1909"/>
                  </a:lnTo>
                  <a:lnTo>
                    <a:pt x="23840" y="1804"/>
                  </a:lnTo>
                  <a:lnTo>
                    <a:pt x="23892" y="1712"/>
                  </a:lnTo>
                  <a:lnTo>
                    <a:pt x="23958" y="1620"/>
                  </a:lnTo>
                  <a:lnTo>
                    <a:pt x="24037" y="1527"/>
                  </a:lnTo>
                  <a:lnTo>
                    <a:pt x="24129" y="1462"/>
                  </a:lnTo>
                  <a:lnTo>
                    <a:pt x="24221" y="1383"/>
                  </a:lnTo>
                  <a:lnTo>
                    <a:pt x="24313" y="1330"/>
                  </a:lnTo>
                  <a:lnTo>
                    <a:pt x="24419" y="1277"/>
                  </a:lnTo>
                  <a:lnTo>
                    <a:pt x="24537" y="1238"/>
                  </a:lnTo>
                  <a:lnTo>
                    <a:pt x="24643" y="1212"/>
                  </a:lnTo>
                  <a:lnTo>
                    <a:pt x="24761" y="1185"/>
                  </a:lnTo>
                  <a:close/>
                  <a:moveTo>
                    <a:pt x="24893" y="0"/>
                  </a:moveTo>
                  <a:lnTo>
                    <a:pt x="24643" y="14"/>
                  </a:lnTo>
                  <a:lnTo>
                    <a:pt x="24406" y="53"/>
                  </a:lnTo>
                  <a:lnTo>
                    <a:pt x="24182" y="106"/>
                  </a:lnTo>
                  <a:lnTo>
                    <a:pt x="23958" y="185"/>
                  </a:lnTo>
                  <a:lnTo>
                    <a:pt x="23761" y="290"/>
                  </a:lnTo>
                  <a:lnTo>
                    <a:pt x="23563" y="409"/>
                  </a:lnTo>
                  <a:lnTo>
                    <a:pt x="23379" y="540"/>
                  </a:lnTo>
                  <a:lnTo>
                    <a:pt x="23208" y="698"/>
                  </a:lnTo>
                  <a:lnTo>
                    <a:pt x="23050" y="869"/>
                  </a:lnTo>
                  <a:lnTo>
                    <a:pt x="22918" y="1054"/>
                  </a:lnTo>
                  <a:lnTo>
                    <a:pt x="22800" y="1251"/>
                  </a:lnTo>
                  <a:lnTo>
                    <a:pt x="22694" y="1448"/>
                  </a:lnTo>
                  <a:lnTo>
                    <a:pt x="22615" y="1672"/>
                  </a:lnTo>
                  <a:lnTo>
                    <a:pt x="22563" y="1896"/>
                  </a:lnTo>
                  <a:lnTo>
                    <a:pt x="22523" y="2133"/>
                  </a:lnTo>
                  <a:lnTo>
                    <a:pt x="22510" y="2383"/>
                  </a:lnTo>
                  <a:lnTo>
                    <a:pt x="22523" y="2581"/>
                  </a:lnTo>
                  <a:lnTo>
                    <a:pt x="22550" y="2791"/>
                  </a:lnTo>
                  <a:lnTo>
                    <a:pt x="22589" y="2975"/>
                  </a:lnTo>
                  <a:lnTo>
                    <a:pt x="22642" y="3173"/>
                  </a:lnTo>
                  <a:lnTo>
                    <a:pt x="22721" y="3357"/>
                  </a:lnTo>
                  <a:lnTo>
                    <a:pt x="22800" y="3528"/>
                  </a:lnTo>
                  <a:lnTo>
                    <a:pt x="22905" y="3686"/>
                  </a:lnTo>
                  <a:lnTo>
                    <a:pt x="23023" y="3844"/>
                  </a:lnTo>
                  <a:lnTo>
                    <a:pt x="23142" y="3989"/>
                  </a:lnTo>
                  <a:lnTo>
                    <a:pt x="23287" y="4134"/>
                  </a:lnTo>
                  <a:lnTo>
                    <a:pt x="23432" y="4252"/>
                  </a:lnTo>
                  <a:lnTo>
                    <a:pt x="23589" y="4371"/>
                  </a:lnTo>
                  <a:lnTo>
                    <a:pt x="23747" y="4463"/>
                  </a:lnTo>
                  <a:lnTo>
                    <a:pt x="23932" y="4555"/>
                  </a:lnTo>
                  <a:lnTo>
                    <a:pt x="24103" y="4621"/>
                  </a:lnTo>
                  <a:lnTo>
                    <a:pt x="24300" y="4687"/>
                  </a:lnTo>
                  <a:lnTo>
                    <a:pt x="24300" y="36977"/>
                  </a:lnTo>
                  <a:lnTo>
                    <a:pt x="0" y="36977"/>
                  </a:lnTo>
                  <a:lnTo>
                    <a:pt x="0" y="56261"/>
                  </a:lnTo>
                  <a:lnTo>
                    <a:pt x="1172" y="56261"/>
                  </a:lnTo>
                  <a:lnTo>
                    <a:pt x="1172" y="38162"/>
                  </a:lnTo>
                  <a:lnTo>
                    <a:pt x="25485" y="38162"/>
                  </a:lnTo>
                  <a:lnTo>
                    <a:pt x="25485" y="4687"/>
                  </a:lnTo>
                  <a:lnTo>
                    <a:pt x="25669" y="4621"/>
                  </a:lnTo>
                  <a:lnTo>
                    <a:pt x="25854" y="4555"/>
                  </a:lnTo>
                  <a:lnTo>
                    <a:pt x="26025" y="4463"/>
                  </a:lnTo>
                  <a:lnTo>
                    <a:pt x="26196" y="4371"/>
                  </a:lnTo>
                  <a:lnTo>
                    <a:pt x="26354" y="4252"/>
                  </a:lnTo>
                  <a:lnTo>
                    <a:pt x="26499" y="4134"/>
                  </a:lnTo>
                  <a:lnTo>
                    <a:pt x="26630" y="3989"/>
                  </a:lnTo>
                  <a:lnTo>
                    <a:pt x="26762" y="3844"/>
                  </a:lnTo>
                  <a:lnTo>
                    <a:pt x="26867" y="3686"/>
                  </a:lnTo>
                  <a:lnTo>
                    <a:pt x="26972" y="3528"/>
                  </a:lnTo>
                  <a:lnTo>
                    <a:pt x="27065" y="3357"/>
                  </a:lnTo>
                  <a:lnTo>
                    <a:pt x="27130" y="3173"/>
                  </a:lnTo>
                  <a:lnTo>
                    <a:pt x="27183" y="2975"/>
                  </a:lnTo>
                  <a:lnTo>
                    <a:pt x="27236" y="2791"/>
                  </a:lnTo>
                  <a:lnTo>
                    <a:pt x="27262" y="2581"/>
                  </a:lnTo>
                  <a:lnTo>
                    <a:pt x="27262" y="2383"/>
                  </a:lnTo>
                  <a:lnTo>
                    <a:pt x="27249" y="2133"/>
                  </a:lnTo>
                  <a:lnTo>
                    <a:pt x="27223" y="1896"/>
                  </a:lnTo>
                  <a:lnTo>
                    <a:pt x="27157" y="1672"/>
                  </a:lnTo>
                  <a:lnTo>
                    <a:pt x="27078" y="1448"/>
                  </a:lnTo>
                  <a:lnTo>
                    <a:pt x="26986" y="1251"/>
                  </a:lnTo>
                  <a:lnTo>
                    <a:pt x="26854" y="1054"/>
                  </a:lnTo>
                  <a:lnTo>
                    <a:pt x="26722" y="869"/>
                  </a:lnTo>
                  <a:lnTo>
                    <a:pt x="26564" y="698"/>
                  </a:lnTo>
                  <a:lnTo>
                    <a:pt x="26406" y="540"/>
                  </a:lnTo>
                  <a:lnTo>
                    <a:pt x="26222" y="409"/>
                  </a:lnTo>
                  <a:lnTo>
                    <a:pt x="26025" y="290"/>
                  </a:lnTo>
                  <a:lnTo>
                    <a:pt x="25814" y="185"/>
                  </a:lnTo>
                  <a:lnTo>
                    <a:pt x="25590" y="106"/>
                  </a:lnTo>
                  <a:lnTo>
                    <a:pt x="25367" y="53"/>
                  </a:lnTo>
                  <a:lnTo>
                    <a:pt x="25130" y="14"/>
                  </a:lnTo>
                  <a:lnTo>
                    <a:pt x="24893"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4"/>
            <p:cNvSpPr/>
            <p:nvPr/>
          </p:nvSpPr>
          <p:spPr>
            <a:xfrm>
              <a:off x="3940300" y="605375"/>
              <a:ext cx="687500" cy="639125"/>
            </a:xfrm>
            <a:custGeom>
              <a:avLst/>
              <a:gdLst/>
              <a:ahLst/>
              <a:cxnLst/>
              <a:rect l="l" t="t" r="r" b="b"/>
              <a:pathLst>
                <a:path w="27500" h="25565" extrusionOk="0">
                  <a:moveTo>
                    <a:pt x="25235" y="1185"/>
                  </a:moveTo>
                  <a:lnTo>
                    <a:pt x="25367" y="1212"/>
                  </a:lnTo>
                  <a:lnTo>
                    <a:pt x="25472" y="1238"/>
                  </a:lnTo>
                  <a:lnTo>
                    <a:pt x="25591" y="1277"/>
                  </a:lnTo>
                  <a:lnTo>
                    <a:pt x="25696" y="1330"/>
                  </a:lnTo>
                  <a:lnTo>
                    <a:pt x="25788" y="1383"/>
                  </a:lnTo>
                  <a:lnTo>
                    <a:pt x="25880" y="1462"/>
                  </a:lnTo>
                  <a:lnTo>
                    <a:pt x="25959" y="1527"/>
                  </a:lnTo>
                  <a:lnTo>
                    <a:pt x="26038" y="1620"/>
                  </a:lnTo>
                  <a:lnTo>
                    <a:pt x="26117" y="1712"/>
                  </a:lnTo>
                  <a:lnTo>
                    <a:pt x="26170" y="1804"/>
                  </a:lnTo>
                  <a:lnTo>
                    <a:pt x="26222" y="1909"/>
                  </a:lnTo>
                  <a:lnTo>
                    <a:pt x="26262" y="2028"/>
                  </a:lnTo>
                  <a:lnTo>
                    <a:pt x="26288" y="2133"/>
                  </a:lnTo>
                  <a:lnTo>
                    <a:pt x="26315" y="2251"/>
                  </a:lnTo>
                  <a:lnTo>
                    <a:pt x="26315" y="2383"/>
                  </a:lnTo>
                  <a:lnTo>
                    <a:pt x="26315" y="2502"/>
                  </a:lnTo>
                  <a:lnTo>
                    <a:pt x="26288" y="2620"/>
                  </a:lnTo>
                  <a:lnTo>
                    <a:pt x="26262" y="2738"/>
                  </a:lnTo>
                  <a:lnTo>
                    <a:pt x="26222" y="2844"/>
                  </a:lnTo>
                  <a:lnTo>
                    <a:pt x="26170" y="2949"/>
                  </a:lnTo>
                  <a:lnTo>
                    <a:pt x="26117" y="3054"/>
                  </a:lnTo>
                  <a:lnTo>
                    <a:pt x="26038" y="3147"/>
                  </a:lnTo>
                  <a:lnTo>
                    <a:pt x="25959" y="3226"/>
                  </a:lnTo>
                  <a:lnTo>
                    <a:pt x="25880" y="3305"/>
                  </a:lnTo>
                  <a:lnTo>
                    <a:pt x="25788" y="3370"/>
                  </a:lnTo>
                  <a:lnTo>
                    <a:pt x="25696" y="3436"/>
                  </a:lnTo>
                  <a:lnTo>
                    <a:pt x="25591" y="3489"/>
                  </a:lnTo>
                  <a:lnTo>
                    <a:pt x="25472" y="3528"/>
                  </a:lnTo>
                  <a:lnTo>
                    <a:pt x="25367" y="3555"/>
                  </a:lnTo>
                  <a:lnTo>
                    <a:pt x="25235" y="3568"/>
                  </a:lnTo>
                  <a:lnTo>
                    <a:pt x="25117" y="3581"/>
                  </a:lnTo>
                  <a:lnTo>
                    <a:pt x="24998" y="3568"/>
                  </a:lnTo>
                  <a:lnTo>
                    <a:pt x="24880" y="3555"/>
                  </a:lnTo>
                  <a:lnTo>
                    <a:pt x="24761" y="3528"/>
                  </a:lnTo>
                  <a:lnTo>
                    <a:pt x="24656" y="3489"/>
                  </a:lnTo>
                  <a:lnTo>
                    <a:pt x="24551" y="3436"/>
                  </a:lnTo>
                  <a:lnTo>
                    <a:pt x="24445" y="3370"/>
                  </a:lnTo>
                  <a:lnTo>
                    <a:pt x="24353" y="3305"/>
                  </a:lnTo>
                  <a:lnTo>
                    <a:pt x="24274" y="3226"/>
                  </a:lnTo>
                  <a:lnTo>
                    <a:pt x="24195" y="3147"/>
                  </a:lnTo>
                  <a:lnTo>
                    <a:pt x="24129" y="3054"/>
                  </a:lnTo>
                  <a:lnTo>
                    <a:pt x="24064" y="2949"/>
                  </a:lnTo>
                  <a:lnTo>
                    <a:pt x="24011" y="2844"/>
                  </a:lnTo>
                  <a:lnTo>
                    <a:pt x="23971" y="2738"/>
                  </a:lnTo>
                  <a:lnTo>
                    <a:pt x="23945" y="2620"/>
                  </a:lnTo>
                  <a:lnTo>
                    <a:pt x="23932" y="2502"/>
                  </a:lnTo>
                  <a:lnTo>
                    <a:pt x="23919" y="2383"/>
                  </a:lnTo>
                  <a:lnTo>
                    <a:pt x="23932" y="2251"/>
                  </a:lnTo>
                  <a:lnTo>
                    <a:pt x="23945" y="2133"/>
                  </a:lnTo>
                  <a:lnTo>
                    <a:pt x="23971" y="2028"/>
                  </a:lnTo>
                  <a:lnTo>
                    <a:pt x="24011" y="1909"/>
                  </a:lnTo>
                  <a:lnTo>
                    <a:pt x="24064" y="1804"/>
                  </a:lnTo>
                  <a:lnTo>
                    <a:pt x="24129" y="1712"/>
                  </a:lnTo>
                  <a:lnTo>
                    <a:pt x="24195" y="1620"/>
                  </a:lnTo>
                  <a:lnTo>
                    <a:pt x="24274" y="1527"/>
                  </a:lnTo>
                  <a:lnTo>
                    <a:pt x="24353" y="1462"/>
                  </a:lnTo>
                  <a:lnTo>
                    <a:pt x="24445" y="1383"/>
                  </a:lnTo>
                  <a:lnTo>
                    <a:pt x="24551" y="1330"/>
                  </a:lnTo>
                  <a:lnTo>
                    <a:pt x="24656" y="1277"/>
                  </a:lnTo>
                  <a:lnTo>
                    <a:pt x="24761" y="1238"/>
                  </a:lnTo>
                  <a:lnTo>
                    <a:pt x="24880" y="1212"/>
                  </a:lnTo>
                  <a:lnTo>
                    <a:pt x="24998" y="1185"/>
                  </a:lnTo>
                  <a:close/>
                  <a:moveTo>
                    <a:pt x="25117" y="0"/>
                  </a:moveTo>
                  <a:lnTo>
                    <a:pt x="24880" y="14"/>
                  </a:lnTo>
                  <a:lnTo>
                    <a:pt x="24643" y="53"/>
                  </a:lnTo>
                  <a:lnTo>
                    <a:pt x="24419" y="106"/>
                  </a:lnTo>
                  <a:lnTo>
                    <a:pt x="24195" y="185"/>
                  </a:lnTo>
                  <a:lnTo>
                    <a:pt x="23985" y="290"/>
                  </a:lnTo>
                  <a:lnTo>
                    <a:pt x="23787" y="409"/>
                  </a:lnTo>
                  <a:lnTo>
                    <a:pt x="23603" y="540"/>
                  </a:lnTo>
                  <a:lnTo>
                    <a:pt x="23432" y="698"/>
                  </a:lnTo>
                  <a:lnTo>
                    <a:pt x="23287" y="869"/>
                  </a:lnTo>
                  <a:lnTo>
                    <a:pt x="23142" y="1054"/>
                  </a:lnTo>
                  <a:lnTo>
                    <a:pt x="23024" y="1251"/>
                  </a:lnTo>
                  <a:lnTo>
                    <a:pt x="22932" y="1448"/>
                  </a:lnTo>
                  <a:lnTo>
                    <a:pt x="22853" y="1672"/>
                  </a:lnTo>
                  <a:lnTo>
                    <a:pt x="22787" y="1896"/>
                  </a:lnTo>
                  <a:lnTo>
                    <a:pt x="22747" y="2133"/>
                  </a:lnTo>
                  <a:lnTo>
                    <a:pt x="22734" y="2383"/>
                  </a:lnTo>
                  <a:lnTo>
                    <a:pt x="22747" y="2581"/>
                  </a:lnTo>
                  <a:lnTo>
                    <a:pt x="22774" y="2791"/>
                  </a:lnTo>
                  <a:lnTo>
                    <a:pt x="22813" y="2975"/>
                  </a:lnTo>
                  <a:lnTo>
                    <a:pt x="22879" y="3173"/>
                  </a:lnTo>
                  <a:lnTo>
                    <a:pt x="22945" y="3357"/>
                  </a:lnTo>
                  <a:lnTo>
                    <a:pt x="23037" y="3528"/>
                  </a:lnTo>
                  <a:lnTo>
                    <a:pt x="23142" y="3686"/>
                  </a:lnTo>
                  <a:lnTo>
                    <a:pt x="23247" y="3844"/>
                  </a:lnTo>
                  <a:lnTo>
                    <a:pt x="23379" y="3989"/>
                  </a:lnTo>
                  <a:lnTo>
                    <a:pt x="23511" y="4134"/>
                  </a:lnTo>
                  <a:lnTo>
                    <a:pt x="23656" y="4252"/>
                  </a:lnTo>
                  <a:lnTo>
                    <a:pt x="23813" y="4371"/>
                  </a:lnTo>
                  <a:lnTo>
                    <a:pt x="23985" y="4463"/>
                  </a:lnTo>
                  <a:lnTo>
                    <a:pt x="24156" y="4555"/>
                  </a:lnTo>
                  <a:lnTo>
                    <a:pt x="24340" y="4621"/>
                  </a:lnTo>
                  <a:lnTo>
                    <a:pt x="24524" y="4687"/>
                  </a:lnTo>
                  <a:lnTo>
                    <a:pt x="24524" y="18535"/>
                  </a:lnTo>
                  <a:lnTo>
                    <a:pt x="1" y="18535"/>
                  </a:lnTo>
                  <a:lnTo>
                    <a:pt x="1" y="25564"/>
                  </a:lnTo>
                  <a:lnTo>
                    <a:pt x="1185" y="25564"/>
                  </a:lnTo>
                  <a:lnTo>
                    <a:pt x="1185" y="19719"/>
                  </a:lnTo>
                  <a:lnTo>
                    <a:pt x="25709" y="19719"/>
                  </a:lnTo>
                  <a:lnTo>
                    <a:pt x="25709" y="4687"/>
                  </a:lnTo>
                  <a:lnTo>
                    <a:pt x="25893" y="4621"/>
                  </a:lnTo>
                  <a:lnTo>
                    <a:pt x="26078" y="4555"/>
                  </a:lnTo>
                  <a:lnTo>
                    <a:pt x="26262" y="4463"/>
                  </a:lnTo>
                  <a:lnTo>
                    <a:pt x="26420" y="4371"/>
                  </a:lnTo>
                  <a:lnTo>
                    <a:pt x="26578" y="4252"/>
                  </a:lnTo>
                  <a:lnTo>
                    <a:pt x="26723" y="4134"/>
                  </a:lnTo>
                  <a:lnTo>
                    <a:pt x="26867" y="3989"/>
                  </a:lnTo>
                  <a:lnTo>
                    <a:pt x="26986" y="3844"/>
                  </a:lnTo>
                  <a:lnTo>
                    <a:pt x="27104" y="3686"/>
                  </a:lnTo>
                  <a:lnTo>
                    <a:pt x="27197" y="3528"/>
                  </a:lnTo>
                  <a:lnTo>
                    <a:pt x="27289" y="3357"/>
                  </a:lnTo>
                  <a:lnTo>
                    <a:pt x="27368" y="3173"/>
                  </a:lnTo>
                  <a:lnTo>
                    <a:pt x="27420" y="2975"/>
                  </a:lnTo>
                  <a:lnTo>
                    <a:pt x="27460" y="2791"/>
                  </a:lnTo>
                  <a:lnTo>
                    <a:pt x="27486" y="2581"/>
                  </a:lnTo>
                  <a:lnTo>
                    <a:pt x="27499" y="2383"/>
                  </a:lnTo>
                  <a:lnTo>
                    <a:pt x="27486" y="2133"/>
                  </a:lnTo>
                  <a:lnTo>
                    <a:pt x="27447" y="1896"/>
                  </a:lnTo>
                  <a:lnTo>
                    <a:pt x="27394" y="1672"/>
                  </a:lnTo>
                  <a:lnTo>
                    <a:pt x="27315" y="1448"/>
                  </a:lnTo>
                  <a:lnTo>
                    <a:pt x="27210" y="1251"/>
                  </a:lnTo>
                  <a:lnTo>
                    <a:pt x="27091" y="1054"/>
                  </a:lnTo>
                  <a:lnTo>
                    <a:pt x="26960" y="869"/>
                  </a:lnTo>
                  <a:lnTo>
                    <a:pt x="26802" y="698"/>
                  </a:lnTo>
                  <a:lnTo>
                    <a:pt x="26630" y="540"/>
                  </a:lnTo>
                  <a:lnTo>
                    <a:pt x="26446" y="409"/>
                  </a:lnTo>
                  <a:lnTo>
                    <a:pt x="26249" y="290"/>
                  </a:lnTo>
                  <a:lnTo>
                    <a:pt x="26038" y="185"/>
                  </a:lnTo>
                  <a:lnTo>
                    <a:pt x="25828" y="106"/>
                  </a:lnTo>
                  <a:lnTo>
                    <a:pt x="25604" y="53"/>
                  </a:lnTo>
                  <a:lnTo>
                    <a:pt x="25367" y="14"/>
                  </a:lnTo>
                  <a:lnTo>
                    <a:pt x="25117"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4"/>
            <p:cNvSpPr/>
            <p:nvPr/>
          </p:nvSpPr>
          <p:spPr>
            <a:xfrm>
              <a:off x="4630725" y="784075"/>
              <a:ext cx="118825" cy="460425"/>
            </a:xfrm>
            <a:custGeom>
              <a:avLst/>
              <a:gdLst/>
              <a:ahLst/>
              <a:cxnLst/>
              <a:rect l="l" t="t" r="r" b="b"/>
              <a:pathLst>
                <a:path w="4753" h="18417" extrusionOk="0">
                  <a:moveTo>
                    <a:pt x="2370" y="1185"/>
                  </a:moveTo>
                  <a:lnTo>
                    <a:pt x="2502" y="1198"/>
                  </a:lnTo>
                  <a:lnTo>
                    <a:pt x="2620" y="1211"/>
                  </a:lnTo>
                  <a:lnTo>
                    <a:pt x="2726" y="1238"/>
                  </a:lnTo>
                  <a:lnTo>
                    <a:pt x="2844" y="1277"/>
                  </a:lnTo>
                  <a:lnTo>
                    <a:pt x="2949" y="1330"/>
                  </a:lnTo>
                  <a:lnTo>
                    <a:pt x="3041" y="1396"/>
                  </a:lnTo>
                  <a:lnTo>
                    <a:pt x="3134" y="1461"/>
                  </a:lnTo>
                  <a:lnTo>
                    <a:pt x="3226" y="1540"/>
                  </a:lnTo>
                  <a:lnTo>
                    <a:pt x="3292" y="1619"/>
                  </a:lnTo>
                  <a:lnTo>
                    <a:pt x="3371" y="1712"/>
                  </a:lnTo>
                  <a:lnTo>
                    <a:pt x="3423" y="1817"/>
                  </a:lnTo>
                  <a:lnTo>
                    <a:pt x="3476" y="1922"/>
                  </a:lnTo>
                  <a:lnTo>
                    <a:pt x="3515" y="2027"/>
                  </a:lnTo>
                  <a:lnTo>
                    <a:pt x="3542" y="2146"/>
                  </a:lnTo>
                  <a:lnTo>
                    <a:pt x="3568" y="2264"/>
                  </a:lnTo>
                  <a:lnTo>
                    <a:pt x="3568" y="2383"/>
                  </a:lnTo>
                  <a:lnTo>
                    <a:pt x="3568" y="2501"/>
                  </a:lnTo>
                  <a:lnTo>
                    <a:pt x="3542" y="2620"/>
                  </a:lnTo>
                  <a:lnTo>
                    <a:pt x="3515" y="2738"/>
                  </a:lnTo>
                  <a:lnTo>
                    <a:pt x="3476" y="2844"/>
                  </a:lnTo>
                  <a:lnTo>
                    <a:pt x="3423" y="2949"/>
                  </a:lnTo>
                  <a:lnTo>
                    <a:pt x="3371" y="3054"/>
                  </a:lnTo>
                  <a:lnTo>
                    <a:pt x="3292" y="3146"/>
                  </a:lnTo>
                  <a:lnTo>
                    <a:pt x="3226" y="3225"/>
                  </a:lnTo>
                  <a:lnTo>
                    <a:pt x="3134" y="3304"/>
                  </a:lnTo>
                  <a:lnTo>
                    <a:pt x="3041" y="3370"/>
                  </a:lnTo>
                  <a:lnTo>
                    <a:pt x="2949" y="3436"/>
                  </a:lnTo>
                  <a:lnTo>
                    <a:pt x="2844" y="3489"/>
                  </a:lnTo>
                  <a:lnTo>
                    <a:pt x="2726" y="3528"/>
                  </a:lnTo>
                  <a:lnTo>
                    <a:pt x="2620" y="3554"/>
                  </a:lnTo>
                  <a:lnTo>
                    <a:pt x="2502" y="3581"/>
                  </a:lnTo>
                  <a:lnTo>
                    <a:pt x="2252" y="3581"/>
                  </a:lnTo>
                  <a:lnTo>
                    <a:pt x="2133" y="3554"/>
                  </a:lnTo>
                  <a:lnTo>
                    <a:pt x="2015" y="3528"/>
                  </a:lnTo>
                  <a:lnTo>
                    <a:pt x="1909" y="3489"/>
                  </a:lnTo>
                  <a:lnTo>
                    <a:pt x="1804" y="3436"/>
                  </a:lnTo>
                  <a:lnTo>
                    <a:pt x="1712" y="3370"/>
                  </a:lnTo>
                  <a:lnTo>
                    <a:pt x="1620" y="3304"/>
                  </a:lnTo>
                  <a:lnTo>
                    <a:pt x="1528" y="3225"/>
                  </a:lnTo>
                  <a:lnTo>
                    <a:pt x="1449" y="3146"/>
                  </a:lnTo>
                  <a:lnTo>
                    <a:pt x="1383" y="3054"/>
                  </a:lnTo>
                  <a:lnTo>
                    <a:pt x="1317" y="2949"/>
                  </a:lnTo>
                  <a:lnTo>
                    <a:pt x="1278" y="2844"/>
                  </a:lnTo>
                  <a:lnTo>
                    <a:pt x="1225" y="2738"/>
                  </a:lnTo>
                  <a:lnTo>
                    <a:pt x="1199" y="2620"/>
                  </a:lnTo>
                  <a:lnTo>
                    <a:pt x="1185" y="2501"/>
                  </a:lnTo>
                  <a:lnTo>
                    <a:pt x="1172" y="2383"/>
                  </a:lnTo>
                  <a:lnTo>
                    <a:pt x="1185" y="2264"/>
                  </a:lnTo>
                  <a:lnTo>
                    <a:pt x="1199" y="2146"/>
                  </a:lnTo>
                  <a:lnTo>
                    <a:pt x="1225" y="2027"/>
                  </a:lnTo>
                  <a:lnTo>
                    <a:pt x="1278" y="1922"/>
                  </a:lnTo>
                  <a:lnTo>
                    <a:pt x="1317" y="1817"/>
                  </a:lnTo>
                  <a:lnTo>
                    <a:pt x="1383" y="1712"/>
                  </a:lnTo>
                  <a:lnTo>
                    <a:pt x="1449" y="1619"/>
                  </a:lnTo>
                  <a:lnTo>
                    <a:pt x="1528" y="1540"/>
                  </a:lnTo>
                  <a:lnTo>
                    <a:pt x="1620" y="1461"/>
                  </a:lnTo>
                  <a:lnTo>
                    <a:pt x="1712" y="1396"/>
                  </a:lnTo>
                  <a:lnTo>
                    <a:pt x="1804" y="1330"/>
                  </a:lnTo>
                  <a:lnTo>
                    <a:pt x="1909" y="1277"/>
                  </a:lnTo>
                  <a:lnTo>
                    <a:pt x="2015" y="1238"/>
                  </a:lnTo>
                  <a:lnTo>
                    <a:pt x="2133" y="1211"/>
                  </a:lnTo>
                  <a:lnTo>
                    <a:pt x="2252" y="1198"/>
                  </a:lnTo>
                  <a:lnTo>
                    <a:pt x="2370" y="1185"/>
                  </a:lnTo>
                  <a:close/>
                  <a:moveTo>
                    <a:pt x="2370" y="0"/>
                  </a:moveTo>
                  <a:lnTo>
                    <a:pt x="2133" y="13"/>
                  </a:lnTo>
                  <a:lnTo>
                    <a:pt x="1896" y="53"/>
                  </a:lnTo>
                  <a:lnTo>
                    <a:pt x="1672" y="106"/>
                  </a:lnTo>
                  <a:lnTo>
                    <a:pt x="1449" y="198"/>
                  </a:lnTo>
                  <a:lnTo>
                    <a:pt x="1238" y="290"/>
                  </a:lnTo>
                  <a:lnTo>
                    <a:pt x="1041" y="408"/>
                  </a:lnTo>
                  <a:lnTo>
                    <a:pt x="856" y="553"/>
                  </a:lnTo>
                  <a:lnTo>
                    <a:pt x="698" y="698"/>
                  </a:lnTo>
                  <a:lnTo>
                    <a:pt x="540" y="869"/>
                  </a:lnTo>
                  <a:lnTo>
                    <a:pt x="409" y="1053"/>
                  </a:lnTo>
                  <a:lnTo>
                    <a:pt x="277" y="1251"/>
                  </a:lnTo>
                  <a:lnTo>
                    <a:pt x="185" y="1461"/>
                  </a:lnTo>
                  <a:lnTo>
                    <a:pt x="106" y="1672"/>
                  </a:lnTo>
                  <a:lnTo>
                    <a:pt x="40" y="1909"/>
                  </a:lnTo>
                  <a:lnTo>
                    <a:pt x="14" y="2146"/>
                  </a:lnTo>
                  <a:lnTo>
                    <a:pt x="1" y="2383"/>
                  </a:lnTo>
                  <a:lnTo>
                    <a:pt x="1" y="2593"/>
                  </a:lnTo>
                  <a:lnTo>
                    <a:pt x="27" y="2791"/>
                  </a:lnTo>
                  <a:lnTo>
                    <a:pt x="80" y="2988"/>
                  </a:lnTo>
                  <a:lnTo>
                    <a:pt x="132" y="3173"/>
                  </a:lnTo>
                  <a:lnTo>
                    <a:pt x="198" y="3357"/>
                  </a:lnTo>
                  <a:lnTo>
                    <a:pt x="290" y="3528"/>
                  </a:lnTo>
                  <a:lnTo>
                    <a:pt x="396" y="3699"/>
                  </a:lnTo>
                  <a:lnTo>
                    <a:pt x="501" y="3857"/>
                  </a:lnTo>
                  <a:lnTo>
                    <a:pt x="633" y="4002"/>
                  </a:lnTo>
                  <a:lnTo>
                    <a:pt x="764" y="4134"/>
                  </a:lnTo>
                  <a:lnTo>
                    <a:pt x="909" y="4265"/>
                  </a:lnTo>
                  <a:lnTo>
                    <a:pt x="1067" y="4371"/>
                  </a:lnTo>
                  <a:lnTo>
                    <a:pt x="1238" y="4476"/>
                  </a:lnTo>
                  <a:lnTo>
                    <a:pt x="1409" y="4555"/>
                  </a:lnTo>
                  <a:lnTo>
                    <a:pt x="1594" y="4634"/>
                  </a:lnTo>
                  <a:lnTo>
                    <a:pt x="1778" y="4686"/>
                  </a:lnTo>
                  <a:lnTo>
                    <a:pt x="1778" y="18416"/>
                  </a:lnTo>
                  <a:lnTo>
                    <a:pt x="2963" y="18416"/>
                  </a:lnTo>
                  <a:lnTo>
                    <a:pt x="2963" y="4686"/>
                  </a:lnTo>
                  <a:lnTo>
                    <a:pt x="3160" y="4634"/>
                  </a:lnTo>
                  <a:lnTo>
                    <a:pt x="3331" y="4555"/>
                  </a:lnTo>
                  <a:lnTo>
                    <a:pt x="3515" y="4476"/>
                  </a:lnTo>
                  <a:lnTo>
                    <a:pt x="3673" y="4371"/>
                  </a:lnTo>
                  <a:lnTo>
                    <a:pt x="3831" y="4265"/>
                  </a:lnTo>
                  <a:lnTo>
                    <a:pt x="3976" y="4134"/>
                  </a:lnTo>
                  <a:lnTo>
                    <a:pt x="4121" y="4002"/>
                  </a:lnTo>
                  <a:lnTo>
                    <a:pt x="4239" y="3857"/>
                  </a:lnTo>
                  <a:lnTo>
                    <a:pt x="4358" y="3699"/>
                  </a:lnTo>
                  <a:lnTo>
                    <a:pt x="4463" y="3528"/>
                  </a:lnTo>
                  <a:lnTo>
                    <a:pt x="4542" y="3357"/>
                  </a:lnTo>
                  <a:lnTo>
                    <a:pt x="4621" y="3173"/>
                  </a:lnTo>
                  <a:lnTo>
                    <a:pt x="4674" y="2988"/>
                  </a:lnTo>
                  <a:lnTo>
                    <a:pt x="4713" y="2791"/>
                  </a:lnTo>
                  <a:lnTo>
                    <a:pt x="4740" y="2593"/>
                  </a:lnTo>
                  <a:lnTo>
                    <a:pt x="4753" y="2383"/>
                  </a:lnTo>
                  <a:lnTo>
                    <a:pt x="4740" y="2146"/>
                  </a:lnTo>
                  <a:lnTo>
                    <a:pt x="4700" y="1909"/>
                  </a:lnTo>
                  <a:lnTo>
                    <a:pt x="4647" y="1672"/>
                  </a:lnTo>
                  <a:lnTo>
                    <a:pt x="4568" y="1461"/>
                  </a:lnTo>
                  <a:lnTo>
                    <a:pt x="4463" y="1251"/>
                  </a:lnTo>
                  <a:lnTo>
                    <a:pt x="4345" y="1053"/>
                  </a:lnTo>
                  <a:lnTo>
                    <a:pt x="4213" y="869"/>
                  </a:lnTo>
                  <a:lnTo>
                    <a:pt x="4055" y="698"/>
                  </a:lnTo>
                  <a:lnTo>
                    <a:pt x="3884" y="553"/>
                  </a:lnTo>
                  <a:lnTo>
                    <a:pt x="3700" y="408"/>
                  </a:lnTo>
                  <a:lnTo>
                    <a:pt x="3502" y="290"/>
                  </a:lnTo>
                  <a:lnTo>
                    <a:pt x="3305" y="198"/>
                  </a:lnTo>
                  <a:lnTo>
                    <a:pt x="3081" y="106"/>
                  </a:lnTo>
                  <a:lnTo>
                    <a:pt x="2857" y="53"/>
                  </a:lnTo>
                  <a:lnTo>
                    <a:pt x="2620" y="13"/>
                  </a:lnTo>
                  <a:lnTo>
                    <a:pt x="2370"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4"/>
            <p:cNvSpPr/>
            <p:nvPr/>
          </p:nvSpPr>
          <p:spPr>
            <a:xfrm>
              <a:off x="4760725" y="784075"/>
              <a:ext cx="118825" cy="460425"/>
            </a:xfrm>
            <a:custGeom>
              <a:avLst/>
              <a:gdLst/>
              <a:ahLst/>
              <a:cxnLst/>
              <a:rect l="l" t="t" r="r" b="b"/>
              <a:pathLst>
                <a:path w="4753" h="18417" extrusionOk="0">
                  <a:moveTo>
                    <a:pt x="2370" y="1185"/>
                  </a:moveTo>
                  <a:lnTo>
                    <a:pt x="2501" y="1198"/>
                  </a:lnTo>
                  <a:lnTo>
                    <a:pt x="2620" y="1211"/>
                  </a:lnTo>
                  <a:lnTo>
                    <a:pt x="2725" y="1238"/>
                  </a:lnTo>
                  <a:lnTo>
                    <a:pt x="2844" y="1277"/>
                  </a:lnTo>
                  <a:lnTo>
                    <a:pt x="2949" y="1330"/>
                  </a:lnTo>
                  <a:lnTo>
                    <a:pt x="3041" y="1396"/>
                  </a:lnTo>
                  <a:lnTo>
                    <a:pt x="3133" y="1461"/>
                  </a:lnTo>
                  <a:lnTo>
                    <a:pt x="3225" y="1540"/>
                  </a:lnTo>
                  <a:lnTo>
                    <a:pt x="3304" y="1619"/>
                  </a:lnTo>
                  <a:lnTo>
                    <a:pt x="3370" y="1712"/>
                  </a:lnTo>
                  <a:lnTo>
                    <a:pt x="3423" y="1817"/>
                  </a:lnTo>
                  <a:lnTo>
                    <a:pt x="3475" y="1922"/>
                  </a:lnTo>
                  <a:lnTo>
                    <a:pt x="3515" y="2027"/>
                  </a:lnTo>
                  <a:lnTo>
                    <a:pt x="3554" y="2146"/>
                  </a:lnTo>
                  <a:lnTo>
                    <a:pt x="3568" y="2264"/>
                  </a:lnTo>
                  <a:lnTo>
                    <a:pt x="3568" y="2383"/>
                  </a:lnTo>
                  <a:lnTo>
                    <a:pt x="3568" y="2501"/>
                  </a:lnTo>
                  <a:lnTo>
                    <a:pt x="3554" y="2620"/>
                  </a:lnTo>
                  <a:lnTo>
                    <a:pt x="3515" y="2738"/>
                  </a:lnTo>
                  <a:lnTo>
                    <a:pt x="3475" y="2844"/>
                  </a:lnTo>
                  <a:lnTo>
                    <a:pt x="3423" y="2949"/>
                  </a:lnTo>
                  <a:lnTo>
                    <a:pt x="3370" y="3054"/>
                  </a:lnTo>
                  <a:lnTo>
                    <a:pt x="3304" y="3146"/>
                  </a:lnTo>
                  <a:lnTo>
                    <a:pt x="3225" y="3225"/>
                  </a:lnTo>
                  <a:lnTo>
                    <a:pt x="3133" y="3304"/>
                  </a:lnTo>
                  <a:lnTo>
                    <a:pt x="3041" y="3370"/>
                  </a:lnTo>
                  <a:lnTo>
                    <a:pt x="2949" y="3436"/>
                  </a:lnTo>
                  <a:lnTo>
                    <a:pt x="2844" y="3489"/>
                  </a:lnTo>
                  <a:lnTo>
                    <a:pt x="2725" y="3528"/>
                  </a:lnTo>
                  <a:lnTo>
                    <a:pt x="2620" y="3554"/>
                  </a:lnTo>
                  <a:lnTo>
                    <a:pt x="2501" y="3581"/>
                  </a:lnTo>
                  <a:lnTo>
                    <a:pt x="2251" y="3581"/>
                  </a:lnTo>
                  <a:lnTo>
                    <a:pt x="2133" y="3554"/>
                  </a:lnTo>
                  <a:lnTo>
                    <a:pt x="2014" y="3528"/>
                  </a:lnTo>
                  <a:lnTo>
                    <a:pt x="1909" y="3489"/>
                  </a:lnTo>
                  <a:lnTo>
                    <a:pt x="1804" y="3436"/>
                  </a:lnTo>
                  <a:lnTo>
                    <a:pt x="1712" y="3370"/>
                  </a:lnTo>
                  <a:lnTo>
                    <a:pt x="1619" y="3304"/>
                  </a:lnTo>
                  <a:lnTo>
                    <a:pt x="1527" y="3225"/>
                  </a:lnTo>
                  <a:lnTo>
                    <a:pt x="1448" y="3146"/>
                  </a:lnTo>
                  <a:lnTo>
                    <a:pt x="1382" y="3054"/>
                  </a:lnTo>
                  <a:lnTo>
                    <a:pt x="1317" y="2949"/>
                  </a:lnTo>
                  <a:lnTo>
                    <a:pt x="1277" y="2844"/>
                  </a:lnTo>
                  <a:lnTo>
                    <a:pt x="1238" y="2738"/>
                  </a:lnTo>
                  <a:lnTo>
                    <a:pt x="1198" y="2620"/>
                  </a:lnTo>
                  <a:lnTo>
                    <a:pt x="1185" y="2501"/>
                  </a:lnTo>
                  <a:lnTo>
                    <a:pt x="1172" y="2383"/>
                  </a:lnTo>
                  <a:lnTo>
                    <a:pt x="1185" y="2264"/>
                  </a:lnTo>
                  <a:lnTo>
                    <a:pt x="1198" y="2146"/>
                  </a:lnTo>
                  <a:lnTo>
                    <a:pt x="1238" y="2027"/>
                  </a:lnTo>
                  <a:lnTo>
                    <a:pt x="1277" y="1922"/>
                  </a:lnTo>
                  <a:lnTo>
                    <a:pt x="1317" y="1817"/>
                  </a:lnTo>
                  <a:lnTo>
                    <a:pt x="1382" y="1712"/>
                  </a:lnTo>
                  <a:lnTo>
                    <a:pt x="1448" y="1619"/>
                  </a:lnTo>
                  <a:lnTo>
                    <a:pt x="1527" y="1540"/>
                  </a:lnTo>
                  <a:lnTo>
                    <a:pt x="1619" y="1461"/>
                  </a:lnTo>
                  <a:lnTo>
                    <a:pt x="1712" y="1396"/>
                  </a:lnTo>
                  <a:lnTo>
                    <a:pt x="1804" y="1330"/>
                  </a:lnTo>
                  <a:lnTo>
                    <a:pt x="1909" y="1277"/>
                  </a:lnTo>
                  <a:lnTo>
                    <a:pt x="2014" y="1238"/>
                  </a:lnTo>
                  <a:lnTo>
                    <a:pt x="2133" y="1211"/>
                  </a:lnTo>
                  <a:lnTo>
                    <a:pt x="2251" y="1198"/>
                  </a:lnTo>
                  <a:lnTo>
                    <a:pt x="2370" y="1185"/>
                  </a:lnTo>
                  <a:close/>
                  <a:moveTo>
                    <a:pt x="2370" y="0"/>
                  </a:moveTo>
                  <a:lnTo>
                    <a:pt x="2133" y="13"/>
                  </a:lnTo>
                  <a:lnTo>
                    <a:pt x="1896" y="53"/>
                  </a:lnTo>
                  <a:lnTo>
                    <a:pt x="1672" y="106"/>
                  </a:lnTo>
                  <a:lnTo>
                    <a:pt x="1448" y="198"/>
                  </a:lnTo>
                  <a:lnTo>
                    <a:pt x="1238" y="290"/>
                  </a:lnTo>
                  <a:lnTo>
                    <a:pt x="1040" y="408"/>
                  </a:lnTo>
                  <a:lnTo>
                    <a:pt x="869" y="553"/>
                  </a:lnTo>
                  <a:lnTo>
                    <a:pt x="698" y="698"/>
                  </a:lnTo>
                  <a:lnTo>
                    <a:pt x="540" y="869"/>
                  </a:lnTo>
                  <a:lnTo>
                    <a:pt x="408" y="1053"/>
                  </a:lnTo>
                  <a:lnTo>
                    <a:pt x="290" y="1251"/>
                  </a:lnTo>
                  <a:lnTo>
                    <a:pt x="185" y="1461"/>
                  </a:lnTo>
                  <a:lnTo>
                    <a:pt x="106" y="1672"/>
                  </a:lnTo>
                  <a:lnTo>
                    <a:pt x="40" y="1909"/>
                  </a:lnTo>
                  <a:lnTo>
                    <a:pt x="13" y="2146"/>
                  </a:lnTo>
                  <a:lnTo>
                    <a:pt x="0" y="2383"/>
                  </a:lnTo>
                  <a:lnTo>
                    <a:pt x="0" y="2593"/>
                  </a:lnTo>
                  <a:lnTo>
                    <a:pt x="27" y="2791"/>
                  </a:lnTo>
                  <a:lnTo>
                    <a:pt x="79" y="2988"/>
                  </a:lnTo>
                  <a:lnTo>
                    <a:pt x="132" y="3173"/>
                  </a:lnTo>
                  <a:lnTo>
                    <a:pt x="211" y="3357"/>
                  </a:lnTo>
                  <a:lnTo>
                    <a:pt x="290" y="3528"/>
                  </a:lnTo>
                  <a:lnTo>
                    <a:pt x="395" y="3699"/>
                  </a:lnTo>
                  <a:lnTo>
                    <a:pt x="501" y="3857"/>
                  </a:lnTo>
                  <a:lnTo>
                    <a:pt x="632" y="4002"/>
                  </a:lnTo>
                  <a:lnTo>
                    <a:pt x="764" y="4134"/>
                  </a:lnTo>
                  <a:lnTo>
                    <a:pt x="922" y="4265"/>
                  </a:lnTo>
                  <a:lnTo>
                    <a:pt x="1067" y="4371"/>
                  </a:lnTo>
                  <a:lnTo>
                    <a:pt x="1238" y="4476"/>
                  </a:lnTo>
                  <a:lnTo>
                    <a:pt x="1409" y="4555"/>
                  </a:lnTo>
                  <a:lnTo>
                    <a:pt x="1593" y="4634"/>
                  </a:lnTo>
                  <a:lnTo>
                    <a:pt x="1791" y="4686"/>
                  </a:lnTo>
                  <a:lnTo>
                    <a:pt x="1791" y="18416"/>
                  </a:lnTo>
                  <a:lnTo>
                    <a:pt x="2962" y="18416"/>
                  </a:lnTo>
                  <a:lnTo>
                    <a:pt x="2962" y="4686"/>
                  </a:lnTo>
                  <a:lnTo>
                    <a:pt x="3160" y="4634"/>
                  </a:lnTo>
                  <a:lnTo>
                    <a:pt x="3344" y="4555"/>
                  </a:lnTo>
                  <a:lnTo>
                    <a:pt x="3515" y="4476"/>
                  </a:lnTo>
                  <a:lnTo>
                    <a:pt x="3673" y="4371"/>
                  </a:lnTo>
                  <a:lnTo>
                    <a:pt x="3831" y="4265"/>
                  </a:lnTo>
                  <a:lnTo>
                    <a:pt x="3989" y="4134"/>
                  </a:lnTo>
                  <a:lnTo>
                    <a:pt x="4120" y="4002"/>
                  </a:lnTo>
                  <a:lnTo>
                    <a:pt x="4239" y="3857"/>
                  </a:lnTo>
                  <a:lnTo>
                    <a:pt x="4357" y="3699"/>
                  </a:lnTo>
                  <a:lnTo>
                    <a:pt x="4463" y="3528"/>
                  </a:lnTo>
                  <a:lnTo>
                    <a:pt x="4542" y="3357"/>
                  </a:lnTo>
                  <a:lnTo>
                    <a:pt x="4621" y="3173"/>
                  </a:lnTo>
                  <a:lnTo>
                    <a:pt x="4673" y="2988"/>
                  </a:lnTo>
                  <a:lnTo>
                    <a:pt x="4713" y="2791"/>
                  </a:lnTo>
                  <a:lnTo>
                    <a:pt x="4739" y="2593"/>
                  </a:lnTo>
                  <a:lnTo>
                    <a:pt x="4752" y="2383"/>
                  </a:lnTo>
                  <a:lnTo>
                    <a:pt x="4739" y="2146"/>
                  </a:lnTo>
                  <a:lnTo>
                    <a:pt x="4700" y="1909"/>
                  </a:lnTo>
                  <a:lnTo>
                    <a:pt x="4647" y="1672"/>
                  </a:lnTo>
                  <a:lnTo>
                    <a:pt x="4568" y="1461"/>
                  </a:lnTo>
                  <a:lnTo>
                    <a:pt x="4463" y="1251"/>
                  </a:lnTo>
                  <a:lnTo>
                    <a:pt x="4344" y="1053"/>
                  </a:lnTo>
                  <a:lnTo>
                    <a:pt x="4213" y="869"/>
                  </a:lnTo>
                  <a:lnTo>
                    <a:pt x="4055" y="698"/>
                  </a:lnTo>
                  <a:lnTo>
                    <a:pt x="3884" y="553"/>
                  </a:lnTo>
                  <a:lnTo>
                    <a:pt x="3699" y="408"/>
                  </a:lnTo>
                  <a:lnTo>
                    <a:pt x="3502" y="290"/>
                  </a:lnTo>
                  <a:lnTo>
                    <a:pt x="3304" y="198"/>
                  </a:lnTo>
                  <a:lnTo>
                    <a:pt x="3081" y="106"/>
                  </a:lnTo>
                  <a:lnTo>
                    <a:pt x="2857" y="53"/>
                  </a:lnTo>
                  <a:lnTo>
                    <a:pt x="2620" y="13"/>
                  </a:lnTo>
                  <a:lnTo>
                    <a:pt x="2370"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4"/>
            <p:cNvSpPr/>
            <p:nvPr/>
          </p:nvSpPr>
          <p:spPr>
            <a:xfrm>
              <a:off x="2939550" y="694875"/>
              <a:ext cx="1050800" cy="1344350"/>
            </a:xfrm>
            <a:custGeom>
              <a:avLst/>
              <a:gdLst/>
              <a:ahLst/>
              <a:cxnLst/>
              <a:rect l="l" t="t" r="r" b="b"/>
              <a:pathLst>
                <a:path w="42032" h="53774" extrusionOk="0">
                  <a:moveTo>
                    <a:pt x="39649" y="1173"/>
                  </a:moveTo>
                  <a:lnTo>
                    <a:pt x="39767" y="1186"/>
                  </a:lnTo>
                  <a:lnTo>
                    <a:pt x="39886" y="1199"/>
                  </a:lnTo>
                  <a:lnTo>
                    <a:pt x="40004" y="1238"/>
                  </a:lnTo>
                  <a:lnTo>
                    <a:pt x="40123" y="1278"/>
                  </a:lnTo>
                  <a:lnTo>
                    <a:pt x="40228" y="1317"/>
                  </a:lnTo>
                  <a:lnTo>
                    <a:pt x="40320" y="1383"/>
                  </a:lnTo>
                  <a:lnTo>
                    <a:pt x="40412" y="1449"/>
                  </a:lnTo>
                  <a:lnTo>
                    <a:pt x="40491" y="1528"/>
                  </a:lnTo>
                  <a:lnTo>
                    <a:pt x="40570" y="1620"/>
                  </a:lnTo>
                  <a:lnTo>
                    <a:pt x="40649" y="1712"/>
                  </a:lnTo>
                  <a:lnTo>
                    <a:pt x="40702" y="1804"/>
                  </a:lnTo>
                  <a:lnTo>
                    <a:pt x="40755" y="1910"/>
                  </a:lnTo>
                  <a:lnTo>
                    <a:pt x="40794" y="2015"/>
                  </a:lnTo>
                  <a:lnTo>
                    <a:pt x="40821" y="2133"/>
                  </a:lnTo>
                  <a:lnTo>
                    <a:pt x="40847" y="2252"/>
                  </a:lnTo>
                  <a:lnTo>
                    <a:pt x="40847" y="2370"/>
                  </a:lnTo>
                  <a:lnTo>
                    <a:pt x="40847" y="2502"/>
                  </a:lnTo>
                  <a:lnTo>
                    <a:pt x="40821" y="2620"/>
                  </a:lnTo>
                  <a:lnTo>
                    <a:pt x="40794" y="2726"/>
                  </a:lnTo>
                  <a:lnTo>
                    <a:pt x="40755" y="2844"/>
                  </a:lnTo>
                  <a:lnTo>
                    <a:pt x="40702" y="2950"/>
                  </a:lnTo>
                  <a:lnTo>
                    <a:pt x="40649" y="3042"/>
                  </a:lnTo>
                  <a:lnTo>
                    <a:pt x="40570" y="3134"/>
                  </a:lnTo>
                  <a:lnTo>
                    <a:pt x="40491" y="3226"/>
                  </a:lnTo>
                  <a:lnTo>
                    <a:pt x="40412" y="3305"/>
                  </a:lnTo>
                  <a:lnTo>
                    <a:pt x="40320" y="3371"/>
                  </a:lnTo>
                  <a:lnTo>
                    <a:pt x="40228" y="3423"/>
                  </a:lnTo>
                  <a:lnTo>
                    <a:pt x="40123" y="3476"/>
                  </a:lnTo>
                  <a:lnTo>
                    <a:pt x="40004" y="3516"/>
                  </a:lnTo>
                  <a:lnTo>
                    <a:pt x="39886" y="3555"/>
                  </a:lnTo>
                  <a:lnTo>
                    <a:pt x="39767" y="3568"/>
                  </a:lnTo>
                  <a:lnTo>
                    <a:pt x="39531" y="3568"/>
                  </a:lnTo>
                  <a:lnTo>
                    <a:pt x="39412" y="3555"/>
                  </a:lnTo>
                  <a:lnTo>
                    <a:pt x="39294" y="3516"/>
                  </a:lnTo>
                  <a:lnTo>
                    <a:pt x="39188" y="3476"/>
                  </a:lnTo>
                  <a:lnTo>
                    <a:pt x="39083" y="3423"/>
                  </a:lnTo>
                  <a:lnTo>
                    <a:pt x="38978" y="3371"/>
                  </a:lnTo>
                  <a:lnTo>
                    <a:pt x="38886" y="3305"/>
                  </a:lnTo>
                  <a:lnTo>
                    <a:pt x="38807" y="3226"/>
                  </a:lnTo>
                  <a:lnTo>
                    <a:pt x="38728" y="3134"/>
                  </a:lnTo>
                  <a:lnTo>
                    <a:pt x="38662" y="3042"/>
                  </a:lnTo>
                  <a:lnTo>
                    <a:pt x="38596" y="2950"/>
                  </a:lnTo>
                  <a:lnTo>
                    <a:pt x="38543" y="2844"/>
                  </a:lnTo>
                  <a:lnTo>
                    <a:pt x="38504" y="2726"/>
                  </a:lnTo>
                  <a:lnTo>
                    <a:pt x="38477" y="2620"/>
                  </a:lnTo>
                  <a:lnTo>
                    <a:pt x="38464" y="2502"/>
                  </a:lnTo>
                  <a:lnTo>
                    <a:pt x="38451" y="2370"/>
                  </a:lnTo>
                  <a:lnTo>
                    <a:pt x="38464" y="2252"/>
                  </a:lnTo>
                  <a:lnTo>
                    <a:pt x="38477" y="2133"/>
                  </a:lnTo>
                  <a:lnTo>
                    <a:pt x="38504" y="2015"/>
                  </a:lnTo>
                  <a:lnTo>
                    <a:pt x="38543" y="1910"/>
                  </a:lnTo>
                  <a:lnTo>
                    <a:pt x="38596" y="1804"/>
                  </a:lnTo>
                  <a:lnTo>
                    <a:pt x="38662" y="1712"/>
                  </a:lnTo>
                  <a:lnTo>
                    <a:pt x="38728" y="1620"/>
                  </a:lnTo>
                  <a:lnTo>
                    <a:pt x="38807" y="1528"/>
                  </a:lnTo>
                  <a:lnTo>
                    <a:pt x="38886" y="1449"/>
                  </a:lnTo>
                  <a:lnTo>
                    <a:pt x="38978" y="1383"/>
                  </a:lnTo>
                  <a:lnTo>
                    <a:pt x="39083" y="1317"/>
                  </a:lnTo>
                  <a:lnTo>
                    <a:pt x="39188" y="1278"/>
                  </a:lnTo>
                  <a:lnTo>
                    <a:pt x="39294" y="1238"/>
                  </a:lnTo>
                  <a:lnTo>
                    <a:pt x="39412" y="1199"/>
                  </a:lnTo>
                  <a:lnTo>
                    <a:pt x="39531" y="1186"/>
                  </a:lnTo>
                  <a:lnTo>
                    <a:pt x="39649" y="1173"/>
                  </a:lnTo>
                  <a:close/>
                  <a:moveTo>
                    <a:pt x="39649" y="1"/>
                  </a:moveTo>
                  <a:lnTo>
                    <a:pt x="39412" y="14"/>
                  </a:lnTo>
                  <a:lnTo>
                    <a:pt x="39175" y="40"/>
                  </a:lnTo>
                  <a:lnTo>
                    <a:pt x="38951" y="106"/>
                  </a:lnTo>
                  <a:lnTo>
                    <a:pt x="38728" y="185"/>
                  </a:lnTo>
                  <a:lnTo>
                    <a:pt x="38517" y="291"/>
                  </a:lnTo>
                  <a:lnTo>
                    <a:pt x="38319" y="409"/>
                  </a:lnTo>
                  <a:lnTo>
                    <a:pt x="38135" y="541"/>
                  </a:lnTo>
                  <a:lnTo>
                    <a:pt x="37964" y="699"/>
                  </a:lnTo>
                  <a:lnTo>
                    <a:pt x="37819" y="870"/>
                  </a:lnTo>
                  <a:lnTo>
                    <a:pt x="37674" y="1041"/>
                  </a:lnTo>
                  <a:lnTo>
                    <a:pt x="37556" y="1238"/>
                  </a:lnTo>
                  <a:lnTo>
                    <a:pt x="37464" y="1449"/>
                  </a:lnTo>
                  <a:lnTo>
                    <a:pt x="37385" y="1673"/>
                  </a:lnTo>
                  <a:lnTo>
                    <a:pt x="37319" y="1897"/>
                  </a:lnTo>
                  <a:lnTo>
                    <a:pt x="37280" y="2133"/>
                  </a:lnTo>
                  <a:lnTo>
                    <a:pt x="37266" y="2370"/>
                  </a:lnTo>
                  <a:lnTo>
                    <a:pt x="37280" y="2607"/>
                  </a:lnTo>
                  <a:lnTo>
                    <a:pt x="37319" y="2844"/>
                  </a:lnTo>
                  <a:lnTo>
                    <a:pt x="37372" y="3068"/>
                  </a:lnTo>
                  <a:lnTo>
                    <a:pt x="37451" y="3279"/>
                  </a:lnTo>
                  <a:lnTo>
                    <a:pt x="25156" y="12717"/>
                  </a:lnTo>
                  <a:lnTo>
                    <a:pt x="25156" y="41308"/>
                  </a:lnTo>
                  <a:lnTo>
                    <a:pt x="1" y="41308"/>
                  </a:lnTo>
                  <a:lnTo>
                    <a:pt x="1" y="53774"/>
                  </a:lnTo>
                  <a:lnTo>
                    <a:pt x="1185" y="53774"/>
                  </a:lnTo>
                  <a:lnTo>
                    <a:pt x="1185" y="42493"/>
                  </a:lnTo>
                  <a:lnTo>
                    <a:pt x="26328" y="42493"/>
                  </a:lnTo>
                  <a:lnTo>
                    <a:pt x="26328" y="13296"/>
                  </a:lnTo>
                  <a:lnTo>
                    <a:pt x="38162" y="4226"/>
                  </a:lnTo>
                  <a:lnTo>
                    <a:pt x="38319" y="4345"/>
                  </a:lnTo>
                  <a:lnTo>
                    <a:pt x="38491" y="4450"/>
                  </a:lnTo>
                  <a:lnTo>
                    <a:pt x="38662" y="4542"/>
                  </a:lnTo>
                  <a:lnTo>
                    <a:pt x="38846" y="4608"/>
                  </a:lnTo>
                  <a:lnTo>
                    <a:pt x="39043" y="4674"/>
                  </a:lnTo>
                  <a:lnTo>
                    <a:pt x="39241" y="4713"/>
                  </a:lnTo>
                  <a:lnTo>
                    <a:pt x="39438" y="4740"/>
                  </a:lnTo>
                  <a:lnTo>
                    <a:pt x="39649" y="4753"/>
                  </a:lnTo>
                  <a:lnTo>
                    <a:pt x="39899" y="4740"/>
                  </a:lnTo>
                  <a:lnTo>
                    <a:pt x="40136" y="4700"/>
                  </a:lnTo>
                  <a:lnTo>
                    <a:pt x="40360" y="4648"/>
                  </a:lnTo>
                  <a:lnTo>
                    <a:pt x="40570" y="4569"/>
                  </a:lnTo>
                  <a:lnTo>
                    <a:pt x="40781" y="4463"/>
                  </a:lnTo>
                  <a:lnTo>
                    <a:pt x="40979" y="4345"/>
                  </a:lnTo>
                  <a:lnTo>
                    <a:pt x="41163" y="4213"/>
                  </a:lnTo>
                  <a:lnTo>
                    <a:pt x="41334" y="4055"/>
                  </a:lnTo>
                  <a:lnTo>
                    <a:pt x="41492" y="3884"/>
                  </a:lnTo>
                  <a:lnTo>
                    <a:pt x="41624" y="3700"/>
                  </a:lnTo>
                  <a:lnTo>
                    <a:pt x="41742" y="3502"/>
                  </a:lnTo>
                  <a:lnTo>
                    <a:pt x="41847" y="3305"/>
                  </a:lnTo>
                  <a:lnTo>
                    <a:pt x="41926" y="3081"/>
                  </a:lnTo>
                  <a:lnTo>
                    <a:pt x="41979" y="2857"/>
                  </a:lnTo>
                  <a:lnTo>
                    <a:pt x="42018" y="2620"/>
                  </a:lnTo>
                  <a:lnTo>
                    <a:pt x="42032" y="2370"/>
                  </a:lnTo>
                  <a:lnTo>
                    <a:pt x="42018" y="2133"/>
                  </a:lnTo>
                  <a:lnTo>
                    <a:pt x="41979" y="1897"/>
                  </a:lnTo>
                  <a:lnTo>
                    <a:pt x="41926" y="1673"/>
                  </a:lnTo>
                  <a:lnTo>
                    <a:pt x="41847" y="1449"/>
                  </a:lnTo>
                  <a:lnTo>
                    <a:pt x="41742" y="1238"/>
                  </a:lnTo>
                  <a:lnTo>
                    <a:pt x="41624" y="1041"/>
                  </a:lnTo>
                  <a:lnTo>
                    <a:pt x="41492" y="870"/>
                  </a:lnTo>
                  <a:lnTo>
                    <a:pt x="41334" y="699"/>
                  </a:lnTo>
                  <a:lnTo>
                    <a:pt x="41163" y="541"/>
                  </a:lnTo>
                  <a:lnTo>
                    <a:pt x="40979" y="409"/>
                  </a:lnTo>
                  <a:lnTo>
                    <a:pt x="40781" y="291"/>
                  </a:lnTo>
                  <a:lnTo>
                    <a:pt x="40570" y="185"/>
                  </a:lnTo>
                  <a:lnTo>
                    <a:pt x="40360" y="106"/>
                  </a:lnTo>
                  <a:lnTo>
                    <a:pt x="40136" y="40"/>
                  </a:lnTo>
                  <a:lnTo>
                    <a:pt x="39899" y="14"/>
                  </a:lnTo>
                  <a:lnTo>
                    <a:pt x="39649"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4"/>
            <p:cNvSpPr/>
            <p:nvPr/>
          </p:nvSpPr>
          <p:spPr>
            <a:xfrm>
              <a:off x="2970825" y="2079350"/>
              <a:ext cx="330100" cy="1344350"/>
            </a:xfrm>
            <a:custGeom>
              <a:avLst/>
              <a:gdLst/>
              <a:ahLst/>
              <a:cxnLst/>
              <a:rect l="l" t="t" r="r" b="b"/>
              <a:pathLst>
                <a:path w="13204" h="53774" extrusionOk="0">
                  <a:moveTo>
                    <a:pt x="2383" y="50193"/>
                  </a:moveTo>
                  <a:lnTo>
                    <a:pt x="2501" y="50207"/>
                  </a:lnTo>
                  <a:lnTo>
                    <a:pt x="2620" y="50220"/>
                  </a:lnTo>
                  <a:lnTo>
                    <a:pt x="2738" y="50246"/>
                  </a:lnTo>
                  <a:lnTo>
                    <a:pt x="2843" y="50286"/>
                  </a:lnTo>
                  <a:lnTo>
                    <a:pt x="2949" y="50338"/>
                  </a:lnTo>
                  <a:lnTo>
                    <a:pt x="3054" y="50404"/>
                  </a:lnTo>
                  <a:lnTo>
                    <a:pt x="3146" y="50470"/>
                  </a:lnTo>
                  <a:lnTo>
                    <a:pt x="3225" y="50549"/>
                  </a:lnTo>
                  <a:lnTo>
                    <a:pt x="3304" y="50628"/>
                  </a:lnTo>
                  <a:lnTo>
                    <a:pt x="3383" y="50720"/>
                  </a:lnTo>
                  <a:lnTo>
                    <a:pt x="3436" y="50825"/>
                  </a:lnTo>
                  <a:lnTo>
                    <a:pt x="3488" y="50931"/>
                  </a:lnTo>
                  <a:lnTo>
                    <a:pt x="3528" y="51036"/>
                  </a:lnTo>
                  <a:lnTo>
                    <a:pt x="3554" y="51154"/>
                  </a:lnTo>
                  <a:lnTo>
                    <a:pt x="3581" y="51273"/>
                  </a:lnTo>
                  <a:lnTo>
                    <a:pt x="3581" y="51391"/>
                  </a:lnTo>
                  <a:lnTo>
                    <a:pt x="3581" y="51510"/>
                  </a:lnTo>
                  <a:lnTo>
                    <a:pt x="3554" y="51628"/>
                  </a:lnTo>
                  <a:lnTo>
                    <a:pt x="3528" y="51747"/>
                  </a:lnTo>
                  <a:lnTo>
                    <a:pt x="3488" y="51852"/>
                  </a:lnTo>
                  <a:lnTo>
                    <a:pt x="3436" y="51957"/>
                  </a:lnTo>
                  <a:lnTo>
                    <a:pt x="3383" y="52063"/>
                  </a:lnTo>
                  <a:lnTo>
                    <a:pt x="3304" y="52155"/>
                  </a:lnTo>
                  <a:lnTo>
                    <a:pt x="3225" y="52234"/>
                  </a:lnTo>
                  <a:lnTo>
                    <a:pt x="3146" y="52313"/>
                  </a:lnTo>
                  <a:lnTo>
                    <a:pt x="3054" y="52379"/>
                  </a:lnTo>
                  <a:lnTo>
                    <a:pt x="2949" y="52444"/>
                  </a:lnTo>
                  <a:lnTo>
                    <a:pt x="2843" y="52497"/>
                  </a:lnTo>
                  <a:lnTo>
                    <a:pt x="2738" y="52536"/>
                  </a:lnTo>
                  <a:lnTo>
                    <a:pt x="2620" y="52563"/>
                  </a:lnTo>
                  <a:lnTo>
                    <a:pt x="2501" y="52589"/>
                  </a:lnTo>
                  <a:lnTo>
                    <a:pt x="2264" y="52589"/>
                  </a:lnTo>
                  <a:lnTo>
                    <a:pt x="2146" y="52563"/>
                  </a:lnTo>
                  <a:lnTo>
                    <a:pt x="2027" y="52536"/>
                  </a:lnTo>
                  <a:lnTo>
                    <a:pt x="1922" y="52497"/>
                  </a:lnTo>
                  <a:lnTo>
                    <a:pt x="1817" y="52444"/>
                  </a:lnTo>
                  <a:lnTo>
                    <a:pt x="1711" y="52379"/>
                  </a:lnTo>
                  <a:lnTo>
                    <a:pt x="1619" y="52313"/>
                  </a:lnTo>
                  <a:lnTo>
                    <a:pt x="1540" y="52234"/>
                  </a:lnTo>
                  <a:lnTo>
                    <a:pt x="1461" y="52155"/>
                  </a:lnTo>
                  <a:lnTo>
                    <a:pt x="1395" y="52063"/>
                  </a:lnTo>
                  <a:lnTo>
                    <a:pt x="1330" y="51957"/>
                  </a:lnTo>
                  <a:lnTo>
                    <a:pt x="1277" y="51852"/>
                  </a:lnTo>
                  <a:lnTo>
                    <a:pt x="1237" y="51747"/>
                  </a:lnTo>
                  <a:lnTo>
                    <a:pt x="1211" y="51628"/>
                  </a:lnTo>
                  <a:lnTo>
                    <a:pt x="1198" y="51510"/>
                  </a:lnTo>
                  <a:lnTo>
                    <a:pt x="1185" y="51391"/>
                  </a:lnTo>
                  <a:lnTo>
                    <a:pt x="1198" y="51273"/>
                  </a:lnTo>
                  <a:lnTo>
                    <a:pt x="1211" y="51154"/>
                  </a:lnTo>
                  <a:lnTo>
                    <a:pt x="1237" y="51036"/>
                  </a:lnTo>
                  <a:lnTo>
                    <a:pt x="1277" y="50931"/>
                  </a:lnTo>
                  <a:lnTo>
                    <a:pt x="1330" y="50825"/>
                  </a:lnTo>
                  <a:lnTo>
                    <a:pt x="1395" y="50720"/>
                  </a:lnTo>
                  <a:lnTo>
                    <a:pt x="1461" y="50628"/>
                  </a:lnTo>
                  <a:lnTo>
                    <a:pt x="1540" y="50549"/>
                  </a:lnTo>
                  <a:lnTo>
                    <a:pt x="1619" y="50470"/>
                  </a:lnTo>
                  <a:lnTo>
                    <a:pt x="1711" y="50404"/>
                  </a:lnTo>
                  <a:lnTo>
                    <a:pt x="1817" y="50338"/>
                  </a:lnTo>
                  <a:lnTo>
                    <a:pt x="1922" y="50286"/>
                  </a:lnTo>
                  <a:lnTo>
                    <a:pt x="2027" y="50246"/>
                  </a:lnTo>
                  <a:lnTo>
                    <a:pt x="2146" y="50220"/>
                  </a:lnTo>
                  <a:lnTo>
                    <a:pt x="2264" y="50207"/>
                  </a:lnTo>
                  <a:lnTo>
                    <a:pt x="2383" y="50193"/>
                  </a:lnTo>
                  <a:close/>
                  <a:moveTo>
                    <a:pt x="12032" y="1"/>
                  </a:moveTo>
                  <a:lnTo>
                    <a:pt x="12032" y="31817"/>
                  </a:lnTo>
                  <a:lnTo>
                    <a:pt x="1790" y="41690"/>
                  </a:lnTo>
                  <a:lnTo>
                    <a:pt x="1790" y="49088"/>
                  </a:lnTo>
                  <a:lnTo>
                    <a:pt x="1593" y="49140"/>
                  </a:lnTo>
                  <a:lnTo>
                    <a:pt x="1422" y="49219"/>
                  </a:lnTo>
                  <a:lnTo>
                    <a:pt x="1237" y="49311"/>
                  </a:lnTo>
                  <a:lnTo>
                    <a:pt x="1080" y="49404"/>
                  </a:lnTo>
                  <a:lnTo>
                    <a:pt x="922" y="49522"/>
                  </a:lnTo>
                  <a:lnTo>
                    <a:pt x="777" y="49640"/>
                  </a:lnTo>
                  <a:lnTo>
                    <a:pt x="632" y="49785"/>
                  </a:lnTo>
                  <a:lnTo>
                    <a:pt x="513" y="49930"/>
                  </a:lnTo>
                  <a:lnTo>
                    <a:pt x="395" y="50088"/>
                  </a:lnTo>
                  <a:lnTo>
                    <a:pt x="303" y="50246"/>
                  </a:lnTo>
                  <a:lnTo>
                    <a:pt x="211" y="50417"/>
                  </a:lnTo>
                  <a:lnTo>
                    <a:pt x="145" y="50601"/>
                  </a:lnTo>
                  <a:lnTo>
                    <a:pt x="79" y="50786"/>
                  </a:lnTo>
                  <a:lnTo>
                    <a:pt x="40" y="50983"/>
                  </a:lnTo>
                  <a:lnTo>
                    <a:pt x="13" y="51181"/>
                  </a:lnTo>
                  <a:lnTo>
                    <a:pt x="0" y="51391"/>
                  </a:lnTo>
                  <a:lnTo>
                    <a:pt x="13" y="51641"/>
                  </a:lnTo>
                  <a:lnTo>
                    <a:pt x="53" y="51865"/>
                  </a:lnTo>
                  <a:lnTo>
                    <a:pt x="119" y="52102"/>
                  </a:lnTo>
                  <a:lnTo>
                    <a:pt x="198" y="52313"/>
                  </a:lnTo>
                  <a:lnTo>
                    <a:pt x="290" y="52523"/>
                  </a:lnTo>
                  <a:lnTo>
                    <a:pt x="408" y="52721"/>
                  </a:lnTo>
                  <a:lnTo>
                    <a:pt x="553" y="52905"/>
                  </a:lnTo>
                  <a:lnTo>
                    <a:pt x="698" y="53076"/>
                  </a:lnTo>
                  <a:lnTo>
                    <a:pt x="869" y="53221"/>
                  </a:lnTo>
                  <a:lnTo>
                    <a:pt x="1053" y="53366"/>
                  </a:lnTo>
                  <a:lnTo>
                    <a:pt x="1251" y="53484"/>
                  </a:lnTo>
                  <a:lnTo>
                    <a:pt x="1461" y="53590"/>
                  </a:lnTo>
                  <a:lnTo>
                    <a:pt x="1672" y="53669"/>
                  </a:lnTo>
                  <a:lnTo>
                    <a:pt x="1909" y="53721"/>
                  </a:lnTo>
                  <a:lnTo>
                    <a:pt x="2146" y="53761"/>
                  </a:lnTo>
                  <a:lnTo>
                    <a:pt x="2383" y="53774"/>
                  </a:lnTo>
                  <a:lnTo>
                    <a:pt x="2633" y="53761"/>
                  </a:lnTo>
                  <a:lnTo>
                    <a:pt x="2857" y="53721"/>
                  </a:lnTo>
                  <a:lnTo>
                    <a:pt x="3094" y="53669"/>
                  </a:lnTo>
                  <a:lnTo>
                    <a:pt x="3304" y="53590"/>
                  </a:lnTo>
                  <a:lnTo>
                    <a:pt x="3515" y="53484"/>
                  </a:lnTo>
                  <a:lnTo>
                    <a:pt x="3712" y="53366"/>
                  </a:lnTo>
                  <a:lnTo>
                    <a:pt x="3897" y="53221"/>
                  </a:lnTo>
                  <a:lnTo>
                    <a:pt x="4068" y="53076"/>
                  </a:lnTo>
                  <a:lnTo>
                    <a:pt x="4226" y="52905"/>
                  </a:lnTo>
                  <a:lnTo>
                    <a:pt x="4357" y="52721"/>
                  </a:lnTo>
                  <a:lnTo>
                    <a:pt x="4476" y="52523"/>
                  </a:lnTo>
                  <a:lnTo>
                    <a:pt x="4581" y="52313"/>
                  </a:lnTo>
                  <a:lnTo>
                    <a:pt x="4660" y="52102"/>
                  </a:lnTo>
                  <a:lnTo>
                    <a:pt x="4713" y="51865"/>
                  </a:lnTo>
                  <a:lnTo>
                    <a:pt x="4752" y="51641"/>
                  </a:lnTo>
                  <a:lnTo>
                    <a:pt x="4765" y="51391"/>
                  </a:lnTo>
                  <a:lnTo>
                    <a:pt x="4752" y="51181"/>
                  </a:lnTo>
                  <a:lnTo>
                    <a:pt x="4726" y="50983"/>
                  </a:lnTo>
                  <a:lnTo>
                    <a:pt x="4686" y="50786"/>
                  </a:lnTo>
                  <a:lnTo>
                    <a:pt x="4634" y="50601"/>
                  </a:lnTo>
                  <a:lnTo>
                    <a:pt x="4555" y="50417"/>
                  </a:lnTo>
                  <a:lnTo>
                    <a:pt x="4463" y="50246"/>
                  </a:lnTo>
                  <a:lnTo>
                    <a:pt x="4370" y="50075"/>
                  </a:lnTo>
                  <a:lnTo>
                    <a:pt x="4252" y="49917"/>
                  </a:lnTo>
                  <a:lnTo>
                    <a:pt x="4120" y="49772"/>
                  </a:lnTo>
                  <a:lnTo>
                    <a:pt x="3989" y="49640"/>
                  </a:lnTo>
                  <a:lnTo>
                    <a:pt x="3844" y="49509"/>
                  </a:lnTo>
                  <a:lnTo>
                    <a:pt x="3686" y="49404"/>
                  </a:lnTo>
                  <a:lnTo>
                    <a:pt x="3515" y="49298"/>
                  </a:lnTo>
                  <a:lnTo>
                    <a:pt x="3344" y="49219"/>
                  </a:lnTo>
                  <a:lnTo>
                    <a:pt x="3159" y="49140"/>
                  </a:lnTo>
                  <a:lnTo>
                    <a:pt x="2975" y="49088"/>
                  </a:lnTo>
                  <a:lnTo>
                    <a:pt x="2975" y="42203"/>
                  </a:lnTo>
                  <a:lnTo>
                    <a:pt x="13203" y="32317"/>
                  </a:lnTo>
                  <a:lnTo>
                    <a:pt x="13203"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4"/>
            <p:cNvSpPr/>
            <p:nvPr/>
          </p:nvSpPr>
          <p:spPr>
            <a:xfrm>
              <a:off x="2441325" y="3138025"/>
              <a:ext cx="481475" cy="119175"/>
            </a:xfrm>
            <a:custGeom>
              <a:avLst/>
              <a:gdLst/>
              <a:ahLst/>
              <a:cxnLst/>
              <a:rect l="l" t="t" r="r" b="b"/>
              <a:pathLst>
                <a:path w="19259" h="4767" extrusionOk="0">
                  <a:moveTo>
                    <a:pt x="2488" y="1186"/>
                  </a:moveTo>
                  <a:lnTo>
                    <a:pt x="2620" y="1212"/>
                  </a:lnTo>
                  <a:lnTo>
                    <a:pt x="2725" y="1238"/>
                  </a:lnTo>
                  <a:lnTo>
                    <a:pt x="2843" y="1278"/>
                  </a:lnTo>
                  <a:lnTo>
                    <a:pt x="2949" y="1330"/>
                  </a:lnTo>
                  <a:lnTo>
                    <a:pt x="3041" y="1396"/>
                  </a:lnTo>
                  <a:lnTo>
                    <a:pt x="3133" y="1462"/>
                  </a:lnTo>
                  <a:lnTo>
                    <a:pt x="3212" y="1541"/>
                  </a:lnTo>
                  <a:lnTo>
                    <a:pt x="3291" y="1620"/>
                  </a:lnTo>
                  <a:lnTo>
                    <a:pt x="3370" y="1712"/>
                  </a:lnTo>
                  <a:lnTo>
                    <a:pt x="3423" y="1817"/>
                  </a:lnTo>
                  <a:lnTo>
                    <a:pt x="3475" y="1923"/>
                  </a:lnTo>
                  <a:lnTo>
                    <a:pt x="3515" y="2028"/>
                  </a:lnTo>
                  <a:lnTo>
                    <a:pt x="3541" y="2147"/>
                  </a:lnTo>
                  <a:lnTo>
                    <a:pt x="3567" y="2265"/>
                  </a:lnTo>
                  <a:lnTo>
                    <a:pt x="3567" y="2383"/>
                  </a:lnTo>
                  <a:lnTo>
                    <a:pt x="3567" y="2502"/>
                  </a:lnTo>
                  <a:lnTo>
                    <a:pt x="3541" y="2620"/>
                  </a:lnTo>
                  <a:lnTo>
                    <a:pt x="3515" y="2739"/>
                  </a:lnTo>
                  <a:lnTo>
                    <a:pt x="3475" y="2844"/>
                  </a:lnTo>
                  <a:lnTo>
                    <a:pt x="3423" y="2950"/>
                  </a:lnTo>
                  <a:lnTo>
                    <a:pt x="3370" y="3055"/>
                  </a:lnTo>
                  <a:lnTo>
                    <a:pt x="3291" y="3147"/>
                  </a:lnTo>
                  <a:lnTo>
                    <a:pt x="3212" y="3226"/>
                  </a:lnTo>
                  <a:lnTo>
                    <a:pt x="3133" y="3305"/>
                  </a:lnTo>
                  <a:lnTo>
                    <a:pt x="3041" y="3371"/>
                  </a:lnTo>
                  <a:lnTo>
                    <a:pt x="2949" y="3437"/>
                  </a:lnTo>
                  <a:lnTo>
                    <a:pt x="2843" y="3489"/>
                  </a:lnTo>
                  <a:lnTo>
                    <a:pt x="2725" y="3529"/>
                  </a:lnTo>
                  <a:lnTo>
                    <a:pt x="2620" y="3555"/>
                  </a:lnTo>
                  <a:lnTo>
                    <a:pt x="2488" y="3568"/>
                  </a:lnTo>
                  <a:lnTo>
                    <a:pt x="2370" y="3581"/>
                  </a:lnTo>
                  <a:lnTo>
                    <a:pt x="2251" y="3568"/>
                  </a:lnTo>
                  <a:lnTo>
                    <a:pt x="2133" y="3555"/>
                  </a:lnTo>
                  <a:lnTo>
                    <a:pt x="2014" y="3529"/>
                  </a:lnTo>
                  <a:lnTo>
                    <a:pt x="1909" y="3489"/>
                  </a:lnTo>
                  <a:lnTo>
                    <a:pt x="1803" y="3437"/>
                  </a:lnTo>
                  <a:lnTo>
                    <a:pt x="1698" y="3371"/>
                  </a:lnTo>
                  <a:lnTo>
                    <a:pt x="1606" y="3305"/>
                  </a:lnTo>
                  <a:lnTo>
                    <a:pt x="1527" y="3226"/>
                  </a:lnTo>
                  <a:lnTo>
                    <a:pt x="1448" y="3147"/>
                  </a:lnTo>
                  <a:lnTo>
                    <a:pt x="1382" y="3055"/>
                  </a:lnTo>
                  <a:lnTo>
                    <a:pt x="1316" y="2950"/>
                  </a:lnTo>
                  <a:lnTo>
                    <a:pt x="1264" y="2844"/>
                  </a:lnTo>
                  <a:lnTo>
                    <a:pt x="1224" y="2739"/>
                  </a:lnTo>
                  <a:lnTo>
                    <a:pt x="1198" y="2620"/>
                  </a:lnTo>
                  <a:lnTo>
                    <a:pt x="1185" y="2502"/>
                  </a:lnTo>
                  <a:lnTo>
                    <a:pt x="1172" y="2383"/>
                  </a:lnTo>
                  <a:lnTo>
                    <a:pt x="1185" y="2265"/>
                  </a:lnTo>
                  <a:lnTo>
                    <a:pt x="1198" y="2147"/>
                  </a:lnTo>
                  <a:lnTo>
                    <a:pt x="1224" y="2028"/>
                  </a:lnTo>
                  <a:lnTo>
                    <a:pt x="1264" y="1923"/>
                  </a:lnTo>
                  <a:lnTo>
                    <a:pt x="1316" y="1817"/>
                  </a:lnTo>
                  <a:lnTo>
                    <a:pt x="1382" y="1712"/>
                  </a:lnTo>
                  <a:lnTo>
                    <a:pt x="1448" y="1620"/>
                  </a:lnTo>
                  <a:lnTo>
                    <a:pt x="1527" y="1541"/>
                  </a:lnTo>
                  <a:lnTo>
                    <a:pt x="1606" y="1462"/>
                  </a:lnTo>
                  <a:lnTo>
                    <a:pt x="1698" y="1396"/>
                  </a:lnTo>
                  <a:lnTo>
                    <a:pt x="1803" y="1330"/>
                  </a:lnTo>
                  <a:lnTo>
                    <a:pt x="1909" y="1278"/>
                  </a:lnTo>
                  <a:lnTo>
                    <a:pt x="2014" y="1238"/>
                  </a:lnTo>
                  <a:lnTo>
                    <a:pt x="2133" y="1212"/>
                  </a:lnTo>
                  <a:lnTo>
                    <a:pt x="2251" y="1186"/>
                  </a:lnTo>
                  <a:close/>
                  <a:moveTo>
                    <a:pt x="17007" y="1186"/>
                  </a:moveTo>
                  <a:lnTo>
                    <a:pt x="17126" y="1212"/>
                  </a:lnTo>
                  <a:lnTo>
                    <a:pt x="17231" y="1238"/>
                  </a:lnTo>
                  <a:lnTo>
                    <a:pt x="17350" y="1278"/>
                  </a:lnTo>
                  <a:lnTo>
                    <a:pt x="17455" y="1330"/>
                  </a:lnTo>
                  <a:lnTo>
                    <a:pt x="17547" y="1396"/>
                  </a:lnTo>
                  <a:lnTo>
                    <a:pt x="17639" y="1462"/>
                  </a:lnTo>
                  <a:lnTo>
                    <a:pt x="17731" y="1541"/>
                  </a:lnTo>
                  <a:lnTo>
                    <a:pt x="17810" y="1620"/>
                  </a:lnTo>
                  <a:lnTo>
                    <a:pt x="17876" y="1712"/>
                  </a:lnTo>
                  <a:lnTo>
                    <a:pt x="17929" y="1817"/>
                  </a:lnTo>
                  <a:lnTo>
                    <a:pt x="17981" y="1923"/>
                  </a:lnTo>
                  <a:lnTo>
                    <a:pt x="18021" y="2028"/>
                  </a:lnTo>
                  <a:lnTo>
                    <a:pt x="18047" y="2147"/>
                  </a:lnTo>
                  <a:lnTo>
                    <a:pt x="18074" y="2265"/>
                  </a:lnTo>
                  <a:lnTo>
                    <a:pt x="18074" y="2383"/>
                  </a:lnTo>
                  <a:lnTo>
                    <a:pt x="18074" y="2502"/>
                  </a:lnTo>
                  <a:lnTo>
                    <a:pt x="18047" y="2620"/>
                  </a:lnTo>
                  <a:lnTo>
                    <a:pt x="18021" y="2739"/>
                  </a:lnTo>
                  <a:lnTo>
                    <a:pt x="17981" y="2844"/>
                  </a:lnTo>
                  <a:lnTo>
                    <a:pt x="17929" y="2950"/>
                  </a:lnTo>
                  <a:lnTo>
                    <a:pt x="17876" y="3055"/>
                  </a:lnTo>
                  <a:lnTo>
                    <a:pt x="17810" y="3147"/>
                  </a:lnTo>
                  <a:lnTo>
                    <a:pt x="17731" y="3226"/>
                  </a:lnTo>
                  <a:lnTo>
                    <a:pt x="17639" y="3305"/>
                  </a:lnTo>
                  <a:lnTo>
                    <a:pt x="17547" y="3371"/>
                  </a:lnTo>
                  <a:lnTo>
                    <a:pt x="17455" y="3437"/>
                  </a:lnTo>
                  <a:lnTo>
                    <a:pt x="17350" y="3489"/>
                  </a:lnTo>
                  <a:lnTo>
                    <a:pt x="17231" y="3529"/>
                  </a:lnTo>
                  <a:lnTo>
                    <a:pt x="17126" y="3555"/>
                  </a:lnTo>
                  <a:lnTo>
                    <a:pt x="17007" y="3568"/>
                  </a:lnTo>
                  <a:lnTo>
                    <a:pt x="16876" y="3581"/>
                  </a:lnTo>
                  <a:lnTo>
                    <a:pt x="16757" y="3568"/>
                  </a:lnTo>
                  <a:lnTo>
                    <a:pt x="16639" y="3555"/>
                  </a:lnTo>
                  <a:lnTo>
                    <a:pt x="16520" y="3529"/>
                  </a:lnTo>
                  <a:lnTo>
                    <a:pt x="16415" y="3489"/>
                  </a:lnTo>
                  <a:lnTo>
                    <a:pt x="16310" y="3437"/>
                  </a:lnTo>
                  <a:lnTo>
                    <a:pt x="16217" y="3371"/>
                  </a:lnTo>
                  <a:lnTo>
                    <a:pt x="16125" y="3305"/>
                  </a:lnTo>
                  <a:lnTo>
                    <a:pt x="16033" y="3226"/>
                  </a:lnTo>
                  <a:lnTo>
                    <a:pt x="15954" y="3147"/>
                  </a:lnTo>
                  <a:lnTo>
                    <a:pt x="15888" y="3055"/>
                  </a:lnTo>
                  <a:lnTo>
                    <a:pt x="15823" y="2950"/>
                  </a:lnTo>
                  <a:lnTo>
                    <a:pt x="15783" y="2844"/>
                  </a:lnTo>
                  <a:lnTo>
                    <a:pt x="15730" y="2739"/>
                  </a:lnTo>
                  <a:lnTo>
                    <a:pt x="15704" y="2620"/>
                  </a:lnTo>
                  <a:lnTo>
                    <a:pt x="15691" y="2502"/>
                  </a:lnTo>
                  <a:lnTo>
                    <a:pt x="15678" y="2383"/>
                  </a:lnTo>
                  <a:lnTo>
                    <a:pt x="15691" y="2265"/>
                  </a:lnTo>
                  <a:lnTo>
                    <a:pt x="15704" y="2147"/>
                  </a:lnTo>
                  <a:lnTo>
                    <a:pt x="15730" y="2028"/>
                  </a:lnTo>
                  <a:lnTo>
                    <a:pt x="15783" y="1923"/>
                  </a:lnTo>
                  <a:lnTo>
                    <a:pt x="15823" y="1817"/>
                  </a:lnTo>
                  <a:lnTo>
                    <a:pt x="15888" y="1712"/>
                  </a:lnTo>
                  <a:lnTo>
                    <a:pt x="15954" y="1620"/>
                  </a:lnTo>
                  <a:lnTo>
                    <a:pt x="16033" y="1541"/>
                  </a:lnTo>
                  <a:lnTo>
                    <a:pt x="16125" y="1462"/>
                  </a:lnTo>
                  <a:lnTo>
                    <a:pt x="16217" y="1396"/>
                  </a:lnTo>
                  <a:lnTo>
                    <a:pt x="16310" y="1330"/>
                  </a:lnTo>
                  <a:lnTo>
                    <a:pt x="16415" y="1278"/>
                  </a:lnTo>
                  <a:lnTo>
                    <a:pt x="16520" y="1238"/>
                  </a:lnTo>
                  <a:lnTo>
                    <a:pt x="16639" y="1212"/>
                  </a:lnTo>
                  <a:lnTo>
                    <a:pt x="16757" y="1186"/>
                  </a:lnTo>
                  <a:close/>
                  <a:moveTo>
                    <a:pt x="2370" y="1"/>
                  </a:moveTo>
                  <a:lnTo>
                    <a:pt x="2133" y="14"/>
                  </a:lnTo>
                  <a:lnTo>
                    <a:pt x="1896" y="54"/>
                  </a:lnTo>
                  <a:lnTo>
                    <a:pt x="1672" y="106"/>
                  </a:lnTo>
                  <a:lnTo>
                    <a:pt x="1448" y="185"/>
                  </a:lnTo>
                  <a:lnTo>
                    <a:pt x="1237" y="290"/>
                  </a:lnTo>
                  <a:lnTo>
                    <a:pt x="1040" y="409"/>
                  </a:lnTo>
                  <a:lnTo>
                    <a:pt x="856" y="554"/>
                  </a:lnTo>
                  <a:lnTo>
                    <a:pt x="698" y="699"/>
                  </a:lnTo>
                  <a:lnTo>
                    <a:pt x="540" y="870"/>
                  </a:lnTo>
                  <a:lnTo>
                    <a:pt x="395" y="1054"/>
                  </a:lnTo>
                  <a:lnTo>
                    <a:pt x="277" y="1251"/>
                  </a:lnTo>
                  <a:lnTo>
                    <a:pt x="184" y="1462"/>
                  </a:lnTo>
                  <a:lnTo>
                    <a:pt x="105" y="1673"/>
                  </a:lnTo>
                  <a:lnTo>
                    <a:pt x="40" y="1910"/>
                  </a:lnTo>
                  <a:lnTo>
                    <a:pt x="0" y="2147"/>
                  </a:lnTo>
                  <a:lnTo>
                    <a:pt x="0" y="2383"/>
                  </a:lnTo>
                  <a:lnTo>
                    <a:pt x="0" y="2620"/>
                  </a:lnTo>
                  <a:lnTo>
                    <a:pt x="40" y="2857"/>
                  </a:lnTo>
                  <a:lnTo>
                    <a:pt x="105" y="3094"/>
                  </a:lnTo>
                  <a:lnTo>
                    <a:pt x="184" y="3305"/>
                  </a:lnTo>
                  <a:lnTo>
                    <a:pt x="277" y="3516"/>
                  </a:lnTo>
                  <a:lnTo>
                    <a:pt x="395" y="3713"/>
                  </a:lnTo>
                  <a:lnTo>
                    <a:pt x="540" y="3897"/>
                  </a:lnTo>
                  <a:lnTo>
                    <a:pt x="698" y="4068"/>
                  </a:lnTo>
                  <a:lnTo>
                    <a:pt x="856" y="4213"/>
                  </a:lnTo>
                  <a:lnTo>
                    <a:pt x="1040" y="4358"/>
                  </a:lnTo>
                  <a:lnTo>
                    <a:pt x="1237" y="4476"/>
                  </a:lnTo>
                  <a:lnTo>
                    <a:pt x="1448" y="4569"/>
                  </a:lnTo>
                  <a:lnTo>
                    <a:pt x="1672" y="4661"/>
                  </a:lnTo>
                  <a:lnTo>
                    <a:pt x="1896" y="4713"/>
                  </a:lnTo>
                  <a:lnTo>
                    <a:pt x="2133" y="4753"/>
                  </a:lnTo>
                  <a:lnTo>
                    <a:pt x="2370" y="4766"/>
                  </a:lnTo>
                  <a:lnTo>
                    <a:pt x="2580" y="4753"/>
                  </a:lnTo>
                  <a:lnTo>
                    <a:pt x="2778" y="4727"/>
                  </a:lnTo>
                  <a:lnTo>
                    <a:pt x="2975" y="4687"/>
                  </a:lnTo>
                  <a:lnTo>
                    <a:pt x="3159" y="4621"/>
                  </a:lnTo>
                  <a:lnTo>
                    <a:pt x="3344" y="4555"/>
                  </a:lnTo>
                  <a:lnTo>
                    <a:pt x="3515" y="4463"/>
                  </a:lnTo>
                  <a:lnTo>
                    <a:pt x="3686" y="4371"/>
                  </a:lnTo>
                  <a:lnTo>
                    <a:pt x="3844" y="4253"/>
                  </a:lnTo>
                  <a:lnTo>
                    <a:pt x="3989" y="4121"/>
                  </a:lnTo>
                  <a:lnTo>
                    <a:pt x="4120" y="3989"/>
                  </a:lnTo>
                  <a:lnTo>
                    <a:pt x="4252" y="3845"/>
                  </a:lnTo>
                  <a:lnTo>
                    <a:pt x="4357" y="3687"/>
                  </a:lnTo>
                  <a:lnTo>
                    <a:pt x="4462" y="3516"/>
                  </a:lnTo>
                  <a:lnTo>
                    <a:pt x="4541" y="3344"/>
                  </a:lnTo>
                  <a:lnTo>
                    <a:pt x="4620" y="3160"/>
                  </a:lnTo>
                  <a:lnTo>
                    <a:pt x="4673" y="2976"/>
                  </a:lnTo>
                  <a:lnTo>
                    <a:pt x="14572" y="2976"/>
                  </a:lnTo>
                  <a:lnTo>
                    <a:pt x="14638" y="3160"/>
                  </a:lnTo>
                  <a:lnTo>
                    <a:pt x="14704" y="3344"/>
                  </a:lnTo>
                  <a:lnTo>
                    <a:pt x="14796" y="3516"/>
                  </a:lnTo>
                  <a:lnTo>
                    <a:pt x="14888" y="3687"/>
                  </a:lnTo>
                  <a:lnTo>
                    <a:pt x="15006" y="3845"/>
                  </a:lnTo>
                  <a:lnTo>
                    <a:pt x="15125" y="3989"/>
                  </a:lnTo>
                  <a:lnTo>
                    <a:pt x="15270" y="4121"/>
                  </a:lnTo>
                  <a:lnTo>
                    <a:pt x="15415" y="4253"/>
                  </a:lnTo>
                  <a:lnTo>
                    <a:pt x="15572" y="4371"/>
                  </a:lnTo>
                  <a:lnTo>
                    <a:pt x="15730" y="4463"/>
                  </a:lnTo>
                  <a:lnTo>
                    <a:pt x="15915" y="4555"/>
                  </a:lnTo>
                  <a:lnTo>
                    <a:pt x="16086" y="4621"/>
                  </a:lnTo>
                  <a:lnTo>
                    <a:pt x="16283" y="4687"/>
                  </a:lnTo>
                  <a:lnTo>
                    <a:pt x="16481" y="4727"/>
                  </a:lnTo>
                  <a:lnTo>
                    <a:pt x="16678" y="4753"/>
                  </a:lnTo>
                  <a:lnTo>
                    <a:pt x="16876" y="4766"/>
                  </a:lnTo>
                  <a:lnTo>
                    <a:pt x="17126" y="4753"/>
                  </a:lnTo>
                  <a:lnTo>
                    <a:pt x="17363" y="4713"/>
                  </a:lnTo>
                  <a:lnTo>
                    <a:pt x="17586" y="4661"/>
                  </a:lnTo>
                  <a:lnTo>
                    <a:pt x="17810" y="4569"/>
                  </a:lnTo>
                  <a:lnTo>
                    <a:pt x="18008" y="4476"/>
                  </a:lnTo>
                  <a:lnTo>
                    <a:pt x="18205" y="4358"/>
                  </a:lnTo>
                  <a:lnTo>
                    <a:pt x="18389" y="4213"/>
                  </a:lnTo>
                  <a:lnTo>
                    <a:pt x="18561" y="4068"/>
                  </a:lnTo>
                  <a:lnTo>
                    <a:pt x="18719" y="3897"/>
                  </a:lnTo>
                  <a:lnTo>
                    <a:pt x="18850" y="3713"/>
                  </a:lnTo>
                  <a:lnTo>
                    <a:pt x="18969" y="3516"/>
                  </a:lnTo>
                  <a:lnTo>
                    <a:pt x="19074" y="3305"/>
                  </a:lnTo>
                  <a:lnTo>
                    <a:pt x="19153" y="3094"/>
                  </a:lnTo>
                  <a:lnTo>
                    <a:pt x="19206" y="2857"/>
                  </a:lnTo>
                  <a:lnTo>
                    <a:pt x="19245" y="2620"/>
                  </a:lnTo>
                  <a:lnTo>
                    <a:pt x="19258" y="2383"/>
                  </a:lnTo>
                  <a:lnTo>
                    <a:pt x="19245" y="2147"/>
                  </a:lnTo>
                  <a:lnTo>
                    <a:pt x="19206" y="1910"/>
                  </a:lnTo>
                  <a:lnTo>
                    <a:pt x="19153" y="1673"/>
                  </a:lnTo>
                  <a:lnTo>
                    <a:pt x="19074" y="1462"/>
                  </a:lnTo>
                  <a:lnTo>
                    <a:pt x="18969" y="1251"/>
                  </a:lnTo>
                  <a:lnTo>
                    <a:pt x="18850" y="1054"/>
                  </a:lnTo>
                  <a:lnTo>
                    <a:pt x="18719" y="870"/>
                  </a:lnTo>
                  <a:lnTo>
                    <a:pt x="18561" y="699"/>
                  </a:lnTo>
                  <a:lnTo>
                    <a:pt x="18389" y="554"/>
                  </a:lnTo>
                  <a:lnTo>
                    <a:pt x="18205" y="409"/>
                  </a:lnTo>
                  <a:lnTo>
                    <a:pt x="18008" y="290"/>
                  </a:lnTo>
                  <a:lnTo>
                    <a:pt x="17810" y="185"/>
                  </a:lnTo>
                  <a:lnTo>
                    <a:pt x="17586" y="106"/>
                  </a:lnTo>
                  <a:lnTo>
                    <a:pt x="17363" y="54"/>
                  </a:lnTo>
                  <a:lnTo>
                    <a:pt x="17126" y="14"/>
                  </a:lnTo>
                  <a:lnTo>
                    <a:pt x="16876" y="1"/>
                  </a:lnTo>
                  <a:lnTo>
                    <a:pt x="16678" y="14"/>
                  </a:lnTo>
                  <a:lnTo>
                    <a:pt x="16481" y="40"/>
                  </a:lnTo>
                  <a:lnTo>
                    <a:pt x="16283" y="80"/>
                  </a:lnTo>
                  <a:lnTo>
                    <a:pt x="16086" y="146"/>
                  </a:lnTo>
                  <a:lnTo>
                    <a:pt x="15915" y="212"/>
                  </a:lnTo>
                  <a:lnTo>
                    <a:pt x="15730" y="304"/>
                  </a:lnTo>
                  <a:lnTo>
                    <a:pt x="15572" y="396"/>
                  </a:lnTo>
                  <a:lnTo>
                    <a:pt x="15415" y="514"/>
                  </a:lnTo>
                  <a:lnTo>
                    <a:pt x="15270" y="633"/>
                  </a:lnTo>
                  <a:lnTo>
                    <a:pt x="15125" y="778"/>
                  </a:lnTo>
                  <a:lnTo>
                    <a:pt x="15006" y="922"/>
                  </a:lnTo>
                  <a:lnTo>
                    <a:pt x="14888" y="1080"/>
                  </a:lnTo>
                  <a:lnTo>
                    <a:pt x="14796" y="1251"/>
                  </a:lnTo>
                  <a:lnTo>
                    <a:pt x="14704" y="1423"/>
                  </a:lnTo>
                  <a:lnTo>
                    <a:pt x="14638" y="1607"/>
                  </a:lnTo>
                  <a:lnTo>
                    <a:pt x="14572" y="1791"/>
                  </a:lnTo>
                  <a:lnTo>
                    <a:pt x="4673" y="1791"/>
                  </a:lnTo>
                  <a:lnTo>
                    <a:pt x="4620" y="1607"/>
                  </a:lnTo>
                  <a:lnTo>
                    <a:pt x="4541" y="1423"/>
                  </a:lnTo>
                  <a:lnTo>
                    <a:pt x="4462" y="1251"/>
                  </a:lnTo>
                  <a:lnTo>
                    <a:pt x="4357" y="1080"/>
                  </a:lnTo>
                  <a:lnTo>
                    <a:pt x="4252" y="922"/>
                  </a:lnTo>
                  <a:lnTo>
                    <a:pt x="4120" y="778"/>
                  </a:lnTo>
                  <a:lnTo>
                    <a:pt x="3989" y="633"/>
                  </a:lnTo>
                  <a:lnTo>
                    <a:pt x="3844" y="514"/>
                  </a:lnTo>
                  <a:lnTo>
                    <a:pt x="3686" y="396"/>
                  </a:lnTo>
                  <a:lnTo>
                    <a:pt x="3515" y="304"/>
                  </a:lnTo>
                  <a:lnTo>
                    <a:pt x="3344" y="212"/>
                  </a:lnTo>
                  <a:lnTo>
                    <a:pt x="3159" y="146"/>
                  </a:lnTo>
                  <a:lnTo>
                    <a:pt x="2975" y="80"/>
                  </a:lnTo>
                  <a:lnTo>
                    <a:pt x="2778" y="40"/>
                  </a:lnTo>
                  <a:lnTo>
                    <a:pt x="2580" y="14"/>
                  </a:lnTo>
                  <a:lnTo>
                    <a:pt x="2370"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4"/>
            <p:cNvSpPr/>
            <p:nvPr/>
          </p:nvSpPr>
          <p:spPr>
            <a:xfrm>
              <a:off x="1084150" y="2637825"/>
              <a:ext cx="931350" cy="455800"/>
            </a:xfrm>
            <a:custGeom>
              <a:avLst/>
              <a:gdLst/>
              <a:ahLst/>
              <a:cxnLst/>
              <a:rect l="l" t="t" r="r" b="b"/>
              <a:pathLst>
                <a:path w="37254" h="18232" extrusionOk="0">
                  <a:moveTo>
                    <a:pt x="2489" y="1185"/>
                  </a:moveTo>
                  <a:lnTo>
                    <a:pt x="2620" y="1198"/>
                  </a:lnTo>
                  <a:lnTo>
                    <a:pt x="2726" y="1238"/>
                  </a:lnTo>
                  <a:lnTo>
                    <a:pt x="2844" y="1277"/>
                  </a:lnTo>
                  <a:lnTo>
                    <a:pt x="2949" y="1330"/>
                  </a:lnTo>
                  <a:lnTo>
                    <a:pt x="3042" y="1383"/>
                  </a:lnTo>
                  <a:lnTo>
                    <a:pt x="3134" y="1448"/>
                  </a:lnTo>
                  <a:lnTo>
                    <a:pt x="3213" y="1527"/>
                  </a:lnTo>
                  <a:lnTo>
                    <a:pt x="3292" y="1619"/>
                  </a:lnTo>
                  <a:lnTo>
                    <a:pt x="3371" y="1712"/>
                  </a:lnTo>
                  <a:lnTo>
                    <a:pt x="3423" y="1804"/>
                  </a:lnTo>
                  <a:lnTo>
                    <a:pt x="3476" y="1909"/>
                  </a:lnTo>
                  <a:lnTo>
                    <a:pt x="3516" y="2014"/>
                  </a:lnTo>
                  <a:lnTo>
                    <a:pt x="3542" y="2133"/>
                  </a:lnTo>
                  <a:lnTo>
                    <a:pt x="3568" y="2251"/>
                  </a:lnTo>
                  <a:lnTo>
                    <a:pt x="3568" y="2370"/>
                  </a:lnTo>
                  <a:lnTo>
                    <a:pt x="3568" y="2501"/>
                  </a:lnTo>
                  <a:lnTo>
                    <a:pt x="3542" y="2620"/>
                  </a:lnTo>
                  <a:lnTo>
                    <a:pt x="3516" y="2738"/>
                  </a:lnTo>
                  <a:lnTo>
                    <a:pt x="3476" y="2844"/>
                  </a:lnTo>
                  <a:lnTo>
                    <a:pt x="3423" y="2949"/>
                  </a:lnTo>
                  <a:lnTo>
                    <a:pt x="3371" y="3041"/>
                  </a:lnTo>
                  <a:lnTo>
                    <a:pt x="3292" y="3133"/>
                  </a:lnTo>
                  <a:lnTo>
                    <a:pt x="3213" y="3225"/>
                  </a:lnTo>
                  <a:lnTo>
                    <a:pt x="3134" y="3304"/>
                  </a:lnTo>
                  <a:lnTo>
                    <a:pt x="3042" y="3370"/>
                  </a:lnTo>
                  <a:lnTo>
                    <a:pt x="2949" y="3423"/>
                  </a:lnTo>
                  <a:lnTo>
                    <a:pt x="2844" y="3476"/>
                  </a:lnTo>
                  <a:lnTo>
                    <a:pt x="2726" y="3515"/>
                  </a:lnTo>
                  <a:lnTo>
                    <a:pt x="2620" y="3555"/>
                  </a:lnTo>
                  <a:lnTo>
                    <a:pt x="2489" y="3568"/>
                  </a:lnTo>
                  <a:lnTo>
                    <a:pt x="2252" y="3568"/>
                  </a:lnTo>
                  <a:lnTo>
                    <a:pt x="2133" y="3555"/>
                  </a:lnTo>
                  <a:lnTo>
                    <a:pt x="2015" y="3515"/>
                  </a:lnTo>
                  <a:lnTo>
                    <a:pt x="1910" y="3476"/>
                  </a:lnTo>
                  <a:lnTo>
                    <a:pt x="1804" y="3423"/>
                  </a:lnTo>
                  <a:lnTo>
                    <a:pt x="1699" y="3370"/>
                  </a:lnTo>
                  <a:lnTo>
                    <a:pt x="1607" y="3304"/>
                  </a:lnTo>
                  <a:lnTo>
                    <a:pt x="1528" y="3225"/>
                  </a:lnTo>
                  <a:lnTo>
                    <a:pt x="1449" y="3133"/>
                  </a:lnTo>
                  <a:lnTo>
                    <a:pt x="1383" y="3041"/>
                  </a:lnTo>
                  <a:lnTo>
                    <a:pt x="1317" y="2949"/>
                  </a:lnTo>
                  <a:lnTo>
                    <a:pt x="1265" y="2844"/>
                  </a:lnTo>
                  <a:lnTo>
                    <a:pt x="1225" y="2738"/>
                  </a:lnTo>
                  <a:lnTo>
                    <a:pt x="1199" y="2620"/>
                  </a:lnTo>
                  <a:lnTo>
                    <a:pt x="1186" y="2501"/>
                  </a:lnTo>
                  <a:lnTo>
                    <a:pt x="1172" y="2370"/>
                  </a:lnTo>
                  <a:lnTo>
                    <a:pt x="1186" y="2251"/>
                  </a:lnTo>
                  <a:lnTo>
                    <a:pt x="1199" y="2133"/>
                  </a:lnTo>
                  <a:lnTo>
                    <a:pt x="1225" y="2014"/>
                  </a:lnTo>
                  <a:lnTo>
                    <a:pt x="1265" y="1909"/>
                  </a:lnTo>
                  <a:lnTo>
                    <a:pt x="1317" y="1804"/>
                  </a:lnTo>
                  <a:lnTo>
                    <a:pt x="1383" y="1712"/>
                  </a:lnTo>
                  <a:lnTo>
                    <a:pt x="1449" y="1619"/>
                  </a:lnTo>
                  <a:lnTo>
                    <a:pt x="1528" y="1527"/>
                  </a:lnTo>
                  <a:lnTo>
                    <a:pt x="1607" y="1448"/>
                  </a:lnTo>
                  <a:lnTo>
                    <a:pt x="1699" y="1383"/>
                  </a:lnTo>
                  <a:lnTo>
                    <a:pt x="1804" y="1330"/>
                  </a:lnTo>
                  <a:lnTo>
                    <a:pt x="1910" y="1277"/>
                  </a:lnTo>
                  <a:lnTo>
                    <a:pt x="2015" y="1238"/>
                  </a:lnTo>
                  <a:lnTo>
                    <a:pt x="2133" y="1198"/>
                  </a:lnTo>
                  <a:lnTo>
                    <a:pt x="2252" y="1185"/>
                  </a:lnTo>
                  <a:close/>
                  <a:moveTo>
                    <a:pt x="2370" y="0"/>
                  </a:moveTo>
                  <a:lnTo>
                    <a:pt x="2133" y="14"/>
                  </a:lnTo>
                  <a:lnTo>
                    <a:pt x="1896" y="40"/>
                  </a:lnTo>
                  <a:lnTo>
                    <a:pt x="1673" y="106"/>
                  </a:lnTo>
                  <a:lnTo>
                    <a:pt x="1449" y="185"/>
                  </a:lnTo>
                  <a:lnTo>
                    <a:pt x="1238" y="290"/>
                  </a:lnTo>
                  <a:lnTo>
                    <a:pt x="1041" y="408"/>
                  </a:lnTo>
                  <a:lnTo>
                    <a:pt x="856" y="540"/>
                  </a:lnTo>
                  <a:lnTo>
                    <a:pt x="685" y="698"/>
                  </a:lnTo>
                  <a:lnTo>
                    <a:pt x="541" y="869"/>
                  </a:lnTo>
                  <a:lnTo>
                    <a:pt x="396" y="1053"/>
                  </a:lnTo>
                  <a:lnTo>
                    <a:pt x="277" y="1238"/>
                  </a:lnTo>
                  <a:lnTo>
                    <a:pt x="185" y="1448"/>
                  </a:lnTo>
                  <a:lnTo>
                    <a:pt x="106" y="1672"/>
                  </a:lnTo>
                  <a:lnTo>
                    <a:pt x="40" y="1896"/>
                  </a:lnTo>
                  <a:lnTo>
                    <a:pt x="1" y="2133"/>
                  </a:lnTo>
                  <a:lnTo>
                    <a:pt x="1" y="2370"/>
                  </a:lnTo>
                  <a:lnTo>
                    <a:pt x="1" y="2620"/>
                  </a:lnTo>
                  <a:lnTo>
                    <a:pt x="40" y="2857"/>
                  </a:lnTo>
                  <a:lnTo>
                    <a:pt x="106" y="3081"/>
                  </a:lnTo>
                  <a:lnTo>
                    <a:pt x="185" y="3304"/>
                  </a:lnTo>
                  <a:lnTo>
                    <a:pt x="277" y="3515"/>
                  </a:lnTo>
                  <a:lnTo>
                    <a:pt x="396" y="3699"/>
                  </a:lnTo>
                  <a:lnTo>
                    <a:pt x="541" y="3884"/>
                  </a:lnTo>
                  <a:lnTo>
                    <a:pt x="685" y="4055"/>
                  </a:lnTo>
                  <a:lnTo>
                    <a:pt x="856" y="4213"/>
                  </a:lnTo>
                  <a:lnTo>
                    <a:pt x="1041" y="4344"/>
                  </a:lnTo>
                  <a:lnTo>
                    <a:pt x="1238" y="4463"/>
                  </a:lnTo>
                  <a:lnTo>
                    <a:pt x="1449" y="4568"/>
                  </a:lnTo>
                  <a:lnTo>
                    <a:pt x="1673" y="4647"/>
                  </a:lnTo>
                  <a:lnTo>
                    <a:pt x="1896" y="4713"/>
                  </a:lnTo>
                  <a:lnTo>
                    <a:pt x="2133" y="4739"/>
                  </a:lnTo>
                  <a:lnTo>
                    <a:pt x="2370" y="4752"/>
                  </a:lnTo>
                  <a:lnTo>
                    <a:pt x="2528" y="4752"/>
                  </a:lnTo>
                  <a:lnTo>
                    <a:pt x="2686" y="4739"/>
                  </a:lnTo>
                  <a:lnTo>
                    <a:pt x="2844" y="4713"/>
                  </a:lnTo>
                  <a:lnTo>
                    <a:pt x="2989" y="4673"/>
                  </a:lnTo>
                  <a:lnTo>
                    <a:pt x="16547" y="18232"/>
                  </a:lnTo>
                  <a:lnTo>
                    <a:pt x="37254" y="18232"/>
                  </a:lnTo>
                  <a:lnTo>
                    <a:pt x="37254" y="17047"/>
                  </a:lnTo>
                  <a:lnTo>
                    <a:pt x="17034" y="17047"/>
                  </a:lnTo>
                  <a:lnTo>
                    <a:pt x="4055" y="4068"/>
                  </a:lnTo>
                  <a:lnTo>
                    <a:pt x="4200" y="3897"/>
                  </a:lnTo>
                  <a:lnTo>
                    <a:pt x="4345" y="3712"/>
                  </a:lnTo>
                  <a:lnTo>
                    <a:pt x="4463" y="3515"/>
                  </a:lnTo>
                  <a:lnTo>
                    <a:pt x="4569" y="3304"/>
                  </a:lnTo>
                  <a:lnTo>
                    <a:pt x="4648" y="3081"/>
                  </a:lnTo>
                  <a:lnTo>
                    <a:pt x="4700" y="2857"/>
                  </a:lnTo>
                  <a:lnTo>
                    <a:pt x="4740" y="2620"/>
                  </a:lnTo>
                  <a:lnTo>
                    <a:pt x="4753" y="2370"/>
                  </a:lnTo>
                  <a:lnTo>
                    <a:pt x="4740" y="2133"/>
                  </a:lnTo>
                  <a:lnTo>
                    <a:pt x="4700" y="1896"/>
                  </a:lnTo>
                  <a:lnTo>
                    <a:pt x="4648" y="1672"/>
                  </a:lnTo>
                  <a:lnTo>
                    <a:pt x="4569" y="1448"/>
                  </a:lnTo>
                  <a:lnTo>
                    <a:pt x="4463" y="1238"/>
                  </a:lnTo>
                  <a:lnTo>
                    <a:pt x="4345" y="1053"/>
                  </a:lnTo>
                  <a:lnTo>
                    <a:pt x="4213" y="869"/>
                  </a:lnTo>
                  <a:lnTo>
                    <a:pt x="4055" y="698"/>
                  </a:lnTo>
                  <a:lnTo>
                    <a:pt x="3884" y="540"/>
                  </a:lnTo>
                  <a:lnTo>
                    <a:pt x="3700" y="408"/>
                  </a:lnTo>
                  <a:lnTo>
                    <a:pt x="3502" y="290"/>
                  </a:lnTo>
                  <a:lnTo>
                    <a:pt x="3292" y="185"/>
                  </a:lnTo>
                  <a:lnTo>
                    <a:pt x="3081" y="106"/>
                  </a:lnTo>
                  <a:lnTo>
                    <a:pt x="2857" y="40"/>
                  </a:lnTo>
                  <a:lnTo>
                    <a:pt x="2620" y="14"/>
                  </a:lnTo>
                  <a:lnTo>
                    <a:pt x="2370"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4"/>
            <p:cNvSpPr/>
            <p:nvPr/>
          </p:nvSpPr>
          <p:spPr>
            <a:xfrm>
              <a:off x="1084150" y="2820125"/>
              <a:ext cx="931350" cy="443650"/>
            </a:xfrm>
            <a:custGeom>
              <a:avLst/>
              <a:gdLst/>
              <a:ahLst/>
              <a:cxnLst/>
              <a:rect l="l" t="t" r="r" b="b"/>
              <a:pathLst>
                <a:path w="37254" h="17746" extrusionOk="0">
                  <a:moveTo>
                    <a:pt x="2370" y="1172"/>
                  </a:moveTo>
                  <a:lnTo>
                    <a:pt x="2489" y="1186"/>
                  </a:lnTo>
                  <a:lnTo>
                    <a:pt x="2620" y="1199"/>
                  </a:lnTo>
                  <a:lnTo>
                    <a:pt x="2726" y="1238"/>
                  </a:lnTo>
                  <a:lnTo>
                    <a:pt x="2844" y="1278"/>
                  </a:lnTo>
                  <a:lnTo>
                    <a:pt x="2949" y="1317"/>
                  </a:lnTo>
                  <a:lnTo>
                    <a:pt x="3042" y="1383"/>
                  </a:lnTo>
                  <a:lnTo>
                    <a:pt x="3134" y="1449"/>
                  </a:lnTo>
                  <a:lnTo>
                    <a:pt x="3213" y="1528"/>
                  </a:lnTo>
                  <a:lnTo>
                    <a:pt x="3292" y="1620"/>
                  </a:lnTo>
                  <a:lnTo>
                    <a:pt x="3371" y="1712"/>
                  </a:lnTo>
                  <a:lnTo>
                    <a:pt x="3423" y="1804"/>
                  </a:lnTo>
                  <a:lnTo>
                    <a:pt x="3476" y="1910"/>
                  </a:lnTo>
                  <a:lnTo>
                    <a:pt x="3516" y="2015"/>
                  </a:lnTo>
                  <a:lnTo>
                    <a:pt x="3542" y="2133"/>
                  </a:lnTo>
                  <a:lnTo>
                    <a:pt x="3568" y="2252"/>
                  </a:lnTo>
                  <a:lnTo>
                    <a:pt x="3568" y="2370"/>
                  </a:lnTo>
                  <a:lnTo>
                    <a:pt x="3568" y="2502"/>
                  </a:lnTo>
                  <a:lnTo>
                    <a:pt x="3542" y="2620"/>
                  </a:lnTo>
                  <a:lnTo>
                    <a:pt x="3516" y="2726"/>
                  </a:lnTo>
                  <a:lnTo>
                    <a:pt x="3476" y="2844"/>
                  </a:lnTo>
                  <a:lnTo>
                    <a:pt x="3423" y="2950"/>
                  </a:lnTo>
                  <a:lnTo>
                    <a:pt x="3371" y="3042"/>
                  </a:lnTo>
                  <a:lnTo>
                    <a:pt x="3292" y="3134"/>
                  </a:lnTo>
                  <a:lnTo>
                    <a:pt x="3213" y="3226"/>
                  </a:lnTo>
                  <a:lnTo>
                    <a:pt x="3134" y="3305"/>
                  </a:lnTo>
                  <a:lnTo>
                    <a:pt x="3042" y="3371"/>
                  </a:lnTo>
                  <a:lnTo>
                    <a:pt x="2949" y="3423"/>
                  </a:lnTo>
                  <a:lnTo>
                    <a:pt x="2844" y="3476"/>
                  </a:lnTo>
                  <a:lnTo>
                    <a:pt x="2726" y="3516"/>
                  </a:lnTo>
                  <a:lnTo>
                    <a:pt x="2620" y="3555"/>
                  </a:lnTo>
                  <a:lnTo>
                    <a:pt x="2489" y="3568"/>
                  </a:lnTo>
                  <a:lnTo>
                    <a:pt x="2252" y="3568"/>
                  </a:lnTo>
                  <a:lnTo>
                    <a:pt x="2133" y="3555"/>
                  </a:lnTo>
                  <a:lnTo>
                    <a:pt x="2015" y="3516"/>
                  </a:lnTo>
                  <a:lnTo>
                    <a:pt x="1910" y="3476"/>
                  </a:lnTo>
                  <a:lnTo>
                    <a:pt x="1804" y="3423"/>
                  </a:lnTo>
                  <a:lnTo>
                    <a:pt x="1699" y="3371"/>
                  </a:lnTo>
                  <a:lnTo>
                    <a:pt x="1607" y="3305"/>
                  </a:lnTo>
                  <a:lnTo>
                    <a:pt x="1528" y="3226"/>
                  </a:lnTo>
                  <a:lnTo>
                    <a:pt x="1449" y="3134"/>
                  </a:lnTo>
                  <a:lnTo>
                    <a:pt x="1383" y="3042"/>
                  </a:lnTo>
                  <a:lnTo>
                    <a:pt x="1317" y="2950"/>
                  </a:lnTo>
                  <a:lnTo>
                    <a:pt x="1265" y="2844"/>
                  </a:lnTo>
                  <a:lnTo>
                    <a:pt x="1225" y="2726"/>
                  </a:lnTo>
                  <a:lnTo>
                    <a:pt x="1199" y="2620"/>
                  </a:lnTo>
                  <a:lnTo>
                    <a:pt x="1186" y="2502"/>
                  </a:lnTo>
                  <a:lnTo>
                    <a:pt x="1172" y="2370"/>
                  </a:lnTo>
                  <a:lnTo>
                    <a:pt x="1186" y="2252"/>
                  </a:lnTo>
                  <a:lnTo>
                    <a:pt x="1199" y="2133"/>
                  </a:lnTo>
                  <a:lnTo>
                    <a:pt x="1225" y="2015"/>
                  </a:lnTo>
                  <a:lnTo>
                    <a:pt x="1265" y="1910"/>
                  </a:lnTo>
                  <a:lnTo>
                    <a:pt x="1317" y="1804"/>
                  </a:lnTo>
                  <a:lnTo>
                    <a:pt x="1383" y="1712"/>
                  </a:lnTo>
                  <a:lnTo>
                    <a:pt x="1449" y="1620"/>
                  </a:lnTo>
                  <a:lnTo>
                    <a:pt x="1528" y="1528"/>
                  </a:lnTo>
                  <a:lnTo>
                    <a:pt x="1607" y="1449"/>
                  </a:lnTo>
                  <a:lnTo>
                    <a:pt x="1699" y="1383"/>
                  </a:lnTo>
                  <a:lnTo>
                    <a:pt x="1804" y="1317"/>
                  </a:lnTo>
                  <a:lnTo>
                    <a:pt x="1910" y="1278"/>
                  </a:lnTo>
                  <a:lnTo>
                    <a:pt x="2015" y="1238"/>
                  </a:lnTo>
                  <a:lnTo>
                    <a:pt x="2133" y="1199"/>
                  </a:lnTo>
                  <a:lnTo>
                    <a:pt x="2252" y="1186"/>
                  </a:lnTo>
                  <a:lnTo>
                    <a:pt x="2370" y="1172"/>
                  </a:lnTo>
                  <a:close/>
                  <a:moveTo>
                    <a:pt x="2370" y="1"/>
                  </a:moveTo>
                  <a:lnTo>
                    <a:pt x="2133" y="14"/>
                  </a:lnTo>
                  <a:lnTo>
                    <a:pt x="1896" y="40"/>
                  </a:lnTo>
                  <a:lnTo>
                    <a:pt x="1673" y="106"/>
                  </a:lnTo>
                  <a:lnTo>
                    <a:pt x="1449" y="185"/>
                  </a:lnTo>
                  <a:lnTo>
                    <a:pt x="1238" y="291"/>
                  </a:lnTo>
                  <a:lnTo>
                    <a:pt x="1041" y="409"/>
                  </a:lnTo>
                  <a:lnTo>
                    <a:pt x="856" y="541"/>
                  </a:lnTo>
                  <a:lnTo>
                    <a:pt x="685" y="699"/>
                  </a:lnTo>
                  <a:lnTo>
                    <a:pt x="541" y="870"/>
                  </a:lnTo>
                  <a:lnTo>
                    <a:pt x="396" y="1041"/>
                  </a:lnTo>
                  <a:lnTo>
                    <a:pt x="277" y="1238"/>
                  </a:lnTo>
                  <a:lnTo>
                    <a:pt x="185" y="1449"/>
                  </a:lnTo>
                  <a:lnTo>
                    <a:pt x="106" y="1673"/>
                  </a:lnTo>
                  <a:lnTo>
                    <a:pt x="40" y="1896"/>
                  </a:lnTo>
                  <a:lnTo>
                    <a:pt x="1" y="2133"/>
                  </a:lnTo>
                  <a:lnTo>
                    <a:pt x="1" y="2370"/>
                  </a:lnTo>
                  <a:lnTo>
                    <a:pt x="1" y="2620"/>
                  </a:lnTo>
                  <a:lnTo>
                    <a:pt x="40" y="2857"/>
                  </a:lnTo>
                  <a:lnTo>
                    <a:pt x="106" y="3081"/>
                  </a:lnTo>
                  <a:lnTo>
                    <a:pt x="185" y="3305"/>
                  </a:lnTo>
                  <a:lnTo>
                    <a:pt x="277" y="3502"/>
                  </a:lnTo>
                  <a:lnTo>
                    <a:pt x="396" y="3700"/>
                  </a:lnTo>
                  <a:lnTo>
                    <a:pt x="541" y="3884"/>
                  </a:lnTo>
                  <a:lnTo>
                    <a:pt x="685" y="4055"/>
                  </a:lnTo>
                  <a:lnTo>
                    <a:pt x="856" y="4213"/>
                  </a:lnTo>
                  <a:lnTo>
                    <a:pt x="1041" y="4345"/>
                  </a:lnTo>
                  <a:lnTo>
                    <a:pt x="1238" y="4463"/>
                  </a:lnTo>
                  <a:lnTo>
                    <a:pt x="1449" y="4569"/>
                  </a:lnTo>
                  <a:lnTo>
                    <a:pt x="1673" y="4648"/>
                  </a:lnTo>
                  <a:lnTo>
                    <a:pt x="1896" y="4700"/>
                  </a:lnTo>
                  <a:lnTo>
                    <a:pt x="2133" y="4740"/>
                  </a:lnTo>
                  <a:lnTo>
                    <a:pt x="2370" y="4753"/>
                  </a:lnTo>
                  <a:lnTo>
                    <a:pt x="2634" y="4740"/>
                  </a:lnTo>
                  <a:lnTo>
                    <a:pt x="2884" y="4700"/>
                  </a:lnTo>
                  <a:lnTo>
                    <a:pt x="3121" y="4635"/>
                  </a:lnTo>
                  <a:lnTo>
                    <a:pt x="3344" y="4542"/>
                  </a:lnTo>
                  <a:lnTo>
                    <a:pt x="16547" y="17745"/>
                  </a:lnTo>
                  <a:lnTo>
                    <a:pt x="37254" y="17745"/>
                  </a:lnTo>
                  <a:lnTo>
                    <a:pt x="37254" y="16561"/>
                  </a:lnTo>
                  <a:lnTo>
                    <a:pt x="17034" y="16561"/>
                  </a:lnTo>
                  <a:lnTo>
                    <a:pt x="4279" y="3805"/>
                  </a:lnTo>
                  <a:lnTo>
                    <a:pt x="4384" y="3647"/>
                  </a:lnTo>
                  <a:lnTo>
                    <a:pt x="4476" y="3489"/>
                  </a:lnTo>
                  <a:lnTo>
                    <a:pt x="4555" y="3318"/>
                  </a:lnTo>
                  <a:lnTo>
                    <a:pt x="4621" y="3134"/>
                  </a:lnTo>
                  <a:lnTo>
                    <a:pt x="4674" y="2963"/>
                  </a:lnTo>
                  <a:lnTo>
                    <a:pt x="4713" y="2765"/>
                  </a:lnTo>
                  <a:lnTo>
                    <a:pt x="4740" y="2568"/>
                  </a:lnTo>
                  <a:lnTo>
                    <a:pt x="4753" y="2370"/>
                  </a:lnTo>
                  <a:lnTo>
                    <a:pt x="4740" y="2133"/>
                  </a:lnTo>
                  <a:lnTo>
                    <a:pt x="4700" y="1896"/>
                  </a:lnTo>
                  <a:lnTo>
                    <a:pt x="4648" y="1673"/>
                  </a:lnTo>
                  <a:lnTo>
                    <a:pt x="4569" y="1449"/>
                  </a:lnTo>
                  <a:lnTo>
                    <a:pt x="4463" y="1238"/>
                  </a:lnTo>
                  <a:lnTo>
                    <a:pt x="4345" y="1041"/>
                  </a:lnTo>
                  <a:lnTo>
                    <a:pt x="4213" y="870"/>
                  </a:lnTo>
                  <a:lnTo>
                    <a:pt x="4055" y="699"/>
                  </a:lnTo>
                  <a:lnTo>
                    <a:pt x="3884" y="541"/>
                  </a:lnTo>
                  <a:lnTo>
                    <a:pt x="3700" y="409"/>
                  </a:lnTo>
                  <a:lnTo>
                    <a:pt x="3502" y="291"/>
                  </a:lnTo>
                  <a:lnTo>
                    <a:pt x="3292" y="185"/>
                  </a:lnTo>
                  <a:lnTo>
                    <a:pt x="3081" y="106"/>
                  </a:lnTo>
                  <a:lnTo>
                    <a:pt x="2857" y="40"/>
                  </a:lnTo>
                  <a:lnTo>
                    <a:pt x="2620" y="14"/>
                  </a:lnTo>
                  <a:lnTo>
                    <a:pt x="2370"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4"/>
            <p:cNvSpPr/>
            <p:nvPr/>
          </p:nvSpPr>
          <p:spPr>
            <a:xfrm>
              <a:off x="1084150" y="3024175"/>
              <a:ext cx="931350" cy="434425"/>
            </a:xfrm>
            <a:custGeom>
              <a:avLst/>
              <a:gdLst/>
              <a:ahLst/>
              <a:cxnLst/>
              <a:rect l="l" t="t" r="r" b="b"/>
              <a:pathLst>
                <a:path w="37254" h="17377" extrusionOk="0">
                  <a:moveTo>
                    <a:pt x="2489" y="1185"/>
                  </a:moveTo>
                  <a:lnTo>
                    <a:pt x="2620" y="1211"/>
                  </a:lnTo>
                  <a:lnTo>
                    <a:pt x="2726" y="1238"/>
                  </a:lnTo>
                  <a:lnTo>
                    <a:pt x="2844" y="1277"/>
                  </a:lnTo>
                  <a:lnTo>
                    <a:pt x="2949" y="1330"/>
                  </a:lnTo>
                  <a:lnTo>
                    <a:pt x="3042" y="1382"/>
                  </a:lnTo>
                  <a:lnTo>
                    <a:pt x="3134" y="1461"/>
                  </a:lnTo>
                  <a:lnTo>
                    <a:pt x="3213" y="1540"/>
                  </a:lnTo>
                  <a:lnTo>
                    <a:pt x="3292" y="1619"/>
                  </a:lnTo>
                  <a:lnTo>
                    <a:pt x="3371" y="1712"/>
                  </a:lnTo>
                  <a:lnTo>
                    <a:pt x="3423" y="1817"/>
                  </a:lnTo>
                  <a:lnTo>
                    <a:pt x="3476" y="1922"/>
                  </a:lnTo>
                  <a:lnTo>
                    <a:pt x="3516" y="2028"/>
                  </a:lnTo>
                  <a:lnTo>
                    <a:pt x="3542" y="2146"/>
                  </a:lnTo>
                  <a:lnTo>
                    <a:pt x="3568" y="2264"/>
                  </a:lnTo>
                  <a:lnTo>
                    <a:pt x="3568" y="2383"/>
                  </a:lnTo>
                  <a:lnTo>
                    <a:pt x="3555" y="2528"/>
                  </a:lnTo>
                  <a:lnTo>
                    <a:pt x="3529" y="2673"/>
                  </a:lnTo>
                  <a:lnTo>
                    <a:pt x="3489" y="2804"/>
                  </a:lnTo>
                  <a:lnTo>
                    <a:pt x="3437" y="2936"/>
                  </a:lnTo>
                  <a:lnTo>
                    <a:pt x="2923" y="3436"/>
                  </a:lnTo>
                  <a:lnTo>
                    <a:pt x="2805" y="3502"/>
                  </a:lnTo>
                  <a:lnTo>
                    <a:pt x="2660" y="3541"/>
                  </a:lnTo>
                  <a:lnTo>
                    <a:pt x="2515" y="3568"/>
                  </a:lnTo>
                  <a:lnTo>
                    <a:pt x="2370" y="3581"/>
                  </a:lnTo>
                  <a:lnTo>
                    <a:pt x="2252" y="3568"/>
                  </a:lnTo>
                  <a:lnTo>
                    <a:pt x="2133" y="3554"/>
                  </a:lnTo>
                  <a:lnTo>
                    <a:pt x="2015" y="3528"/>
                  </a:lnTo>
                  <a:lnTo>
                    <a:pt x="1910" y="3489"/>
                  </a:lnTo>
                  <a:lnTo>
                    <a:pt x="1804" y="3436"/>
                  </a:lnTo>
                  <a:lnTo>
                    <a:pt x="1699" y="3370"/>
                  </a:lnTo>
                  <a:lnTo>
                    <a:pt x="1607" y="3304"/>
                  </a:lnTo>
                  <a:lnTo>
                    <a:pt x="1528" y="3225"/>
                  </a:lnTo>
                  <a:lnTo>
                    <a:pt x="1449" y="3146"/>
                  </a:lnTo>
                  <a:lnTo>
                    <a:pt x="1383" y="3054"/>
                  </a:lnTo>
                  <a:lnTo>
                    <a:pt x="1317" y="2949"/>
                  </a:lnTo>
                  <a:lnTo>
                    <a:pt x="1265" y="2844"/>
                  </a:lnTo>
                  <a:lnTo>
                    <a:pt x="1225" y="2738"/>
                  </a:lnTo>
                  <a:lnTo>
                    <a:pt x="1199" y="2620"/>
                  </a:lnTo>
                  <a:lnTo>
                    <a:pt x="1186" y="2501"/>
                  </a:lnTo>
                  <a:lnTo>
                    <a:pt x="1172" y="2383"/>
                  </a:lnTo>
                  <a:lnTo>
                    <a:pt x="1186" y="2264"/>
                  </a:lnTo>
                  <a:lnTo>
                    <a:pt x="1199" y="2146"/>
                  </a:lnTo>
                  <a:lnTo>
                    <a:pt x="1225" y="2028"/>
                  </a:lnTo>
                  <a:lnTo>
                    <a:pt x="1265" y="1922"/>
                  </a:lnTo>
                  <a:lnTo>
                    <a:pt x="1317" y="1817"/>
                  </a:lnTo>
                  <a:lnTo>
                    <a:pt x="1383" y="1712"/>
                  </a:lnTo>
                  <a:lnTo>
                    <a:pt x="1449" y="1619"/>
                  </a:lnTo>
                  <a:lnTo>
                    <a:pt x="1528" y="1540"/>
                  </a:lnTo>
                  <a:lnTo>
                    <a:pt x="1607" y="1461"/>
                  </a:lnTo>
                  <a:lnTo>
                    <a:pt x="1699" y="1382"/>
                  </a:lnTo>
                  <a:lnTo>
                    <a:pt x="1804" y="1330"/>
                  </a:lnTo>
                  <a:lnTo>
                    <a:pt x="1910" y="1277"/>
                  </a:lnTo>
                  <a:lnTo>
                    <a:pt x="2015" y="1238"/>
                  </a:lnTo>
                  <a:lnTo>
                    <a:pt x="2133" y="1211"/>
                  </a:lnTo>
                  <a:lnTo>
                    <a:pt x="2252" y="1185"/>
                  </a:lnTo>
                  <a:close/>
                  <a:moveTo>
                    <a:pt x="2370" y="0"/>
                  </a:moveTo>
                  <a:lnTo>
                    <a:pt x="2133" y="13"/>
                  </a:lnTo>
                  <a:lnTo>
                    <a:pt x="1896" y="53"/>
                  </a:lnTo>
                  <a:lnTo>
                    <a:pt x="1673" y="106"/>
                  </a:lnTo>
                  <a:lnTo>
                    <a:pt x="1449" y="185"/>
                  </a:lnTo>
                  <a:lnTo>
                    <a:pt x="1238" y="290"/>
                  </a:lnTo>
                  <a:lnTo>
                    <a:pt x="1041" y="408"/>
                  </a:lnTo>
                  <a:lnTo>
                    <a:pt x="856" y="553"/>
                  </a:lnTo>
                  <a:lnTo>
                    <a:pt x="685" y="698"/>
                  </a:lnTo>
                  <a:lnTo>
                    <a:pt x="541" y="869"/>
                  </a:lnTo>
                  <a:lnTo>
                    <a:pt x="396" y="1053"/>
                  </a:lnTo>
                  <a:lnTo>
                    <a:pt x="277" y="1251"/>
                  </a:lnTo>
                  <a:lnTo>
                    <a:pt x="185" y="1461"/>
                  </a:lnTo>
                  <a:lnTo>
                    <a:pt x="106" y="1672"/>
                  </a:lnTo>
                  <a:lnTo>
                    <a:pt x="40" y="1909"/>
                  </a:lnTo>
                  <a:lnTo>
                    <a:pt x="1" y="2133"/>
                  </a:lnTo>
                  <a:lnTo>
                    <a:pt x="1" y="2383"/>
                  </a:lnTo>
                  <a:lnTo>
                    <a:pt x="1" y="2620"/>
                  </a:lnTo>
                  <a:lnTo>
                    <a:pt x="40" y="2857"/>
                  </a:lnTo>
                  <a:lnTo>
                    <a:pt x="106" y="3094"/>
                  </a:lnTo>
                  <a:lnTo>
                    <a:pt x="185" y="3304"/>
                  </a:lnTo>
                  <a:lnTo>
                    <a:pt x="277" y="3515"/>
                  </a:lnTo>
                  <a:lnTo>
                    <a:pt x="396" y="3712"/>
                  </a:lnTo>
                  <a:lnTo>
                    <a:pt x="541" y="3897"/>
                  </a:lnTo>
                  <a:lnTo>
                    <a:pt x="685" y="4068"/>
                  </a:lnTo>
                  <a:lnTo>
                    <a:pt x="856" y="4213"/>
                  </a:lnTo>
                  <a:lnTo>
                    <a:pt x="1041" y="4357"/>
                  </a:lnTo>
                  <a:lnTo>
                    <a:pt x="1238" y="4476"/>
                  </a:lnTo>
                  <a:lnTo>
                    <a:pt x="1449" y="4568"/>
                  </a:lnTo>
                  <a:lnTo>
                    <a:pt x="1673" y="4647"/>
                  </a:lnTo>
                  <a:lnTo>
                    <a:pt x="1896" y="4713"/>
                  </a:lnTo>
                  <a:lnTo>
                    <a:pt x="2133" y="4752"/>
                  </a:lnTo>
                  <a:lnTo>
                    <a:pt x="2370" y="4766"/>
                  </a:lnTo>
                  <a:lnTo>
                    <a:pt x="2541" y="4752"/>
                  </a:lnTo>
                  <a:lnTo>
                    <a:pt x="2699" y="4739"/>
                  </a:lnTo>
                  <a:lnTo>
                    <a:pt x="2857" y="4713"/>
                  </a:lnTo>
                  <a:lnTo>
                    <a:pt x="3015" y="4673"/>
                  </a:lnTo>
                  <a:lnTo>
                    <a:pt x="3173" y="4621"/>
                  </a:lnTo>
                  <a:lnTo>
                    <a:pt x="3318" y="4568"/>
                  </a:lnTo>
                  <a:lnTo>
                    <a:pt x="3450" y="4502"/>
                  </a:lnTo>
                  <a:lnTo>
                    <a:pt x="3595" y="4423"/>
                  </a:lnTo>
                  <a:lnTo>
                    <a:pt x="16547" y="17376"/>
                  </a:lnTo>
                  <a:lnTo>
                    <a:pt x="37254" y="17376"/>
                  </a:lnTo>
                  <a:lnTo>
                    <a:pt x="37254" y="16205"/>
                  </a:lnTo>
                  <a:lnTo>
                    <a:pt x="17034" y="16205"/>
                  </a:lnTo>
                  <a:lnTo>
                    <a:pt x="4424" y="3581"/>
                  </a:lnTo>
                  <a:lnTo>
                    <a:pt x="4503" y="3449"/>
                  </a:lnTo>
                  <a:lnTo>
                    <a:pt x="4569" y="3304"/>
                  </a:lnTo>
                  <a:lnTo>
                    <a:pt x="4621" y="3160"/>
                  </a:lnTo>
                  <a:lnTo>
                    <a:pt x="4661" y="3015"/>
                  </a:lnTo>
                  <a:lnTo>
                    <a:pt x="4700" y="2857"/>
                  </a:lnTo>
                  <a:lnTo>
                    <a:pt x="4727" y="2699"/>
                  </a:lnTo>
                  <a:lnTo>
                    <a:pt x="4740" y="2541"/>
                  </a:lnTo>
                  <a:lnTo>
                    <a:pt x="4753" y="2383"/>
                  </a:lnTo>
                  <a:lnTo>
                    <a:pt x="4740" y="2133"/>
                  </a:lnTo>
                  <a:lnTo>
                    <a:pt x="4700" y="1909"/>
                  </a:lnTo>
                  <a:lnTo>
                    <a:pt x="4648" y="1672"/>
                  </a:lnTo>
                  <a:lnTo>
                    <a:pt x="4569" y="1461"/>
                  </a:lnTo>
                  <a:lnTo>
                    <a:pt x="4463" y="1251"/>
                  </a:lnTo>
                  <a:lnTo>
                    <a:pt x="4345" y="1053"/>
                  </a:lnTo>
                  <a:lnTo>
                    <a:pt x="4213" y="869"/>
                  </a:lnTo>
                  <a:lnTo>
                    <a:pt x="4055" y="698"/>
                  </a:lnTo>
                  <a:lnTo>
                    <a:pt x="3884" y="553"/>
                  </a:lnTo>
                  <a:lnTo>
                    <a:pt x="3700" y="408"/>
                  </a:lnTo>
                  <a:lnTo>
                    <a:pt x="3502" y="290"/>
                  </a:lnTo>
                  <a:lnTo>
                    <a:pt x="3292" y="185"/>
                  </a:lnTo>
                  <a:lnTo>
                    <a:pt x="3081" y="106"/>
                  </a:lnTo>
                  <a:lnTo>
                    <a:pt x="2857" y="53"/>
                  </a:lnTo>
                  <a:lnTo>
                    <a:pt x="2620" y="13"/>
                  </a:lnTo>
                  <a:lnTo>
                    <a:pt x="2370"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4"/>
            <p:cNvSpPr/>
            <p:nvPr/>
          </p:nvSpPr>
          <p:spPr>
            <a:xfrm>
              <a:off x="1128575" y="3519125"/>
              <a:ext cx="933000" cy="118825"/>
            </a:xfrm>
            <a:custGeom>
              <a:avLst/>
              <a:gdLst/>
              <a:ahLst/>
              <a:cxnLst/>
              <a:rect l="l" t="t" r="r" b="b"/>
              <a:pathLst>
                <a:path w="37320" h="4753" extrusionOk="0">
                  <a:moveTo>
                    <a:pt x="2502" y="1185"/>
                  </a:moveTo>
                  <a:lnTo>
                    <a:pt x="2620" y="1198"/>
                  </a:lnTo>
                  <a:lnTo>
                    <a:pt x="2739" y="1238"/>
                  </a:lnTo>
                  <a:lnTo>
                    <a:pt x="2844" y="1277"/>
                  </a:lnTo>
                  <a:lnTo>
                    <a:pt x="2950" y="1330"/>
                  </a:lnTo>
                  <a:lnTo>
                    <a:pt x="3055" y="1382"/>
                  </a:lnTo>
                  <a:lnTo>
                    <a:pt x="3147" y="1448"/>
                  </a:lnTo>
                  <a:lnTo>
                    <a:pt x="3226" y="1527"/>
                  </a:lnTo>
                  <a:lnTo>
                    <a:pt x="3305" y="1619"/>
                  </a:lnTo>
                  <a:lnTo>
                    <a:pt x="3371" y="1712"/>
                  </a:lnTo>
                  <a:lnTo>
                    <a:pt x="3437" y="1804"/>
                  </a:lnTo>
                  <a:lnTo>
                    <a:pt x="3489" y="1909"/>
                  </a:lnTo>
                  <a:lnTo>
                    <a:pt x="3529" y="2014"/>
                  </a:lnTo>
                  <a:lnTo>
                    <a:pt x="3555" y="2133"/>
                  </a:lnTo>
                  <a:lnTo>
                    <a:pt x="3581" y="2251"/>
                  </a:lnTo>
                  <a:lnTo>
                    <a:pt x="3581" y="2370"/>
                  </a:lnTo>
                  <a:lnTo>
                    <a:pt x="3581" y="2501"/>
                  </a:lnTo>
                  <a:lnTo>
                    <a:pt x="3555" y="2620"/>
                  </a:lnTo>
                  <a:lnTo>
                    <a:pt x="3529" y="2725"/>
                  </a:lnTo>
                  <a:lnTo>
                    <a:pt x="3489" y="2844"/>
                  </a:lnTo>
                  <a:lnTo>
                    <a:pt x="3437" y="2949"/>
                  </a:lnTo>
                  <a:lnTo>
                    <a:pt x="3371" y="3041"/>
                  </a:lnTo>
                  <a:lnTo>
                    <a:pt x="3305" y="3133"/>
                  </a:lnTo>
                  <a:lnTo>
                    <a:pt x="3226" y="3225"/>
                  </a:lnTo>
                  <a:lnTo>
                    <a:pt x="3147" y="3304"/>
                  </a:lnTo>
                  <a:lnTo>
                    <a:pt x="3055" y="3370"/>
                  </a:lnTo>
                  <a:lnTo>
                    <a:pt x="2950" y="3423"/>
                  </a:lnTo>
                  <a:lnTo>
                    <a:pt x="2844" y="3475"/>
                  </a:lnTo>
                  <a:lnTo>
                    <a:pt x="2739" y="3515"/>
                  </a:lnTo>
                  <a:lnTo>
                    <a:pt x="2620" y="3554"/>
                  </a:lnTo>
                  <a:lnTo>
                    <a:pt x="2502" y="3568"/>
                  </a:lnTo>
                  <a:lnTo>
                    <a:pt x="2265" y="3568"/>
                  </a:lnTo>
                  <a:lnTo>
                    <a:pt x="2147" y="3554"/>
                  </a:lnTo>
                  <a:lnTo>
                    <a:pt x="2028" y="3515"/>
                  </a:lnTo>
                  <a:lnTo>
                    <a:pt x="1923" y="3475"/>
                  </a:lnTo>
                  <a:lnTo>
                    <a:pt x="1818" y="3423"/>
                  </a:lnTo>
                  <a:lnTo>
                    <a:pt x="1712" y="3370"/>
                  </a:lnTo>
                  <a:lnTo>
                    <a:pt x="1620" y="3304"/>
                  </a:lnTo>
                  <a:lnTo>
                    <a:pt x="1541" y="3225"/>
                  </a:lnTo>
                  <a:lnTo>
                    <a:pt x="1462" y="3133"/>
                  </a:lnTo>
                  <a:lnTo>
                    <a:pt x="1396" y="3041"/>
                  </a:lnTo>
                  <a:lnTo>
                    <a:pt x="1330" y="2949"/>
                  </a:lnTo>
                  <a:lnTo>
                    <a:pt x="1278" y="2844"/>
                  </a:lnTo>
                  <a:lnTo>
                    <a:pt x="1238" y="2725"/>
                  </a:lnTo>
                  <a:lnTo>
                    <a:pt x="1212" y="2620"/>
                  </a:lnTo>
                  <a:lnTo>
                    <a:pt x="1199" y="2501"/>
                  </a:lnTo>
                  <a:lnTo>
                    <a:pt x="1186" y="2370"/>
                  </a:lnTo>
                  <a:lnTo>
                    <a:pt x="1199" y="2251"/>
                  </a:lnTo>
                  <a:lnTo>
                    <a:pt x="1212" y="2133"/>
                  </a:lnTo>
                  <a:lnTo>
                    <a:pt x="1238" y="2014"/>
                  </a:lnTo>
                  <a:lnTo>
                    <a:pt x="1278" y="1909"/>
                  </a:lnTo>
                  <a:lnTo>
                    <a:pt x="1330" y="1804"/>
                  </a:lnTo>
                  <a:lnTo>
                    <a:pt x="1396" y="1712"/>
                  </a:lnTo>
                  <a:lnTo>
                    <a:pt x="1462" y="1619"/>
                  </a:lnTo>
                  <a:lnTo>
                    <a:pt x="1541" y="1527"/>
                  </a:lnTo>
                  <a:lnTo>
                    <a:pt x="1620" y="1448"/>
                  </a:lnTo>
                  <a:lnTo>
                    <a:pt x="1712" y="1382"/>
                  </a:lnTo>
                  <a:lnTo>
                    <a:pt x="1818" y="1330"/>
                  </a:lnTo>
                  <a:lnTo>
                    <a:pt x="1923" y="1277"/>
                  </a:lnTo>
                  <a:lnTo>
                    <a:pt x="2028" y="1238"/>
                  </a:lnTo>
                  <a:lnTo>
                    <a:pt x="2147" y="1198"/>
                  </a:lnTo>
                  <a:lnTo>
                    <a:pt x="2265" y="1185"/>
                  </a:lnTo>
                  <a:close/>
                  <a:moveTo>
                    <a:pt x="2384" y="0"/>
                  </a:moveTo>
                  <a:lnTo>
                    <a:pt x="2147" y="13"/>
                  </a:lnTo>
                  <a:lnTo>
                    <a:pt x="1910" y="40"/>
                  </a:lnTo>
                  <a:lnTo>
                    <a:pt x="1673" y="106"/>
                  </a:lnTo>
                  <a:lnTo>
                    <a:pt x="1462" y="185"/>
                  </a:lnTo>
                  <a:lnTo>
                    <a:pt x="1251" y="290"/>
                  </a:lnTo>
                  <a:lnTo>
                    <a:pt x="1054" y="408"/>
                  </a:lnTo>
                  <a:lnTo>
                    <a:pt x="870" y="540"/>
                  </a:lnTo>
                  <a:lnTo>
                    <a:pt x="699" y="698"/>
                  </a:lnTo>
                  <a:lnTo>
                    <a:pt x="554" y="869"/>
                  </a:lnTo>
                  <a:lnTo>
                    <a:pt x="409" y="1053"/>
                  </a:lnTo>
                  <a:lnTo>
                    <a:pt x="291" y="1238"/>
                  </a:lnTo>
                  <a:lnTo>
                    <a:pt x="198" y="1448"/>
                  </a:lnTo>
                  <a:lnTo>
                    <a:pt x="106" y="1672"/>
                  </a:lnTo>
                  <a:lnTo>
                    <a:pt x="54" y="1896"/>
                  </a:lnTo>
                  <a:lnTo>
                    <a:pt x="14" y="2133"/>
                  </a:lnTo>
                  <a:lnTo>
                    <a:pt x="1" y="2370"/>
                  </a:lnTo>
                  <a:lnTo>
                    <a:pt x="14" y="2620"/>
                  </a:lnTo>
                  <a:lnTo>
                    <a:pt x="54" y="2857"/>
                  </a:lnTo>
                  <a:lnTo>
                    <a:pt x="106" y="3081"/>
                  </a:lnTo>
                  <a:lnTo>
                    <a:pt x="198" y="3304"/>
                  </a:lnTo>
                  <a:lnTo>
                    <a:pt x="291" y="3515"/>
                  </a:lnTo>
                  <a:lnTo>
                    <a:pt x="409" y="3699"/>
                  </a:lnTo>
                  <a:lnTo>
                    <a:pt x="554" y="3883"/>
                  </a:lnTo>
                  <a:lnTo>
                    <a:pt x="699" y="4055"/>
                  </a:lnTo>
                  <a:lnTo>
                    <a:pt x="870" y="4213"/>
                  </a:lnTo>
                  <a:lnTo>
                    <a:pt x="1054" y="4344"/>
                  </a:lnTo>
                  <a:lnTo>
                    <a:pt x="1251" y="4463"/>
                  </a:lnTo>
                  <a:lnTo>
                    <a:pt x="1462" y="4568"/>
                  </a:lnTo>
                  <a:lnTo>
                    <a:pt x="1673" y="4647"/>
                  </a:lnTo>
                  <a:lnTo>
                    <a:pt x="1910" y="4700"/>
                  </a:lnTo>
                  <a:lnTo>
                    <a:pt x="2147" y="4739"/>
                  </a:lnTo>
                  <a:lnTo>
                    <a:pt x="2384" y="4752"/>
                  </a:lnTo>
                  <a:lnTo>
                    <a:pt x="2594" y="4752"/>
                  </a:lnTo>
                  <a:lnTo>
                    <a:pt x="2792" y="4726"/>
                  </a:lnTo>
                  <a:lnTo>
                    <a:pt x="2989" y="4673"/>
                  </a:lnTo>
                  <a:lnTo>
                    <a:pt x="3173" y="4621"/>
                  </a:lnTo>
                  <a:lnTo>
                    <a:pt x="3358" y="4542"/>
                  </a:lnTo>
                  <a:lnTo>
                    <a:pt x="3529" y="4463"/>
                  </a:lnTo>
                  <a:lnTo>
                    <a:pt x="3700" y="4357"/>
                  </a:lnTo>
                  <a:lnTo>
                    <a:pt x="3858" y="4252"/>
                  </a:lnTo>
                  <a:lnTo>
                    <a:pt x="4003" y="4120"/>
                  </a:lnTo>
                  <a:lnTo>
                    <a:pt x="4134" y="3989"/>
                  </a:lnTo>
                  <a:lnTo>
                    <a:pt x="4266" y="3831"/>
                  </a:lnTo>
                  <a:lnTo>
                    <a:pt x="4371" y="3673"/>
                  </a:lnTo>
                  <a:lnTo>
                    <a:pt x="4477" y="3515"/>
                  </a:lnTo>
                  <a:lnTo>
                    <a:pt x="4556" y="3344"/>
                  </a:lnTo>
                  <a:lnTo>
                    <a:pt x="4634" y="3159"/>
                  </a:lnTo>
                  <a:lnTo>
                    <a:pt x="4687" y="2962"/>
                  </a:lnTo>
                  <a:lnTo>
                    <a:pt x="37319" y="2962"/>
                  </a:lnTo>
                  <a:lnTo>
                    <a:pt x="37319" y="1790"/>
                  </a:lnTo>
                  <a:lnTo>
                    <a:pt x="4687" y="1790"/>
                  </a:lnTo>
                  <a:lnTo>
                    <a:pt x="4634" y="1593"/>
                  </a:lnTo>
                  <a:lnTo>
                    <a:pt x="4556" y="1409"/>
                  </a:lnTo>
                  <a:lnTo>
                    <a:pt x="4477" y="1238"/>
                  </a:lnTo>
                  <a:lnTo>
                    <a:pt x="4371" y="1067"/>
                  </a:lnTo>
                  <a:lnTo>
                    <a:pt x="4266" y="922"/>
                  </a:lnTo>
                  <a:lnTo>
                    <a:pt x="4134" y="764"/>
                  </a:lnTo>
                  <a:lnTo>
                    <a:pt x="4003" y="632"/>
                  </a:lnTo>
                  <a:lnTo>
                    <a:pt x="3858" y="500"/>
                  </a:lnTo>
                  <a:lnTo>
                    <a:pt x="3700" y="395"/>
                  </a:lnTo>
                  <a:lnTo>
                    <a:pt x="3529" y="290"/>
                  </a:lnTo>
                  <a:lnTo>
                    <a:pt x="3358" y="211"/>
                  </a:lnTo>
                  <a:lnTo>
                    <a:pt x="3173" y="132"/>
                  </a:lnTo>
                  <a:lnTo>
                    <a:pt x="2989" y="79"/>
                  </a:lnTo>
                  <a:lnTo>
                    <a:pt x="2792" y="27"/>
                  </a:lnTo>
                  <a:lnTo>
                    <a:pt x="2594"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4"/>
            <p:cNvSpPr/>
            <p:nvPr/>
          </p:nvSpPr>
          <p:spPr>
            <a:xfrm>
              <a:off x="1294775" y="3652725"/>
              <a:ext cx="766800" cy="118825"/>
            </a:xfrm>
            <a:custGeom>
              <a:avLst/>
              <a:gdLst/>
              <a:ahLst/>
              <a:cxnLst/>
              <a:rect l="l" t="t" r="r" b="b"/>
              <a:pathLst>
                <a:path w="30672" h="4753" extrusionOk="0">
                  <a:moveTo>
                    <a:pt x="2383" y="1172"/>
                  </a:moveTo>
                  <a:lnTo>
                    <a:pt x="2502" y="1185"/>
                  </a:lnTo>
                  <a:lnTo>
                    <a:pt x="2620" y="1199"/>
                  </a:lnTo>
                  <a:lnTo>
                    <a:pt x="2739" y="1238"/>
                  </a:lnTo>
                  <a:lnTo>
                    <a:pt x="2844" y="1278"/>
                  </a:lnTo>
                  <a:lnTo>
                    <a:pt x="2949" y="1317"/>
                  </a:lnTo>
                  <a:lnTo>
                    <a:pt x="3054" y="1383"/>
                  </a:lnTo>
                  <a:lnTo>
                    <a:pt x="3147" y="1449"/>
                  </a:lnTo>
                  <a:lnTo>
                    <a:pt x="3226" y="1528"/>
                  </a:lnTo>
                  <a:lnTo>
                    <a:pt x="3305" y="1620"/>
                  </a:lnTo>
                  <a:lnTo>
                    <a:pt x="3370" y="1712"/>
                  </a:lnTo>
                  <a:lnTo>
                    <a:pt x="3436" y="1804"/>
                  </a:lnTo>
                  <a:lnTo>
                    <a:pt x="3489" y="1909"/>
                  </a:lnTo>
                  <a:lnTo>
                    <a:pt x="3528" y="2015"/>
                  </a:lnTo>
                  <a:lnTo>
                    <a:pt x="3555" y="2133"/>
                  </a:lnTo>
                  <a:lnTo>
                    <a:pt x="3581" y="2252"/>
                  </a:lnTo>
                  <a:lnTo>
                    <a:pt x="3581" y="2370"/>
                  </a:lnTo>
                  <a:lnTo>
                    <a:pt x="3581" y="2502"/>
                  </a:lnTo>
                  <a:lnTo>
                    <a:pt x="3555" y="2620"/>
                  </a:lnTo>
                  <a:lnTo>
                    <a:pt x="3528" y="2725"/>
                  </a:lnTo>
                  <a:lnTo>
                    <a:pt x="3489" y="2844"/>
                  </a:lnTo>
                  <a:lnTo>
                    <a:pt x="3436" y="2949"/>
                  </a:lnTo>
                  <a:lnTo>
                    <a:pt x="3370" y="3041"/>
                  </a:lnTo>
                  <a:lnTo>
                    <a:pt x="3305" y="3134"/>
                  </a:lnTo>
                  <a:lnTo>
                    <a:pt x="3226" y="3226"/>
                  </a:lnTo>
                  <a:lnTo>
                    <a:pt x="3147" y="3305"/>
                  </a:lnTo>
                  <a:lnTo>
                    <a:pt x="3054" y="3371"/>
                  </a:lnTo>
                  <a:lnTo>
                    <a:pt x="2949" y="3423"/>
                  </a:lnTo>
                  <a:lnTo>
                    <a:pt x="2844" y="3476"/>
                  </a:lnTo>
                  <a:lnTo>
                    <a:pt x="2739" y="3515"/>
                  </a:lnTo>
                  <a:lnTo>
                    <a:pt x="2620" y="3542"/>
                  </a:lnTo>
                  <a:lnTo>
                    <a:pt x="2502" y="3568"/>
                  </a:lnTo>
                  <a:lnTo>
                    <a:pt x="2265" y="3568"/>
                  </a:lnTo>
                  <a:lnTo>
                    <a:pt x="2146" y="3542"/>
                  </a:lnTo>
                  <a:lnTo>
                    <a:pt x="2028" y="3515"/>
                  </a:lnTo>
                  <a:lnTo>
                    <a:pt x="1922" y="3476"/>
                  </a:lnTo>
                  <a:lnTo>
                    <a:pt x="1817" y="3423"/>
                  </a:lnTo>
                  <a:lnTo>
                    <a:pt x="1712" y="3371"/>
                  </a:lnTo>
                  <a:lnTo>
                    <a:pt x="1620" y="3305"/>
                  </a:lnTo>
                  <a:lnTo>
                    <a:pt x="1541" y="3226"/>
                  </a:lnTo>
                  <a:lnTo>
                    <a:pt x="1462" y="3134"/>
                  </a:lnTo>
                  <a:lnTo>
                    <a:pt x="1396" y="3041"/>
                  </a:lnTo>
                  <a:lnTo>
                    <a:pt x="1330" y="2949"/>
                  </a:lnTo>
                  <a:lnTo>
                    <a:pt x="1277" y="2844"/>
                  </a:lnTo>
                  <a:lnTo>
                    <a:pt x="1238" y="2725"/>
                  </a:lnTo>
                  <a:lnTo>
                    <a:pt x="1212" y="2620"/>
                  </a:lnTo>
                  <a:lnTo>
                    <a:pt x="1198" y="2502"/>
                  </a:lnTo>
                  <a:lnTo>
                    <a:pt x="1185" y="2370"/>
                  </a:lnTo>
                  <a:lnTo>
                    <a:pt x="1198" y="2252"/>
                  </a:lnTo>
                  <a:lnTo>
                    <a:pt x="1212" y="2133"/>
                  </a:lnTo>
                  <a:lnTo>
                    <a:pt x="1238" y="2015"/>
                  </a:lnTo>
                  <a:lnTo>
                    <a:pt x="1277" y="1909"/>
                  </a:lnTo>
                  <a:lnTo>
                    <a:pt x="1330" y="1804"/>
                  </a:lnTo>
                  <a:lnTo>
                    <a:pt x="1396" y="1712"/>
                  </a:lnTo>
                  <a:lnTo>
                    <a:pt x="1462" y="1620"/>
                  </a:lnTo>
                  <a:lnTo>
                    <a:pt x="1541" y="1528"/>
                  </a:lnTo>
                  <a:lnTo>
                    <a:pt x="1620" y="1449"/>
                  </a:lnTo>
                  <a:lnTo>
                    <a:pt x="1712" y="1383"/>
                  </a:lnTo>
                  <a:lnTo>
                    <a:pt x="1817" y="1317"/>
                  </a:lnTo>
                  <a:lnTo>
                    <a:pt x="1922" y="1278"/>
                  </a:lnTo>
                  <a:lnTo>
                    <a:pt x="2028" y="1238"/>
                  </a:lnTo>
                  <a:lnTo>
                    <a:pt x="2146" y="1199"/>
                  </a:lnTo>
                  <a:lnTo>
                    <a:pt x="2265" y="1185"/>
                  </a:lnTo>
                  <a:lnTo>
                    <a:pt x="2383" y="1172"/>
                  </a:lnTo>
                  <a:close/>
                  <a:moveTo>
                    <a:pt x="2383" y="1"/>
                  </a:moveTo>
                  <a:lnTo>
                    <a:pt x="2146" y="14"/>
                  </a:lnTo>
                  <a:lnTo>
                    <a:pt x="1909" y="40"/>
                  </a:lnTo>
                  <a:lnTo>
                    <a:pt x="1672" y="106"/>
                  </a:lnTo>
                  <a:lnTo>
                    <a:pt x="1462" y="185"/>
                  </a:lnTo>
                  <a:lnTo>
                    <a:pt x="1251" y="290"/>
                  </a:lnTo>
                  <a:lnTo>
                    <a:pt x="1054" y="409"/>
                  </a:lnTo>
                  <a:lnTo>
                    <a:pt x="869" y="540"/>
                  </a:lnTo>
                  <a:lnTo>
                    <a:pt x="698" y="698"/>
                  </a:lnTo>
                  <a:lnTo>
                    <a:pt x="553" y="869"/>
                  </a:lnTo>
                  <a:lnTo>
                    <a:pt x="409" y="1041"/>
                  </a:lnTo>
                  <a:lnTo>
                    <a:pt x="290" y="1238"/>
                  </a:lnTo>
                  <a:lnTo>
                    <a:pt x="198" y="1449"/>
                  </a:lnTo>
                  <a:lnTo>
                    <a:pt x="119" y="1672"/>
                  </a:lnTo>
                  <a:lnTo>
                    <a:pt x="53" y="1896"/>
                  </a:lnTo>
                  <a:lnTo>
                    <a:pt x="14" y="2133"/>
                  </a:lnTo>
                  <a:lnTo>
                    <a:pt x="1" y="2370"/>
                  </a:lnTo>
                  <a:lnTo>
                    <a:pt x="14" y="2620"/>
                  </a:lnTo>
                  <a:lnTo>
                    <a:pt x="53" y="2857"/>
                  </a:lnTo>
                  <a:lnTo>
                    <a:pt x="119" y="3081"/>
                  </a:lnTo>
                  <a:lnTo>
                    <a:pt x="198" y="3305"/>
                  </a:lnTo>
                  <a:lnTo>
                    <a:pt x="290" y="3502"/>
                  </a:lnTo>
                  <a:lnTo>
                    <a:pt x="409" y="3700"/>
                  </a:lnTo>
                  <a:lnTo>
                    <a:pt x="553" y="3884"/>
                  </a:lnTo>
                  <a:lnTo>
                    <a:pt x="698" y="4055"/>
                  </a:lnTo>
                  <a:lnTo>
                    <a:pt x="869" y="4213"/>
                  </a:lnTo>
                  <a:lnTo>
                    <a:pt x="1054" y="4345"/>
                  </a:lnTo>
                  <a:lnTo>
                    <a:pt x="1251" y="4463"/>
                  </a:lnTo>
                  <a:lnTo>
                    <a:pt x="1462" y="4568"/>
                  </a:lnTo>
                  <a:lnTo>
                    <a:pt x="1672" y="4647"/>
                  </a:lnTo>
                  <a:lnTo>
                    <a:pt x="1909" y="4700"/>
                  </a:lnTo>
                  <a:lnTo>
                    <a:pt x="2146" y="4740"/>
                  </a:lnTo>
                  <a:lnTo>
                    <a:pt x="2383" y="4753"/>
                  </a:lnTo>
                  <a:lnTo>
                    <a:pt x="2594" y="4740"/>
                  </a:lnTo>
                  <a:lnTo>
                    <a:pt x="2791" y="4713"/>
                  </a:lnTo>
                  <a:lnTo>
                    <a:pt x="2989" y="4674"/>
                  </a:lnTo>
                  <a:lnTo>
                    <a:pt x="3173" y="4621"/>
                  </a:lnTo>
                  <a:lnTo>
                    <a:pt x="3357" y="4542"/>
                  </a:lnTo>
                  <a:lnTo>
                    <a:pt x="3528" y="4463"/>
                  </a:lnTo>
                  <a:lnTo>
                    <a:pt x="3699" y="4358"/>
                  </a:lnTo>
                  <a:lnTo>
                    <a:pt x="3857" y="4239"/>
                  </a:lnTo>
                  <a:lnTo>
                    <a:pt x="4002" y="4121"/>
                  </a:lnTo>
                  <a:lnTo>
                    <a:pt x="4134" y="3989"/>
                  </a:lnTo>
                  <a:lnTo>
                    <a:pt x="4265" y="3831"/>
                  </a:lnTo>
                  <a:lnTo>
                    <a:pt x="4371" y="3673"/>
                  </a:lnTo>
                  <a:lnTo>
                    <a:pt x="4476" y="3515"/>
                  </a:lnTo>
                  <a:lnTo>
                    <a:pt x="4555" y="3331"/>
                  </a:lnTo>
                  <a:lnTo>
                    <a:pt x="4634" y="3160"/>
                  </a:lnTo>
                  <a:lnTo>
                    <a:pt x="4687" y="2962"/>
                  </a:lnTo>
                  <a:lnTo>
                    <a:pt x="30671" y="2962"/>
                  </a:lnTo>
                  <a:lnTo>
                    <a:pt x="30671" y="1791"/>
                  </a:lnTo>
                  <a:lnTo>
                    <a:pt x="4687" y="1791"/>
                  </a:lnTo>
                  <a:lnTo>
                    <a:pt x="4634" y="1593"/>
                  </a:lnTo>
                  <a:lnTo>
                    <a:pt x="4555" y="1409"/>
                  </a:lnTo>
                  <a:lnTo>
                    <a:pt x="4476" y="1238"/>
                  </a:lnTo>
                  <a:lnTo>
                    <a:pt x="4371" y="1067"/>
                  </a:lnTo>
                  <a:lnTo>
                    <a:pt x="4265" y="909"/>
                  </a:lnTo>
                  <a:lnTo>
                    <a:pt x="4134" y="764"/>
                  </a:lnTo>
                  <a:lnTo>
                    <a:pt x="4002" y="632"/>
                  </a:lnTo>
                  <a:lnTo>
                    <a:pt x="3857" y="501"/>
                  </a:lnTo>
                  <a:lnTo>
                    <a:pt x="3699" y="396"/>
                  </a:lnTo>
                  <a:lnTo>
                    <a:pt x="3528" y="290"/>
                  </a:lnTo>
                  <a:lnTo>
                    <a:pt x="3357" y="198"/>
                  </a:lnTo>
                  <a:lnTo>
                    <a:pt x="3173" y="132"/>
                  </a:lnTo>
                  <a:lnTo>
                    <a:pt x="2989" y="80"/>
                  </a:lnTo>
                  <a:lnTo>
                    <a:pt x="2791" y="27"/>
                  </a:lnTo>
                  <a:lnTo>
                    <a:pt x="2594"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4"/>
            <p:cNvSpPr/>
            <p:nvPr/>
          </p:nvSpPr>
          <p:spPr>
            <a:xfrm>
              <a:off x="2461400" y="3703400"/>
              <a:ext cx="119150" cy="1067925"/>
            </a:xfrm>
            <a:custGeom>
              <a:avLst/>
              <a:gdLst/>
              <a:ahLst/>
              <a:cxnLst/>
              <a:rect l="l" t="t" r="r" b="b"/>
              <a:pathLst>
                <a:path w="4766" h="42717" extrusionOk="0">
                  <a:moveTo>
                    <a:pt x="2383" y="39136"/>
                  </a:moveTo>
                  <a:lnTo>
                    <a:pt x="2501" y="39149"/>
                  </a:lnTo>
                  <a:lnTo>
                    <a:pt x="2620" y="39162"/>
                  </a:lnTo>
                  <a:lnTo>
                    <a:pt x="2738" y="39189"/>
                  </a:lnTo>
                  <a:lnTo>
                    <a:pt x="2843" y="39228"/>
                  </a:lnTo>
                  <a:lnTo>
                    <a:pt x="2949" y="39281"/>
                  </a:lnTo>
                  <a:lnTo>
                    <a:pt x="3054" y="39347"/>
                  </a:lnTo>
                  <a:lnTo>
                    <a:pt x="3146" y="39412"/>
                  </a:lnTo>
                  <a:lnTo>
                    <a:pt x="3225" y="39491"/>
                  </a:lnTo>
                  <a:lnTo>
                    <a:pt x="3304" y="39570"/>
                  </a:lnTo>
                  <a:lnTo>
                    <a:pt x="3370" y="39662"/>
                  </a:lnTo>
                  <a:lnTo>
                    <a:pt x="3436" y="39768"/>
                  </a:lnTo>
                  <a:lnTo>
                    <a:pt x="3488" y="39873"/>
                  </a:lnTo>
                  <a:lnTo>
                    <a:pt x="3528" y="39978"/>
                  </a:lnTo>
                  <a:lnTo>
                    <a:pt x="3554" y="40097"/>
                  </a:lnTo>
                  <a:lnTo>
                    <a:pt x="3567" y="40215"/>
                  </a:lnTo>
                  <a:lnTo>
                    <a:pt x="3581" y="40334"/>
                  </a:lnTo>
                  <a:lnTo>
                    <a:pt x="3567" y="40452"/>
                  </a:lnTo>
                  <a:lnTo>
                    <a:pt x="3554" y="40571"/>
                  </a:lnTo>
                  <a:lnTo>
                    <a:pt x="3528" y="40689"/>
                  </a:lnTo>
                  <a:lnTo>
                    <a:pt x="3488" y="40795"/>
                  </a:lnTo>
                  <a:lnTo>
                    <a:pt x="3436" y="40900"/>
                  </a:lnTo>
                  <a:lnTo>
                    <a:pt x="3370" y="41005"/>
                  </a:lnTo>
                  <a:lnTo>
                    <a:pt x="3304" y="41097"/>
                  </a:lnTo>
                  <a:lnTo>
                    <a:pt x="3225" y="41176"/>
                  </a:lnTo>
                  <a:lnTo>
                    <a:pt x="3146" y="41255"/>
                  </a:lnTo>
                  <a:lnTo>
                    <a:pt x="3054" y="41321"/>
                  </a:lnTo>
                  <a:lnTo>
                    <a:pt x="2949" y="41387"/>
                  </a:lnTo>
                  <a:lnTo>
                    <a:pt x="2843" y="41440"/>
                  </a:lnTo>
                  <a:lnTo>
                    <a:pt x="2738" y="41479"/>
                  </a:lnTo>
                  <a:lnTo>
                    <a:pt x="2620" y="41505"/>
                  </a:lnTo>
                  <a:lnTo>
                    <a:pt x="2501" y="41519"/>
                  </a:lnTo>
                  <a:lnTo>
                    <a:pt x="2383" y="41532"/>
                  </a:lnTo>
                  <a:lnTo>
                    <a:pt x="2264" y="41519"/>
                  </a:lnTo>
                  <a:lnTo>
                    <a:pt x="2146" y="41505"/>
                  </a:lnTo>
                  <a:lnTo>
                    <a:pt x="2027" y="41479"/>
                  </a:lnTo>
                  <a:lnTo>
                    <a:pt x="1922" y="41440"/>
                  </a:lnTo>
                  <a:lnTo>
                    <a:pt x="1817" y="41387"/>
                  </a:lnTo>
                  <a:lnTo>
                    <a:pt x="1711" y="41321"/>
                  </a:lnTo>
                  <a:lnTo>
                    <a:pt x="1619" y="41255"/>
                  </a:lnTo>
                  <a:lnTo>
                    <a:pt x="1540" y="41176"/>
                  </a:lnTo>
                  <a:lnTo>
                    <a:pt x="1461" y="41097"/>
                  </a:lnTo>
                  <a:lnTo>
                    <a:pt x="1395" y="41005"/>
                  </a:lnTo>
                  <a:lnTo>
                    <a:pt x="1330" y="40900"/>
                  </a:lnTo>
                  <a:lnTo>
                    <a:pt x="1277" y="40795"/>
                  </a:lnTo>
                  <a:lnTo>
                    <a:pt x="1237" y="40689"/>
                  </a:lnTo>
                  <a:lnTo>
                    <a:pt x="1211" y="40571"/>
                  </a:lnTo>
                  <a:lnTo>
                    <a:pt x="1185" y="40452"/>
                  </a:lnTo>
                  <a:lnTo>
                    <a:pt x="1185" y="40334"/>
                  </a:lnTo>
                  <a:lnTo>
                    <a:pt x="1185" y="40215"/>
                  </a:lnTo>
                  <a:lnTo>
                    <a:pt x="1211" y="40097"/>
                  </a:lnTo>
                  <a:lnTo>
                    <a:pt x="1237" y="39978"/>
                  </a:lnTo>
                  <a:lnTo>
                    <a:pt x="1277" y="39873"/>
                  </a:lnTo>
                  <a:lnTo>
                    <a:pt x="1330" y="39768"/>
                  </a:lnTo>
                  <a:lnTo>
                    <a:pt x="1395" y="39662"/>
                  </a:lnTo>
                  <a:lnTo>
                    <a:pt x="1461" y="39570"/>
                  </a:lnTo>
                  <a:lnTo>
                    <a:pt x="1540" y="39491"/>
                  </a:lnTo>
                  <a:lnTo>
                    <a:pt x="1619" y="39412"/>
                  </a:lnTo>
                  <a:lnTo>
                    <a:pt x="1711" y="39347"/>
                  </a:lnTo>
                  <a:lnTo>
                    <a:pt x="1817" y="39281"/>
                  </a:lnTo>
                  <a:lnTo>
                    <a:pt x="1922" y="39228"/>
                  </a:lnTo>
                  <a:lnTo>
                    <a:pt x="2027" y="39189"/>
                  </a:lnTo>
                  <a:lnTo>
                    <a:pt x="2146" y="39162"/>
                  </a:lnTo>
                  <a:lnTo>
                    <a:pt x="2264" y="39149"/>
                  </a:lnTo>
                  <a:lnTo>
                    <a:pt x="2383" y="39136"/>
                  </a:lnTo>
                  <a:close/>
                  <a:moveTo>
                    <a:pt x="1790" y="1"/>
                  </a:moveTo>
                  <a:lnTo>
                    <a:pt x="1790" y="38030"/>
                  </a:lnTo>
                  <a:lnTo>
                    <a:pt x="1606" y="38083"/>
                  </a:lnTo>
                  <a:lnTo>
                    <a:pt x="1422" y="38162"/>
                  </a:lnTo>
                  <a:lnTo>
                    <a:pt x="1251" y="38241"/>
                  </a:lnTo>
                  <a:lnTo>
                    <a:pt x="1079" y="38346"/>
                  </a:lnTo>
                  <a:lnTo>
                    <a:pt x="921" y="38451"/>
                  </a:lnTo>
                  <a:lnTo>
                    <a:pt x="777" y="38583"/>
                  </a:lnTo>
                  <a:lnTo>
                    <a:pt x="632" y="38715"/>
                  </a:lnTo>
                  <a:lnTo>
                    <a:pt x="513" y="38860"/>
                  </a:lnTo>
                  <a:lnTo>
                    <a:pt x="395" y="39017"/>
                  </a:lnTo>
                  <a:lnTo>
                    <a:pt x="303" y="39189"/>
                  </a:lnTo>
                  <a:lnTo>
                    <a:pt x="211" y="39360"/>
                  </a:lnTo>
                  <a:lnTo>
                    <a:pt x="145" y="39544"/>
                  </a:lnTo>
                  <a:lnTo>
                    <a:pt x="79" y="39728"/>
                  </a:lnTo>
                  <a:lnTo>
                    <a:pt x="40" y="39926"/>
                  </a:lnTo>
                  <a:lnTo>
                    <a:pt x="13" y="40123"/>
                  </a:lnTo>
                  <a:lnTo>
                    <a:pt x="0" y="40334"/>
                  </a:lnTo>
                  <a:lnTo>
                    <a:pt x="13" y="40571"/>
                  </a:lnTo>
                  <a:lnTo>
                    <a:pt x="53" y="40808"/>
                  </a:lnTo>
                  <a:lnTo>
                    <a:pt x="105" y="41045"/>
                  </a:lnTo>
                  <a:lnTo>
                    <a:pt x="198" y="41255"/>
                  </a:lnTo>
                  <a:lnTo>
                    <a:pt x="290" y="41466"/>
                  </a:lnTo>
                  <a:lnTo>
                    <a:pt x="408" y="41663"/>
                  </a:lnTo>
                  <a:lnTo>
                    <a:pt x="553" y="41848"/>
                  </a:lnTo>
                  <a:lnTo>
                    <a:pt x="698" y="42019"/>
                  </a:lnTo>
                  <a:lnTo>
                    <a:pt x="869" y="42164"/>
                  </a:lnTo>
                  <a:lnTo>
                    <a:pt x="1053" y="42308"/>
                  </a:lnTo>
                  <a:lnTo>
                    <a:pt x="1251" y="42427"/>
                  </a:lnTo>
                  <a:lnTo>
                    <a:pt x="1461" y="42519"/>
                  </a:lnTo>
                  <a:lnTo>
                    <a:pt x="1672" y="42611"/>
                  </a:lnTo>
                  <a:lnTo>
                    <a:pt x="1909" y="42664"/>
                  </a:lnTo>
                  <a:lnTo>
                    <a:pt x="2146" y="42703"/>
                  </a:lnTo>
                  <a:lnTo>
                    <a:pt x="2383" y="42716"/>
                  </a:lnTo>
                  <a:lnTo>
                    <a:pt x="2620" y="42703"/>
                  </a:lnTo>
                  <a:lnTo>
                    <a:pt x="2857" y="42664"/>
                  </a:lnTo>
                  <a:lnTo>
                    <a:pt x="3093" y="42611"/>
                  </a:lnTo>
                  <a:lnTo>
                    <a:pt x="3304" y="42519"/>
                  </a:lnTo>
                  <a:lnTo>
                    <a:pt x="3515" y="42427"/>
                  </a:lnTo>
                  <a:lnTo>
                    <a:pt x="3712" y="42308"/>
                  </a:lnTo>
                  <a:lnTo>
                    <a:pt x="3896" y="42164"/>
                  </a:lnTo>
                  <a:lnTo>
                    <a:pt x="4068" y="42019"/>
                  </a:lnTo>
                  <a:lnTo>
                    <a:pt x="4212" y="41848"/>
                  </a:lnTo>
                  <a:lnTo>
                    <a:pt x="4357" y="41663"/>
                  </a:lnTo>
                  <a:lnTo>
                    <a:pt x="4476" y="41466"/>
                  </a:lnTo>
                  <a:lnTo>
                    <a:pt x="4568" y="41255"/>
                  </a:lnTo>
                  <a:lnTo>
                    <a:pt x="4660" y="41045"/>
                  </a:lnTo>
                  <a:lnTo>
                    <a:pt x="4713" y="40808"/>
                  </a:lnTo>
                  <a:lnTo>
                    <a:pt x="4752" y="40571"/>
                  </a:lnTo>
                  <a:lnTo>
                    <a:pt x="4765" y="40334"/>
                  </a:lnTo>
                  <a:lnTo>
                    <a:pt x="4752" y="40123"/>
                  </a:lnTo>
                  <a:lnTo>
                    <a:pt x="4726" y="39926"/>
                  </a:lnTo>
                  <a:lnTo>
                    <a:pt x="4686" y="39728"/>
                  </a:lnTo>
                  <a:lnTo>
                    <a:pt x="4620" y="39544"/>
                  </a:lnTo>
                  <a:lnTo>
                    <a:pt x="4555" y="39360"/>
                  </a:lnTo>
                  <a:lnTo>
                    <a:pt x="4462" y="39189"/>
                  </a:lnTo>
                  <a:lnTo>
                    <a:pt x="4370" y="39017"/>
                  </a:lnTo>
                  <a:lnTo>
                    <a:pt x="4252" y="38860"/>
                  </a:lnTo>
                  <a:lnTo>
                    <a:pt x="4120" y="38715"/>
                  </a:lnTo>
                  <a:lnTo>
                    <a:pt x="3989" y="38583"/>
                  </a:lnTo>
                  <a:lnTo>
                    <a:pt x="3844" y="38451"/>
                  </a:lnTo>
                  <a:lnTo>
                    <a:pt x="3686" y="38346"/>
                  </a:lnTo>
                  <a:lnTo>
                    <a:pt x="3515" y="38241"/>
                  </a:lnTo>
                  <a:lnTo>
                    <a:pt x="3344" y="38162"/>
                  </a:lnTo>
                  <a:lnTo>
                    <a:pt x="3159" y="38083"/>
                  </a:lnTo>
                  <a:lnTo>
                    <a:pt x="2975" y="38030"/>
                  </a:lnTo>
                  <a:lnTo>
                    <a:pt x="2975"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4"/>
            <p:cNvSpPr/>
            <p:nvPr/>
          </p:nvSpPr>
          <p:spPr>
            <a:xfrm>
              <a:off x="2685825" y="3741900"/>
              <a:ext cx="403825" cy="1186075"/>
            </a:xfrm>
            <a:custGeom>
              <a:avLst/>
              <a:gdLst/>
              <a:ahLst/>
              <a:cxnLst/>
              <a:rect l="l" t="t" r="r" b="b"/>
              <a:pathLst>
                <a:path w="16153" h="47443" extrusionOk="0">
                  <a:moveTo>
                    <a:pt x="13783" y="1186"/>
                  </a:moveTo>
                  <a:lnTo>
                    <a:pt x="13901" y="1199"/>
                  </a:lnTo>
                  <a:lnTo>
                    <a:pt x="14020" y="1212"/>
                  </a:lnTo>
                  <a:lnTo>
                    <a:pt x="14138" y="1238"/>
                  </a:lnTo>
                  <a:lnTo>
                    <a:pt x="14243" y="1278"/>
                  </a:lnTo>
                  <a:lnTo>
                    <a:pt x="14349" y="1330"/>
                  </a:lnTo>
                  <a:lnTo>
                    <a:pt x="14454" y="1396"/>
                  </a:lnTo>
                  <a:lnTo>
                    <a:pt x="14546" y="1462"/>
                  </a:lnTo>
                  <a:lnTo>
                    <a:pt x="14625" y="1541"/>
                  </a:lnTo>
                  <a:lnTo>
                    <a:pt x="14704" y="1620"/>
                  </a:lnTo>
                  <a:lnTo>
                    <a:pt x="14770" y="1712"/>
                  </a:lnTo>
                  <a:lnTo>
                    <a:pt x="14836" y="1818"/>
                  </a:lnTo>
                  <a:lnTo>
                    <a:pt x="14875" y="1923"/>
                  </a:lnTo>
                  <a:lnTo>
                    <a:pt x="14928" y="2028"/>
                  </a:lnTo>
                  <a:lnTo>
                    <a:pt x="14954" y="2147"/>
                  </a:lnTo>
                  <a:lnTo>
                    <a:pt x="14967" y="2265"/>
                  </a:lnTo>
                  <a:lnTo>
                    <a:pt x="14981" y="2384"/>
                  </a:lnTo>
                  <a:lnTo>
                    <a:pt x="14967" y="2502"/>
                  </a:lnTo>
                  <a:lnTo>
                    <a:pt x="14954" y="2620"/>
                  </a:lnTo>
                  <a:lnTo>
                    <a:pt x="14928" y="2739"/>
                  </a:lnTo>
                  <a:lnTo>
                    <a:pt x="14875" y="2844"/>
                  </a:lnTo>
                  <a:lnTo>
                    <a:pt x="14836" y="2950"/>
                  </a:lnTo>
                  <a:lnTo>
                    <a:pt x="14770" y="3055"/>
                  </a:lnTo>
                  <a:lnTo>
                    <a:pt x="14704" y="3147"/>
                  </a:lnTo>
                  <a:lnTo>
                    <a:pt x="14625" y="3226"/>
                  </a:lnTo>
                  <a:lnTo>
                    <a:pt x="14546" y="3305"/>
                  </a:lnTo>
                  <a:lnTo>
                    <a:pt x="14454" y="3371"/>
                  </a:lnTo>
                  <a:lnTo>
                    <a:pt x="14349" y="3437"/>
                  </a:lnTo>
                  <a:lnTo>
                    <a:pt x="14243" y="3489"/>
                  </a:lnTo>
                  <a:lnTo>
                    <a:pt x="14138" y="3529"/>
                  </a:lnTo>
                  <a:lnTo>
                    <a:pt x="14020" y="3555"/>
                  </a:lnTo>
                  <a:lnTo>
                    <a:pt x="13901" y="3581"/>
                  </a:lnTo>
                  <a:lnTo>
                    <a:pt x="13651" y="3581"/>
                  </a:lnTo>
                  <a:lnTo>
                    <a:pt x="13533" y="3555"/>
                  </a:lnTo>
                  <a:lnTo>
                    <a:pt x="13427" y="3529"/>
                  </a:lnTo>
                  <a:lnTo>
                    <a:pt x="13309" y="3489"/>
                  </a:lnTo>
                  <a:lnTo>
                    <a:pt x="13204" y="3437"/>
                  </a:lnTo>
                  <a:lnTo>
                    <a:pt x="13111" y="3371"/>
                  </a:lnTo>
                  <a:lnTo>
                    <a:pt x="13019" y="3305"/>
                  </a:lnTo>
                  <a:lnTo>
                    <a:pt x="12927" y="3226"/>
                  </a:lnTo>
                  <a:lnTo>
                    <a:pt x="12861" y="3147"/>
                  </a:lnTo>
                  <a:lnTo>
                    <a:pt x="12782" y="3055"/>
                  </a:lnTo>
                  <a:lnTo>
                    <a:pt x="12730" y="2950"/>
                  </a:lnTo>
                  <a:lnTo>
                    <a:pt x="12677" y="2844"/>
                  </a:lnTo>
                  <a:lnTo>
                    <a:pt x="12637" y="2739"/>
                  </a:lnTo>
                  <a:lnTo>
                    <a:pt x="12611" y="2620"/>
                  </a:lnTo>
                  <a:lnTo>
                    <a:pt x="12585" y="2502"/>
                  </a:lnTo>
                  <a:lnTo>
                    <a:pt x="12585" y="2384"/>
                  </a:lnTo>
                  <a:lnTo>
                    <a:pt x="12585" y="2265"/>
                  </a:lnTo>
                  <a:lnTo>
                    <a:pt x="12611" y="2147"/>
                  </a:lnTo>
                  <a:lnTo>
                    <a:pt x="12637" y="2028"/>
                  </a:lnTo>
                  <a:lnTo>
                    <a:pt x="12677" y="1923"/>
                  </a:lnTo>
                  <a:lnTo>
                    <a:pt x="12730" y="1818"/>
                  </a:lnTo>
                  <a:lnTo>
                    <a:pt x="12782" y="1712"/>
                  </a:lnTo>
                  <a:lnTo>
                    <a:pt x="12861" y="1620"/>
                  </a:lnTo>
                  <a:lnTo>
                    <a:pt x="12927" y="1541"/>
                  </a:lnTo>
                  <a:lnTo>
                    <a:pt x="13019" y="1462"/>
                  </a:lnTo>
                  <a:lnTo>
                    <a:pt x="13111" y="1396"/>
                  </a:lnTo>
                  <a:lnTo>
                    <a:pt x="13204" y="1330"/>
                  </a:lnTo>
                  <a:lnTo>
                    <a:pt x="13309" y="1278"/>
                  </a:lnTo>
                  <a:lnTo>
                    <a:pt x="13427" y="1238"/>
                  </a:lnTo>
                  <a:lnTo>
                    <a:pt x="13533" y="1212"/>
                  </a:lnTo>
                  <a:lnTo>
                    <a:pt x="13651" y="1199"/>
                  </a:lnTo>
                  <a:lnTo>
                    <a:pt x="13783" y="1186"/>
                  </a:lnTo>
                  <a:close/>
                  <a:moveTo>
                    <a:pt x="13783" y="1"/>
                  </a:moveTo>
                  <a:lnTo>
                    <a:pt x="13533" y="14"/>
                  </a:lnTo>
                  <a:lnTo>
                    <a:pt x="13296" y="54"/>
                  </a:lnTo>
                  <a:lnTo>
                    <a:pt x="13072" y="106"/>
                  </a:lnTo>
                  <a:lnTo>
                    <a:pt x="12848" y="198"/>
                  </a:lnTo>
                  <a:lnTo>
                    <a:pt x="12651" y="291"/>
                  </a:lnTo>
                  <a:lnTo>
                    <a:pt x="12453" y="409"/>
                  </a:lnTo>
                  <a:lnTo>
                    <a:pt x="12269" y="554"/>
                  </a:lnTo>
                  <a:lnTo>
                    <a:pt x="12098" y="699"/>
                  </a:lnTo>
                  <a:lnTo>
                    <a:pt x="11940" y="870"/>
                  </a:lnTo>
                  <a:lnTo>
                    <a:pt x="11808" y="1054"/>
                  </a:lnTo>
                  <a:lnTo>
                    <a:pt x="11690" y="1251"/>
                  </a:lnTo>
                  <a:lnTo>
                    <a:pt x="11584" y="1462"/>
                  </a:lnTo>
                  <a:lnTo>
                    <a:pt x="11505" y="1673"/>
                  </a:lnTo>
                  <a:lnTo>
                    <a:pt x="11453" y="1910"/>
                  </a:lnTo>
                  <a:lnTo>
                    <a:pt x="11413" y="2147"/>
                  </a:lnTo>
                  <a:lnTo>
                    <a:pt x="11400" y="2384"/>
                  </a:lnTo>
                  <a:lnTo>
                    <a:pt x="11413" y="2594"/>
                  </a:lnTo>
                  <a:lnTo>
                    <a:pt x="11440" y="2792"/>
                  </a:lnTo>
                  <a:lnTo>
                    <a:pt x="11479" y="2989"/>
                  </a:lnTo>
                  <a:lnTo>
                    <a:pt x="11532" y="3173"/>
                  </a:lnTo>
                  <a:lnTo>
                    <a:pt x="11611" y="3358"/>
                  </a:lnTo>
                  <a:lnTo>
                    <a:pt x="11690" y="3529"/>
                  </a:lnTo>
                  <a:lnTo>
                    <a:pt x="11795" y="3700"/>
                  </a:lnTo>
                  <a:lnTo>
                    <a:pt x="11913" y="3858"/>
                  </a:lnTo>
                  <a:lnTo>
                    <a:pt x="12032" y="4003"/>
                  </a:lnTo>
                  <a:lnTo>
                    <a:pt x="12177" y="4134"/>
                  </a:lnTo>
                  <a:lnTo>
                    <a:pt x="12322" y="4266"/>
                  </a:lnTo>
                  <a:lnTo>
                    <a:pt x="12480" y="4371"/>
                  </a:lnTo>
                  <a:lnTo>
                    <a:pt x="12651" y="4477"/>
                  </a:lnTo>
                  <a:lnTo>
                    <a:pt x="12822" y="4556"/>
                  </a:lnTo>
                  <a:lnTo>
                    <a:pt x="13006" y="4635"/>
                  </a:lnTo>
                  <a:lnTo>
                    <a:pt x="13190" y="4687"/>
                  </a:lnTo>
                  <a:lnTo>
                    <a:pt x="13190" y="33410"/>
                  </a:lnTo>
                  <a:lnTo>
                    <a:pt x="1" y="46613"/>
                  </a:lnTo>
                  <a:lnTo>
                    <a:pt x="830" y="47442"/>
                  </a:lnTo>
                  <a:lnTo>
                    <a:pt x="14375" y="33897"/>
                  </a:lnTo>
                  <a:lnTo>
                    <a:pt x="14375" y="4687"/>
                  </a:lnTo>
                  <a:lnTo>
                    <a:pt x="14559" y="4635"/>
                  </a:lnTo>
                  <a:lnTo>
                    <a:pt x="14744" y="4556"/>
                  </a:lnTo>
                  <a:lnTo>
                    <a:pt x="14915" y="4477"/>
                  </a:lnTo>
                  <a:lnTo>
                    <a:pt x="15086" y="4371"/>
                  </a:lnTo>
                  <a:lnTo>
                    <a:pt x="15244" y="4253"/>
                  </a:lnTo>
                  <a:lnTo>
                    <a:pt x="15389" y="4134"/>
                  </a:lnTo>
                  <a:lnTo>
                    <a:pt x="15520" y="4003"/>
                  </a:lnTo>
                  <a:lnTo>
                    <a:pt x="15652" y="3845"/>
                  </a:lnTo>
                  <a:lnTo>
                    <a:pt x="15757" y="3700"/>
                  </a:lnTo>
                  <a:lnTo>
                    <a:pt x="15863" y="3529"/>
                  </a:lnTo>
                  <a:lnTo>
                    <a:pt x="15955" y="3358"/>
                  </a:lnTo>
                  <a:lnTo>
                    <a:pt x="16021" y="3173"/>
                  </a:lnTo>
                  <a:lnTo>
                    <a:pt x="16086" y="2989"/>
                  </a:lnTo>
                  <a:lnTo>
                    <a:pt x="16126" y="2792"/>
                  </a:lnTo>
                  <a:lnTo>
                    <a:pt x="16152" y="2594"/>
                  </a:lnTo>
                  <a:lnTo>
                    <a:pt x="16152" y="2384"/>
                  </a:lnTo>
                  <a:lnTo>
                    <a:pt x="16139" y="2147"/>
                  </a:lnTo>
                  <a:lnTo>
                    <a:pt x="16113" y="1910"/>
                  </a:lnTo>
                  <a:lnTo>
                    <a:pt x="16047" y="1673"/>
                  </a:lnTo>
                  <a:lnTo>
                    <a:pt x="15968" y="1462"/>
                  </a:lnTo>
                  <a:lnTo>
                    <a:pt x="15876" y="1251"/>
                  </a:lnTo>
                  <a:lnTo>
                    <a:pt x="15757" y="1054"/>
                  </a:lnTo>
                  <a:lnTo>
                    <a:pt x="15612" y="870"/>
                  </a:lnTo>
                  <a:lnTo>
                    <a:pt x="15454" y="699"/>
                  </a:lnTo>
                  <a:lnTo>
                    <a:pt x="15297" y="554"/>
                  </a:lnTo>
                  <a:lnTo>
                    <a:pt x="15112" y="409"/>
                  </a:lnTo>
                  <a:lnTo>
                    <a:pt x="14915" y="291"/>
                  </a:lnTo>
                  <a:lnTo>
                    <a:pt x="14704" y="198"/>
                  </a:lnTo>
                  <a:lnTo>
                    <a:pt x="14480" y="106"/>
                  </a:lnTo>
                  <a:lnTo>
                    <a:pt x="14257" y="54"/>
                  </a:lnTo>
                  <a:lnTo>
                    <a:pt x="14020" y="14"/>
                  </a:lnTo>
                  <a:lnTo>
                    <a:pt x="13783"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4"/>
            <p:cNvSpPr/>
            <p:nvPr/>
          </p:nvSpPr>
          <p:spPr>
            <a:xfrm>
              <a:off x="3121200" y="2079350"/>
              <a:ext cx="330100" cy="1344350"/>
            </a:xfrm>
            <a:custGeom>
              <a:avLst/>
              <a:gdLst/>
              <a:ahLst/>
              <a:cxnLst/>
              <a:rect l="l" t="t" r="r" b="b"/>
              <a:pathLst>
                <a:path w="13204" h="53774" extrusionOk="0">
                  <a:moveTo>
                    <a:pt x="2383" y="50193"/>
                  </a:moveTo>
                  <a:lnTo>
                    <a:pt x="2502" y="50207"/>
                  </a:lnTo>
                  <a:lnTo>
                    <a:pt x="2620" y="50220"/>
                  </a:lnTo>
                  <a:lnTo>
                    <a:pt x="2739" y="50246"/>
                  </a:lnTo>
                  <a:lnTo>
                    <a:pt x="2844" y="50286"/>
                  </a:lnTo>
                  <a:lnTo>
                    <a:pt x="2949" y="50338"/>
                  </a:lnTo>
                  <a:lnTo>
                    <a:pt x="3055" y="50404"/>
                  </a:lnTo>
                  <a:lnTo>
                    <a:pt x="3147" y="50470"/>
                  </a:lnTo>
                  <a:lnTo>
                    <a:pt x="3226" y="50549"/>
                  </a:lnTo>
                  <a:lnTo>
                    <a:pt x="3305" y="50628"/>
                  </a:lnTo>
                  <a:lnTo>
                    <a:pt x="3371" y="50720"/>
                  </a:lnTo>
                  <a:lnTo>
                    <a:pt x="3437" y="50825"/>
                  </a:lnTo>
                  <a:lnTo>
                    <a:pt x="3489" y="50931"/>
                  </a:lnTo>
                  <a:lnTo>
                    <a:pt x="3529" y="51036"/>
                  </a:lnTo>
                  <a:lnTo>
                    <a:pt x="3555" y="51154"/>
                  </a:lnTo>
                  <a:lnTo>
                    <a:pt x="3568" y="51273"/>
                  </a:lnTo>
                  <a:lnTo>
                    <a:pt x="3581" y="51391"/>
                  </a:lnTo>
                  <a:lnTo>
                    <a:pt x="3568" y="51510"/>
                  </a:lnTo>
                  <a:lnTo>
                    <a:pt x="3555" y="51628"/>
                  </a:lnTo>
                  <a:lnTo>
                    <a:pt x="3529" y="51747"/>
                  </a:lnTo>
                  <a:lnTo>
                    <a:pt x="3489" y="51852"/>
                  </a:lnTo>
                  <a:lnTo>
                    <a:pt x="3437" y="51957"/>
                  </a:lnTo>
                  <a:lnTo>
                    <a:pt x="3371" y="52063"/>
                  </a:lnTo>
                  <a:lnTo>
                    <a:pt x="3305" y="52155"/>
                  </a:lnTo>
                  <a:lnTo>
                    <a:pt x="3226" y="52234"/>
                  </a:lnTo>
                  <a:lnTo>
                    <a:pt x="3147" y="52313"/>
                  </a:lnTo>
                  <a:lnTo>
                    <a:pt x="3055" y="52379"/>
                  </a:lnTo>
                  <a:lnTo>
                    <a:pt x="2949" y="52444"/>
                  </a:lnTo>
                  <a:lnTo>
                    <a:pt x="2844" y="52497"/>
                  </a:lnTo>
                  <a:lnTo>
                    <a:pt x="2739" y="52536"/>
                  </a:lnTo>
                  <a:lnTo>
                    <a:pt x="2620" y="52563"/>
                  </a:lnTo>
                  <a:lnTo>
                    <a:pt x="2502" y="52589"/>
                  </a:lnTo>
                  <a:lnTo>
                    <a:pt x="2252" y="52589"/>
                  </a:lnTo>
                  <a:lnTo>
                    <a:pt x="2133" y="52563"/>
                  </a:lnTo>
                  <a:lnTo>
                    <a:pt x="2028" y="52536"/>
                  </a:lnTo>
                  <a:lnTo>
                    <a:pt x="1910" y="52497"/>
                  </a:lnTo>
                  <a:lnTo>
                    <a:pt x="1804" y="52444"/>
                  </a:lnTo>
                  <a:lnTo>
                    <a:pt x="1712" y="52379"/>
                  </a:lnTo>
                  <a:lnTo>
                    <a:pt x="1620" y="52313"/>
                  </a:lnTo>
                  <a:lnTo>
                    <a:pt x="1528" y="52234"/>
                  </a:lnTo>
                  <a:lnTo>
                    <a:pt x="1462" y="52155"/>
                  </a:lnTo>
                  <a:lnTo>
                    <a:pt x="1383" y="52063"/>
                  </a:lnTo>
                  <a:lnTo>
                    <a:pt x="1330" y="51957"/>
                  </a:lnTo>
                  <a:lnTo>
                    <a:pt x="1278" y="51852"/>
                  </a:lnTo>
                  <a:lnTo>
                    <a:pt x="1238" y="51747"/>
                  </a:lnTo>
                  <a:lnTo>
                    <a:pt x="1212" y="51628"/>
                  </a:lnTo>
                  <a:lnTo>
                    <a:pt x="1186" y="51510"/>
                  </a:lnTo>
                  <a:lnTo>
                    <a:pt x="1186" y="51391"/>
                  </a:lnTo>
                  <a:lnTo>
                    <a:pt x="1186" y="51273"/>
                  </a:lnTo>
                  <a:lnTo>
                    <a:pt x="1212" y="51154"/>
                  </a:lnTo>
                  <a:lnTo>
                    <a:pt x="1238" y="51036"/>
                  </a:lnTo>
                  <a:lnTo>
                    <a:pt x="1278" y="50931"/>
                  </a:lnTo>
                  <a:lnTo>
                    <a:pt x="1330" y="50825"/>
                  </a:lnTo>
                  <a:lnTo>
                    <a:pt x="1383" y="50720"/>
                  </a:lnTo>
                  <a:lnTo>
                    <a:pt x="1462" y="50628"/>
                  </a:lnTo>
                  <a:lnTo>
                    <a:pt x="1528" y="50549"/>
                  </a:lnTo>
                  <a:lnTo>
                    <a:pt x="1620" y="50470"/>
                  </a:lnTo>
                  <a:lnTo>
                    <a:pt x="1712" y="50404"/>
                  </a:lnTo>
                  <a:lnTo>
                    <a:pt x="1804" y="50338"/>
                  </a:lnTo>
                  <a:lnTo>
                    <a:pt x="1910" y="50286"/>
                  </a:lnTo>
                  <a:lnTo>
                    <a:pt x="2028" y="50246"/>
                  </a:lnTo>
                  <a:lnTo>
                    <a:pt x="2133" y="50220"/>
                  </a:lnTo>
                  <a:lnTo>
                    <a:pt x="2252" y="50207"/>
                  </a:lnTo>
                  <a:lnTo>
                    <a:pt x="2383" y="50193"/>
                  </a:lnTo>
                  <a:close/>
                  <a:moveTo>
                    <a:pt x="12019" y="1"/>
                  </a:moveTo>
                  <a:lnTo>
                    <a:pt x="12019" y="31817"/>
                  </a:lnTo>
                  <a:lnTo>
                    <a:pt x="1778" y="41690"/>
                  </a:lnTo>
                  <a:lnTo>
                    <a:pt x="1778" y="49088"/>
                  </a:lnTo>
                  <a:lnTo>
                    <a:pt x="1594" y="49140"/>
                  </a:lnTo>
                  <a:lnTo>
                    <a:pt x="1409" y="49219"/>
                  </a:lnTo>
                  <a:lnTo>
                    <a:pt x="1238" y="49311"/>
                  </a:lnTo>
                  <a:lnTo>
                    <a:pt x="1067" y="49404"/>
                  </a:lnTo>
                  <a:lnTo>
                    <a:pt x="922" y="49522"/>
                  </a:lnTo>
                  <a:lnTo>
                    <a:pt x="764" y="49640"/>
                  </a:lnTo>
                  <a:lnTo>
                    <a:pt x="633" y="49785"/>
                  </a:lnTo>
                  <a:lnTo>
                    <a:pt x="514" y="49930"/>
                  </a:lnTo>
                  <a:lnTo>
                    <a:pt x="396" y="50088"/>
                  </a:lnTo>
                  <a:lnTo>
                    <a:pt x="290" y="50246"/>
                  </a:lnTo>
                  <a:lnTo>
                    <a:pt x="211" y="50417"/>
                  </a:lnTo>
                  <a:lnTo>
                    <a:pt x="132" y="50601"/>
                  </a:lnTo>
                  <a:lnTo>
                    <a:pt x="80" y="50786"/>
                  </a:lnTo>
                  <a:lnTo>
                    <a:pt x="40" y="50983"/>
                  </a:lnTo>
                  <a:lnTo>
                    <a:pt x="14" y="51181"/>
                  </a:lnTo>
                  <a:lnTo>
                    <a:pt x="1" y="51391"/>
                  </a:lnTo>
                  <a:lnTo>
                    <a:pt x="14" y="51641"/>
                  </a:lnTo>
                  <a:lnTo>
                    <a:pt x="53" y="51865"/>
                  </a:lnTo>
                  <a:lnTo>
                    <a:pt x="106" y="52102"/>
                  </a:lnTo>
                  <a:lnTo>
                    <a:pt x="185" y="52313"/>
                  </a:lnTo>
                  <a:lnTo>
                    <a:pt x="290" y="52523"/>
                  </a:lnTo>
                  <a:lnTo>
                    <a:pt x="409" y="52721"/>
                  </a:lnTo>
                  <a:lnTo>
                    <a:pt x="541" y="52905"/>
                  </a:lnTo>
                  <a:lnTo>
                    <a:pt x="698" y="53076"/>
                  </a:lnTo>
                  <a:lnTo>
                    <a:pt x="870" y="53221"/>
                  </a:lnTo>
                  <a:lnTo>
                    <a:pt x="1054" y="53366"/>
                  </a:lnTo>
                  <a:lnTo>
                    <a:pt x="1251" y="53484"/>
                  </a:lnTo>
                  <a:lnTo>
                    <a:pt x="1449" y="53590"/>
                  </a:lnTo>
                  <a:lnTo>
                    <a:pt x="1673" y="53669"/>
                  </a:lnTo>
                  <a:lnTo>
                    <a:pt x="1896" y="53721"/>
                  </a:lnTo>
                  <a:lnTo>
                    <a:pt x="2133" y="53761"/>
                  </a:lnTo>
                  <a:lnTo>
                    <a:pt x="2383" y="53774"/>
                  </a:lnTo>
                  <a:lnTo>
                    <a:pt x="2620" y="53761"/>
                  </a:lnTo>
                  <a:lnTo>
                    <a:pt x="2857" y="53721"/>
                  </a:lnTo>
                  <a:lnTo>
                    <a:pt x="3081" y="53669"/>
                  </a:lnTo>
                  <a:lnTo>
                    <a:pt x="3305" y="53590"/>
                  </a:lnTo>
                  <a:lnTo>
                    <a:pt x="3515" y="53484"/>
                  </a:lnTo>
                  <a:lnTo>
                    <a:pt x="3713" y="53366"/>
                  </a:lnTo>
                  <a:lnTo>
                    <a:pt x="3897" y="53221"/>
                  </a:lnTo>
                  <a:lnTo>
                    <a:pt x="4055" y="53076"/>
                  </a:lnTo>
                  <a:lnTo>
                    <a:pt x="4213" y="52905"/>
                  </a:lnTo>
                  <a:lnTo>
                    <a:pt x="4358" y="52721"/>
                  </a:lnTo>
                  <a:lnTo>
                    <a:pt x="4476" y="52523"/>
                  </a:lnTo>
                  <a:lnTo>
                    <a:pt x="4569" y="52313"/>
                  </a:lnTo>
                  <a:lnTo>
                    <a:pt x="4648" y="52102"/>
                  </a:lnTo>
                  <a:lnTo>
                    <a:pt x="4713" y="51865"/>
                  </a:lnTo>
                  <a:lnTo>
                    <a:pt x="4740" y="51641"/>
                  </a:lnTo>
                  <a:lnTo>
                    <a:pt x="4753" y="51391"/>
                  </a:lnTo>
                  <a:lnTo>
                    <a:pt x="4753" y="51181"/>
                  </a:lnTo>
                  <a:lnTo>
                    <a:pt x="4727" y="50983"/>
                  </a:lnTo>
                  <a:lnTo>
                    <a:pt x="4687" y="50786"/>
                  </a:lnTo>
                  <a:lnTo>
                    <a:pt x="4621" y="50601"/>
                  </a:lnTo>
                  <a:lnTo>
                    <a:pt x="4555" y="50417"/>
                  </a:lnTo>
                  <a:lnTo>
                    <a:pt x="4463" y="50246"/>
                  </a:lnTo>
                  <a:lnTo>
                    <a:pt x="4358" y="50075"/>
                  </a:lnTo>
                  <a:lnTo>
                    <a:pt x="4253" y="49917"/>
                  </a:lnTo>
                  <a:lnTo>
                    <a:pt x="4121" y="49772"/>
                  </a:lnTo>
                  <a:lnTo>
                    <a:pt x="3989" y="49640"/>
                  </a:lnTo>
                  <a:lnTo>
                    <a:pt x="3831" y="49509"/>
                  </a:lnTo>
                  <a:lnTo>
                    <a:pt x="3673" y="49404"/>
                  </a:lnTo>
                  <a:lnTo>
                    <a:pt x="3515" y="49298"/>
                  </a:lnTo>
                  <a:lnTo>
                    <a:pt x="3331" y="49219"/>
                  </a:lnTo>
                  <a:lnTo>
                    <a:pt x="3160" y="49140"/>
                  </a:lnTo>
                  <a:lnTo>
                    <a:pt x="2963" y="49088"/>
                  </a:lnTo>
                  <a:lnTo>
                    <a:pt x="2963" y="42203"/>
                  </a:lnTo>
                  <a:lnTo>
                    <a:pt x="13204" y="32317"/>
                  </a:lnTo>
                  <a:lnTo>
                    <a:pt x="13204"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4"/>
            <p:cNvSpPr/>
            <p:nvPr/>
          </p:nvSpPr>
          <p:spPr>
            <a:xfrm>
              <a:off x="3971900" y="1701900"/>
              <a:ext cx="510100" cy="834925"/>
            </a:xfrm>
            <a:custGeom>
              <a:avLst/>
              <a:gdLst/>
              <a:ahLst/>
              <a:cxnLst/>
              <a:rect l="l" t="t" r="r" b="b"/>
              <a:pathLst>
                <a:path w="20404" h="33397" extrusionOk="0">
                  <a:moveTo>
                    <a:pt x="2502" y="29829"/>
                  </a:moveTo>
                  <a:lnTo>
                    <a:pt x="2620" y="29842"/>
                  </a:lnTo>
                  <a:lnTo>
                    <a:pt x="2738" y="29881"/>
                  </a:lnTo>
                  <a:lnTo>
                    <a:pt x="2844" y="29921"/>
                  </a:lnTo>
                  <a:lnTo>
                    <a:pt x="2949" y="29974"/>
                  </a:lnTo>
                  <a:lnTo>
                    <a:pt x="3054" y="30026"/>
                  </a:lnTo>
                  <a:lnTo>
                    <a:pt x="3147" y="30092"/>
                  </a:lnTo>
                  <a:lnTo>
                    <a:pt x="3225" y="30171"/>
                  </a:lnTo>
                  <a:lnTo>
                    <a:pt x="3304" y="30263"/>
                  </a:lnTo>
                  <a:lnTo>
                    <a:pt x="3370" y="30355"/>
                  </a:lnTo>
                  <a:lnTo>
                    <a:pt x="3436" y="30448"/>
                  </a:lnTo>
                  <a:lnTo>
                    <a:pt x="3489" y="30553"/>
                  </a:lnTo>
                  <a:lnTo>
                    <a:pt x="3528" y="30671"/>
                  </a:lnTo>
                  <a:lnTo>
                    <a:pt x="3555" y="30777"/>
                  </a:lnTo>
                  <a:lnTo>
                    <a:pt x="3568" y="30895"/>
                  </a:lnTo>
                  <a:lnTo>
                    <a:pt x="3581" y="31027"/>
                  </a:lnTo>
                  <a:lnTo>
                    <a:pt x="3568" y="31145"/>
                  </a:lnTo>
                  <a:lnTo>
                    <a:pt x="3555" y="31264"/>
                  </a:lnTo>
                  <a:lnTo>
                    <a:pt x="3528" y="31382"/>
                  </a:lnTo>
                  <a:lnTo>
                    <a:pt x="3489" y="31487"/>
                  </a:lnTo>
                  <a:lnTo>
                    <a:pt x="3436" y="31593"/>
                  </a:lnTo>
                  <a:lnTo>
                    <a:pt x="3370" y="31685"/>
                  </a:lnTo>
                  <a:lnTo>
                    <a:pt x="3304" y="31777"/>
                  </a:lnTo>
                  <a:lnTo>
                    <a:pt x="3225" y="31869"/>
                  </a:lnTo>
                  <a:lnTo>
                    <a:pt x="3147" y="31948"/>
                  </a:lnTo>
                  <a:lnTo>
                    <a:pt x="3054" y="32014"/>
                  </a:lnTo>
                  <a:lnTo>
                    <a:pt x="2949" y="32067"/>
                  </a:lnTo>
                  <a:lnTo>
                    <a:pt x="2844" y="32119"/>
                  </a:lnTo>
                  <a:lnTo>
                    <a:pt x="2738" y="32159"/>
                  </a:lnTo>
                  <a:lnTo>
                    <a:pt x="2620" y="32198"/>
                  </a:lnTo>
                  <a:lnTo>
                    <a:pt x="2502" y="32211"/>
                  </a:lnTo>
                  <a:lnTo>
                    <a:pt x="2251" y="32211"/>
                  </a:lnTo>
                  <a:lnTo>
                    <a:pt x="2133" y="32198"/>
                  </a:lnTo>
                  <a:lnTo>
                    <a:pt x="2028" y="32159"/>
                  </a:lnTo>
                  <a:lnTo>
                    <a:pt x="1909" y="32119"/>
                  </a:lnTo>
                  <a:lnTo>
                    <a:pt x="1804" y="32067"/>
                  </a:lnTo>
                  <a:lnTo>
                    <a:pt x="1712" y="32014"/>
                  </a:lnTo>
                  <a:lnTo>
                    <a:pt x="1620" y="31948"/>
                  </a:lnTo>
                  <a:lnTo>
                    <a:pt x="1527" y="31869"/>
                  </a:lnTo>
                  <a:lnTo>
                    <a:pt x="1462" y="31777"/>
                  </a:lnTo>
                  <a:lnTo>
                    <a:pt x="1383" y="31685"/>
                  </a:lnTo>
                  <a:lnTo>
                    <a:pt x="1330" y="31593"/>
                  </a:lnTo>
                  <a:lnTo>
                    <a:pt x="1277" y="31487"/>
                  </a:lnTo>
                  <a:lnTo>
                    <a:pt x="1238" y="31382"/>
                  </a:lnTo>
                  <a:lnTo>
                    <a:pt x="1211" y="31264"/>
                  </a:lnTo>
                  <a:lnTo>
                    <a:pt x="1185" y="31145"/>
                  </a:lnTo>
                  <a:lnTo>
                    <a:pt x="1185" y="31027"/>
                  </a:lnTo>
                  <a:lnTo>
                    <a:pt x="1185" y="30895"/>
                  </a:lnTo>
                  <a:lnTo>
                    <a:pt x="1211" y="30777"/>
                  </a:lnTo>
                  <a:lnTo>
                    <a:pt x="1238" y="30671"/>
                  </a:lnTo>
                  <a:lnTo>
                    <a:pt x="1277" y="30553"/>
                  </a:lnTo>
                  <a:lnTo>
                    <a:pt x="1330" y="30448"/>
                  </a:lnTo>
                  <a:lnTo>
                    <a:pt x="1383" y="30355"/>
                  </a:lnTo>
                  <a:lnTo>
                    <a:pt x="1462" y="30263"/>
                  </a:lnTo>
                  <a:lnTo>
                    <a:pt x="1527" y="30171"/>
                  </a:lnTo>
                  <a:lnTo>
                    <a:pt x="1620" y="30092"/>
                  </a:lnTo>
                  <a:lnTo>
                    <a:pt x="1712" y="30026"/>
                  </a:lnTo>
                  <a:lnTo>
                    <a:pt x="1804" y="29974"/>
                  </a:lnTo>
                  <a:lnTo>
                    <a:pt x="1909" y="29921"/>
                  </a:lnTo>
                  <a:lnTo>
                    <a:pt x="2028" y="29881"/>
                  </a:lnTo>
                  <a:lnTo>
                    <a:pt x="2133" y="29842"/>
                  </a:lnTo>
                  <a:lnTo>
                    <a:pt x="2251" y="29829"/>
                  </a:lnTo>
                  <a:close/>
                  <a:moveTo>
                    <a:pt x="1751" y="0"/>
                  </a:moveTo>
                  <a:lnTo>
                    <a:pt x="1751" y="28723"/>
                  </a:lnTo>
                  <a:lnTo>
                    <a:pt x="1567" y="28789"/>
                  </a:lnTo>
                  <a:lnTo>
                    <a:pt x="1383" y="28868"/>
                  </a:lnTo>
                  <a:lnTo>
                    <a:pt x="1211" y="28947"/>
                  </a:lnTo>
                  <a:lnTo>
                    <a:pt x="1054" y="29052"/>
                  </a:lnTo>
                  <a:lnTo>
                    <a:pt x="896" y="29158"/>
                  </a:lnTo>
                  <a:lnTo>
                    <a:pt x="751" y="29289"/>
                  </a:lnTo>
                  <a:lnTo>
                    <a:pt x="619" y="29421"/>
                  </a:lnTo>
                  <a:lnTo>
                    <a:pt x="501" y="29566"/>
                  </a:lnTo>
                  <a:lnTo>
                    <a:pt x="382" y="29724"/>
                  </a:lnTo>
                  <a:lnTo>
                    <a:pt x="290" y="29895"/>
                  </a:lnTo>
                  <a:lnTo>
                    <a:pt x="198" y="30066"/>
                  </a:lnTo>
                  <a:lnTo>
                    <a:pt x="132" y="30237"/>
                  </a:lnTo>
                  <a:lnTo>
                    <a:pt x="79" y="30421"/>
                  </a:lnTo>
                  <a:lnTo>
                    <a:pt x="40" y="30619"/>
                  </a:lnTo>
                  <a:lnTo>
                    <a:pt x="14" y="30816"/>
                  </a:lnTo>
                  <a:lnTo>
                    <a:pt x="0" y="31027"/>
                  </a:lnTo>
                  <a:lnTo>
                    <a:pt x="14" y="31264"/>
                  </a:lnTo>
                  <a:lnTo>
                    <a:pt x="53" y="31501"/>
                  </a:lnTo>
                  <a:lnTo>
                    <a:pt x="106" y="31724"/>
                  </a:lnTo>
                  <a:lnTo>
                    <a:pt x="185" y="31948"/>
                  </a:lnTo>
                  <a:lnTo>
                    <a:pt x="290" y="32159"/>
                  </a:lnTo>
                  <a:lnTo>
                    <a:pt x="409" y="32343"/>
                  </a:lnTo>
                  <a:lnTo>
                    <a:pt x="540" y="32527"/>
                  </a:lnTo>
                  <a:lnTo>
                    <a:pt x="698" y="32698"/>
                  </a:lnTo>
                  <a:lnTo>
                    <a:pt x="869" y="32856"/>
                  </a:lnTo>
                  <a:lnTo>
                    <a:pt x="1054" y="32988"/>
                  </a:lnTo>
                  <a:lnTo>
                    <a:pt x="1251" y="33107"/>
                  </a:lnTo>
                  <a:lnTo>
                    <a:pt x="1448" y="33212"/>
                  </a:lnTo>
                  <a:lnTo>
                    <a:pt x="1672" y="33291"/>
                  </a:lnTo>
                  <a:lnTo>
                    <a:pt x="1896" y="33357"/>
                  </a:lnTo>
                  <a:lnTo>
                    <a:pt x="2133" y="33383"/>
                  </a:lnTo>
                  <a:lnTo>
                    <a:pt x="2383" y="33396"/>
                  </a:lnTo>
                  <a:lnTo>
                    <a:pt x="2620" y="33383"/>
                  </a:lnTo>
                  <a:lnTo>
                    <a:pt x="2857" y="33357"/>
                  </a:lnTo>
                  <a:lnTo>
                    <a:pt x="3081" y="33291"/>
                  </a:lnTo>
                  <a:lnTo>
                    <a:pt x="3304" y="33212"/>
                  </a:lnTo>
                  <a:lnTo>
                    <a:pt x="3515" y="33107"/>
                  </a:lnTo>
                  <a:lnTo>
                    <a:pt x="3713" y="32988"/>
                  </a:lnTo>
                  <a:lnTo>
                    <a:pt x="3897" y="32856"/>
                  </a:lnTo>
                  <a:lnTo>
                    <a:pt x="4055" y="32698"/>
                  </a:lnTo>
                  <a:lnTo>
                    <a:pt x="4213" y="32527"/>
                  </a:lnTo>
                  <a:lnTo>
                    <a:pt x="4358" y="32343"/>
                  </a:lnTo>
                  <a:lnTo>
                    <a:pt x="4476" y="32159"/>
                  </a:lnTo>
                  <a:lnTo>
                    <a:pt x="4568" y="31948"/>
                  </a:lnTo>
                  <a:lnTo>
                    <a:pt x="4647" y="31724"/>
                  </a:lnTo>
                  <a:lnTo>
                    <a:pt x="4713" y="31501"/>
                  </a:lnTo>
                  <a:lnTo>
                    <a:pt x="4752" y="31264"/>
                  </a:lnTo>
                  <a:lnTo>
                    <a:pt x="4752" y="31027"/>
                  </a:lnTo>
                  <a:lnTo>
                    <a:pt x="4752" y="30816"/>
                  </a:lnTo>
                  <a:lnTo>
                    <a:pt x="4726" y="30605"/>
                  </a:lnTo>
                  <a:lnTo>
                    <a:pt x="4673" y="30408"/>
                  </a:lnTo>
                  <a:lnTo>
                    <a:pt x="4621" y="30224"/>
                  </a:lnTo>
                  <a:lnTo>
                    <a:pt x="4542" y="30039"/>
                  </a:lnTo>
                  <a:lnTo>
                    <a:pt x="4450" y="29855"/>
                  </a:lnTo>
                  <a:lnTo>
                    <a:pt x="4358" y="29697"/>
                  </a:lnTo>
                  <a:lnTo>
                    <a:pt x="4239" y="29539"/>
                  </a:lnTo>
                  <a:lnTo>
                    <a:pt x="4107" y="29381"/>
                  </a:lnTo>
                  <a:lnTo>
                    <a:pt x="3963" y="29250"/>
                  </a:lnTo>
                  <a:lnTo>
                    <a:pt x="3818" y="29131"/>
                  </a:lnTo>
                  <a:lnTo>
                    <a:pt x="3660" y="29013"/>
                  </a:lnTo>
                  <a:lnTo>
                    <a:pt x="3489" y="28921"/>
                  </a:lnTo>
                  <a:lnTo>
                    <a:pt x="3304" y="28828"/>
                  </a:lnTo>
                  <a:lnTo>
                    <a:pt x="3120" y="28763"/>
                  </a:lnTo>
                  <a:lnTo>
                    <a:pt x="2923" y="28710"/>
                  </a:lnTo>
                  <a:lnTo>
                    <a:pt x="2923" y="1172"/>
                  </a:lnTo>
                  <a:lnTo>
                    <a:pt x="20404" y="1172"/>
                  </a:lnTo>
                  <a:lnTo>
                    <a:pt x="20404"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4"/>
            <p:cNvSpPr/>
            <p:nvPr/>
          </p:nvSpPr>
          <p:spPr>
            <a:xfrm>
              <a:off x="4109775" y="1804900"/>
              <a:ext cx="372225" cy="731925"/>
            </a:xfrm>
            <a:custGeom>
              <a:avLst/>
              <a:gdLst/>
              <a:ahLst/>
              <a:cxnLst/>
              <a:rect l="l" t="t" r="r" b="b"/>
              <a:pathLst>
                <a:path w="14889" h="29277" extrusionOk="0">
                  <a:moveTo>
                    <a:pt x="2502" y="25709"/>
                  </a:moveTo>
                  <a:lnTo>
                    <a:pt x="2620" y="25722"/>
                  </a:lnTo>
                  <a:lnTo>
                    <a:pt x="2726" y="25761"/>
                  </a:lnTo>
                  <a:lnTo>
                    <a:pt x="2844" y="25801"/>
                  </a:lnTo>
                  <a:lnTo>
                    <a:pt x="2950" y="25854"/>
                  </a:lnTo>
                  <a:lnTo>
                    <a:pt x="3042" y="25906"/>
                  </a:lnTo>
                  <a:lnTo>
                    <a:pt x="3134" y="25972"/>
                  </a:lnTo>
                  <a:lnTo>
                    <a:pt x="3226" y="26051"/>
                  </a:lnTo>
                  <a:lnTo>
                    <a:pt x="3305" y="26143"/>
                  </a:lnTo>
                  <a:lnTo>
                    <a:pt x="3371" y="26235"/>
                  </a:lnTo>
                  <a:lnTo>
                    <a:pt x="3423" y="26328"/>
                  </a:lnTo>
                  <a:lnTo>
                    <a:pt x="3476" y="26433"/>
                  </a:lnTo>
                  <a:lnTo>
                    <a:pt x="3516" y="26551"/>
                  </a:lnTo>
                  <a:lnTo>
                    <a:pt x="3555" y="26657"/>
                  </a:lnTo>
                  <a:lnTo>
                    <a:pt x="3568" y="26775"/>
                  </a:lnTo>
                  <a:lnTo>
                    <a:pt x="3568" y="26907"/>
                  </a:lnTo>
                  <a:lnTo>
                    <a:pt x="3568" y="27025"/>
                  </a:lnTo>
                  <a:lnTo>
                    <a:pt x="3555" y="27144"/>
                  </a:lnTo>
                  <a:lnTo>
                    <a:pt x="3516" y="27262"/>
                  </a:lnTo>
                  <a:lnTo>
                    <a:pt x="3476" y="27367"/>
                  </a:lnTo>
                  <a:lnTo>
                    <a:pt x="3423" y="27473"/>
                  </a:lnTo>
                  <a:lnTo>
                    <a:pt x="3371" y="27565"/>
                  </a:lnTo>
                  <a:lnTo>
                    <a:pt x="3305" y="27657"/>
                  </a:lnTo>
                  <a:lnTo>
                    <a:pt x="3226" y="27749"/>
                  </a:lnTo>
                  <a:lnTo>
                    <a:pt x="3134" y="27828"/>
                  </a:lnTo>
                  <a:lnTo>
                    <a:pt x="3042" y="27894"/>
                  </a:lnTo>
                  <a:lnTo>
                    <a:pt x="2950" y="27947"/>
                  </a:lnTo>
                  <a:lnTo>
                    <a:pt x="2844" y="27999"/>
                  </a:lnTo>
                  <a:lnTo>
                    <a:pt x="2726" y="28039"/>
                  </a:lnTo>
                  <a:lnTo>
                    <a:pt x="2620" y="28078"/>
                  </a:lnTo>
                  <a:lnTo>
                    <a:pt x="2502" y="28091"/>
                  </a:lnTo>
                  <a:lnTo>
                    <a:pt x="2252" y="28091"/>
                  </a:lnTo>
                  <a:lnTo>
                    <a:pt x="2133" y="28078"/>
                  </a:lnTo>
                  <a:lnTo>
                    <a:pt x="2015" y="28039"/>
                  </a:lnTo>
                  <a:lnTo>
                    <a:pt x="1910" y="27999"/>
                  </a:lnTo>
                  <a:lnTo>
                    <a:pt x="1804" y="27947"/>
                  </a:lnTo>
                  <a:lnTo>
                    <a:pt x="1712" y="27894"/>
                  </a:lnTo>
                  <a:lnTo>
                    <a:pt x="1620" y="27828"/>
                  </a:lnTo>
                  <a:lnTo>
                    <a:pt x="1528" y="27749"/>
                  </a:lnTo>
                  <a:lnTo>
                    <a:pt x="1449" y="27657"/>
                  </a:lnTo>
                  <a:lnTo>
                    <a:pt x="1383" y="27565"/>
                  </a:lnTo>
                  <a:lnTo>
                    <a:pt x="1317" y="27473"/>
                  </a:lnTo>
                  <a:lnTo>
                    <a:pt x="1278" y="27367"/>
                  </a:lnTo>
                  <a:lnTo>
                    <a:pt x="1238" y="27262"/>
                  </a:lnTo>
                  <a:lnTo>
                    <a:pt x="1199" y="27144"/>
                  </a:lnTo>
                  <a:lnTo>
                    <a:pt x="1186" y="27025"/>
                  </a:lnTo>
                  <a:lnTo>
                    <a:pt x="1172" y="26907"/>
                  </a:lnTo>
                  <a:lnTo>
                    <a:pt x="1186" y="26775"/>
                  </a:lnTo>
                  <a:lnTo>
                    <a:pt x="1199" y="26657"/>
                  </a:lnTo>
                  <a:lnTo>
                    <a:pt x="1238" y="26551"/>
                  </a:lnTo>
                  <a:lnTo>
                    <a:pt x="1278" y="26433"/>
                  </a:lnTo>
                  <a:lnTo>
                    <a:pt x="1317" y="26328"/>
                  </a:lnTo>
                  <a:lnTo>
                    <a:pt x="1383" y="26235"/>
                  </a:lnTo>
                  <a:lnTo>
                    <a:pt x="1449" y="26143"/>
                  </a:lnTo>
                  <a:lnTo>
                    <a:pt x="1528" y="26051"/>
                  </a:lnTo>
                  <a:lnTo>
                    <a:pt x="1620" y="25972"/>
                  </a:lnTo>
                  <a:lnTo>
                    <a:pt x="1712" y="25906"/>
                  </a:lnTo>
                  <a:lnTo>
                    <a:pt x="1804" y="25854"/>
                  </a:lnTo>
                  <a:lnTo>
                    <a:pt x="1910" y="25801"/>
                  </a:lnTo>
                  <a:lnTo>
                    <a:pt x="2015" y="25761"/>
                  </a:lnTo>
                  <a:lnTo>
                    <a:pt x="2133" y="25722"/>
                  </a:lnTo>
                  <a:lnTo>
                    <a:pt x="2252" y="25709"/>
                  </a:lnTo>
                  <a:close/>
                  <a:moveTo>
                    <a:pt x="1725" y="1"/>
                  </a:moveTo>
                  <a:lnTo>
                    <a:pt x="1725" y="24616"/>
                  </a:lnTo>
                  <a:lnTo>
                    <a:pt x="1541" y="24669"/>
                  </a:lnTo>
                  <a:lnTo>
                    <a:pt x="1357" y="24748"/>
                  </a:lnTo>
                  <a:lnTo>
                    <a:pt x="1186" y="24840"/>
                  </a:lnTo>
                  <a:lnTo>
                    <a:pt x="1028" y="24945"/>
                  </a:lnTo>
                  <a:lnTo>
                    <a:pt x="883" y="25051"/>
                  </a:lnTo>
                  <a:lnTo>
                    <a:pt x="738" y="25182"/>
                  </a:lnTo>
                  <a:lnTo>
                    <a:pt x="606" y="25314"/>
                  </a:lnTo>
                  <a:lnTo>
                    <a:pt x="488" y="25459"/>
                  </a:lnTo>
                  <a:lnTo>
                    <a:pt x="383" y="25617"/>
                  </a:lnTo>
                  <a:lnTo>
                    <a:pt x="277" y="25775"/>
                  </a:lnTo>
                  <a:lnTo>
                    <a:pt x="198" y="25946"/>
                  </a:lnTo>
                  <a:lnTo>
                    <a:pt x="133" y="26130"/>
                  </a:lnTo>
                  <a:lnTo>
                    <a:pt x="67" y="26314"/>
                  </a:lnTo>
                  <a:lnTo>
                    <a:pt x="27" y="26499"/>
                  </a:lnTo>
                  <a:lnTo>
                    <a:pt x="1" y="26696"/>
                  </a:lnTo>
                  <a:lnTo>
                    <a:pt x="1" y="26907"/>
                  </a:lnTo>
                  <a:lnTo>
                    <a:pt x="14" y="27144"/>
                  </a:lnTo>
                  <a:lnTo>
                    <a:pt x="40" y="27381"/>
                  </a:lnTo>
                  <a:lnTo>
                    <a:pt x="106" y="27604"/>
                  </a:lnTo>
                  <a:lnTo>
                    <a:pt x="185" y="27828"/>
                  </a:lnTo>
                  <a:lnTo>
                    <a:pt x="291" y="28039"/>
                  </a:lnTo>
                  <a:lnTo>
                    <a:pt x="409" y="28223"/>
                  </a:lnTo>
                  <a:lnTo>
                    <a:pt x="541" y="28407"/>
                  </a:lnTo>
                  <a:lnTo>
                    <a:pt x="699" y="28578"/>
                  </a:lnTo>
                  <a:lnTo>
                    <a:pt x="870" y="28736"/>
                  </a:lnTo>
                  <a:lnTo>
                    <a:pt x="1041" y="28868"/>
                  </a:lnTo>
                  <a:lnTo>
                    <a:pt x="1238" y="28987"/>
                  </a:lnTo>
                  <a:lnTo>
                    <a:pt x="1449" y="29092"/>
                  </a:lnTo>
                  <a:lnTo>
                    <a:pt x="1673" y="29171"/>
                  </a:lnTo>
                  <a:lnTo>
                    <a:pt x="1896" y="29237"/>
                  </a:lnTo>
                  <a:lnTo>
                    <a:pt x="2133" y="29263"/>
                  </a:lnTo>
                  <a:lnTo>
                    <a:pt x="2370" y="29276"/>
                  </a:lnTo>
                  <a:lnTo>
                    <a:pt x="2620" y="29263"/>
                  </a:lnTo>
                  <a:lnTo>
                    <a:pt x="2857" y="29237"/>
                  </a:lnTo>
                  <a:lnTo>
                    <a:pt x="3081" y="29171"/>
                  </a:lnTo>
                  <a:lnTo>
                    <a:pt x="3305" y="29092"/>
                  </a:lnTo>
                  <a:lnTo>
                    <a:pt x="3502" y="28987"/>
                  </a:lnTo>
                  <a:lnTo>
                    <a:pt x="3700" y="28868"/>
                  </a:lnTo>
                  <a:lnTo>
                    <a:pt x="3884" y="28736"/>
                  </a:lnTo>
                  <a:lnTo>
                    <a:pt x="4055" y="28578"/>
                  </a:lnTo>
                  <a:lnTo>
                    <a:pt x="4213" y="28407"/>
                  </a:lnTo>
                  <a:lnTo>
                    <a:pt x="4345" y="28223"/>
                  </a:lnTo>
                  <a:lnTo>
                    <a:pt x="4463" y="28039"/>
                  </a:lnTo>
                  <a:lnTo>
                    <a:pt x="4569" y="27828"/>
                  </a:lnTo>
                  <a:lnTo>
                    <a:pt x="4648" y="27604"/>
                  </a:lnTo>
                  <a:lnTo>
                    <a:pt x="4700" y="27381"/>
                  </a:lnTo>
                  <a:lnTo>
                    <a:pt x="4740" y="27144"/>
                  </a:lnTo>
                  <a:lnTo>
                    <a:pt x="4753" y="26907"/>
                  </a:lnTo>
                  <a:lnTo>
                    <a:pt x="4740" y="26696"/>
                  </a:lnTo>
                  <a:lnTo>
                    <a:pt x="4713" y="26485"/>
                  </a:lnTo>
                  <a:lnTo>
                    <a:pt x="4674" y="26288"/>
                  </a:lnTo>
                  <a:lnTo>
                    <a:pt x="4608" y="26091"/>
                  </a:lnTo>
                  <a:lnTo>
                    <a:pt x="4542" y="25906"/>
                  </a:lnTo>
                  <a:lnTo>
                    <a:pt x="4450" y="25735"/>
                  </a:lnTo>
                  <a:lnTo>
                    <a:pt x="4345" y="25564"/>
                  </a:lnTo>
                  <a:lnTo>
                    <a:pt x="4226" y="25406"/>
                  </a:lnTo>
                  <a:lnTo>
                    <a:pt x="4095" y="25261"/>
                  </a:lnTo>
                  <a:lnTo>
                    <a:pt x="3950" y="25116"/>
                  </a:lnTo>
                  <a:lnTo>
                    <a:pt x="3805" y="24998"/>
                  </a:lnTo>
                  <a:lnTo>
                    <a:pt x="3634" y="24880"/>
                  </a:lnTo>
                  <a:lnTo>
                    <a:pt x="3463" y="24787"/>
                  </a:lnTo>
                  <a:lnTo>
                    <a:pt x="3292" y="24708"/>
                  </a:lnTo>
                  <a:lnTo>
                    <a:pt x="3094" y="24629"/>
                  </a:lnTo>
                  <a:lnTo>
                    <a:pt x="2897" y="24577"/>
                  </a:lnTo>
                  <a:lnTo>
                    <a:pt x="2897" y="1172"/>
                  </a:lnTo>
                  <a:lnTo>
                    <a:pt x="14889" y="1172"/>
                  </a:lnTo>
                  <a:lnTo>
                    <a:pt x="14889"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4"/>
            <p:cNvSpPr/>
            <p:nvPr/>
          </p:nvSpPr>
          <p:spPr>
            <a:xfrm>
              <a:off x="3884350" y="1915475"/>
              <a:ext cx="571000" cy="841175"/>
            </a:xfrm>
            <a:custGeom>
              <a:avLst/>
              <a:gdLst/>
              <a:ahLst/>
              <a:cxnLst/>
              <a:rect l="l" t="t" r="r" b="b"/>
              <a:pathLst>
                <a:path w="22840" h="33647" extrusionOk="0">
                  <a:moveTo>
                    <a:pt x="2502" y="30079"/>
                  </a:moveTo>
                  <a:lnTo>
                    <a:pt x="2620" y="30092"/>
                  </a:lnTo>
                  <a:lnTo>
                    <a:pt x="2739" y="30132"/>
                  </a:lnTo>
                  <a:lnTo>
                    <a:pt x="2844" y="30171"/>
                  </a:lnTo>
                  <a:lnTo>
                    <a:pt x="2950" y="30224"/>
                  </a:lnTo>
                  <a:lnTo>
                    <a:pt x="3055" y="30277"/>
                  </a:lnTo>
                  <a:lnTo>
                    <a:pt x="3147" y="30342"/>
                  </a:lnTo>
                  <a:lnTo>
                    <a:pt x="3226" y="30421"/>
                  </a:lnTo>
                  <a:lnTo>
                    <a:pt x="3305" y="30513"/>
                  </a:lnTo>
                  <a:lnTo>
                    <a:pt x="3371" y="30606"/>
                  </a:lnTo>
                  <a:lnTo>
                    <a:pt x="3437" y="30698"/>
                  </a:lnTo>
                  <a:lnTo>
                    <a:pt x="3489" y="30803"/>
                  </a:lnTo>
                  <a:lnTo>
                    <a:pt x="3529" y="30908"/>
                  </a:lnTo>
                  <a:lnTo>
                    <a:pt x="3555" y="31027"/>
                  </a:lnTo>
                  <a:lnTo>
                    <a:pt x="3568" y="31145"/>
                  </a:lnTo>
                  <a:lnTo>
                    <a:pt x="3581" y="31264"/>
                  </a:lnTo>
                  <a:lnTo>
                    <a:pt x="3568" y="31395"/>
                  </a:lnTo>
                  <a:lnTo>
                    <a:pt x="3555" y="31514"/>
                  </a:lnTo>
                  <a:lnTo>
                    <a:pt x="3529" y="31632"/>
                  </a:lnTo>
                  <a:lnTo>
                    <a:pt x="3489" y="31738"/>
                  </a:lnTo>
                  <a:lnTo>
                    <a:pt x="3437" y="31843"/>
                  </a:lnTo>
                  <a:lnTo>
                    <a:pt x="3371" y="31935"/>
                  </a:lnTo>
                  <a:lnTo>
                    <a:pt x="3305" y="32027"/>
                  </a:lnTo>
                  <a:lnTo>
                    <a:pt x="3226" y="32119"/>
                  </a:lnTo>
                  <a:lnTo>
                    <a:pt x="3147" y="32198"/>
                  </a:lnTo>
                  <a:lnTo>
                    <a:pt x="3055" y="32264"/>
                  </a:lnTo>
                  <a:lnTo>
                    <a:pt x="2950" y="32317"/>
                  </a:lnTo>
                  <a:lnTo>
                    <a:pt x="2844" y="32370"/>
                  </a:lnTo>
                  <a:lnTo>
                    <a:pt x="2739" y="32409"/>
                  </a:lnTo>
                  <a:lnTo>
                    <a:pt x="2620" y="32449"/>
                  </a:lnTo>
                  <a:lnTo>
                    <a:pt x="2502" y="32462"/>
                  </a:lnTo>
                  <a:lnTo>
                    <a:pt x="2265" y="32462"/>
                  </a:lnTo>
                  <a:lnTo>
                    <a:pt x="2147" y="32449"/>
                  </a:lnTo>
                  <a:lnTo>
                    <a:pt x="2028" y="32409"/>
                  </a:lnTo>
                  <a:lnTo>
                    <a:pt x="1923" y="32370"/>
                  </a:lnTo>
                  <a:lnTo>
                    <a:pt x="1818" y="32317"/>
                  </a:lnTo>
                  <a:lnTo>
                    <a:pt x="1712" y="32264"/>
                  </a:lnTo>
                  <a:lnTo>
                    <a:pt x="1620" y="32198"/>
                  </a:lnTo>
                  <a:lnTo>
                    <a:pt x="1541" y="32119"/>
                  </a:lnTo>
                  <a:lnTo>
                    <a:pt x="1462" y="32027"/>
                  </a:lnTo>
                  <a:lnTo>
                    <a:pt x="1396" y="31935"/>
                  </a:lnTo>
                  <a:lnTo>
                    <a:pt x="1330" y="31843"/>
                  </a:lnTo>
                  <a:lnTo>
                    <a:pt x="1278" y="31738"/>
                  </a:lnTo>
                  <a:lnTo>
                    <a:pt x="1238" y="31632"/>
                  </a:lnTo>
                  <a:lnTo>
                    <a:pt x="1212" y="31514"/>
                  </a:lnTo>
                  <a:lnTo>
                    <a:pt x="1186" y="31395"/>
                  </a:lnTo>
                  <a:lnTo>
                    <a:pt x="1186" y="31264"/>
                  </a:lnTo>
                  <a:lnTo>
                    <a:pt x="1186" y="31145"/>
                  </a:lnTo>
                  <a:lnTo>
                    <a:pt x="1212" y="31027"/>
                  </a:lnTo>
                  <a:lnTo>
                    <a:pt x="1238" y="30908"/>
                  </a:lnTo>
                  <a:lnTo>
                    <a:pt x="1278" y="30803"/>
                  </a:lnTo>
                  <a:lnTo>
                    <a:pt x="1330" y="30698"/>
                  </a:lnTo>
                  <a:lnTo>
                    <a:pt x="1396" y="30606"/>
                  </a:lnTo>
                  <a:lnTo>
                    <a:pt x="1462" y="30513"/>
                  </a:lnTo>
                  <a:lnTo>
                    <a:pt x="1541" y="30421"/>
                  </a:lnTo>
                  <a:lnTo>
                    <a:pt x="1620" y="30342"/>
                  </a:lnTo>
                  <a:lnTo>
                    <a:pt x="1712" y="30277"/>
                  </a:lnTo>
                  <a:lnTo>
                    <a:pt x="1818" y="30224"/>
                  </a:lnTo>
                  <a:lnTo>
                    <a:pt x="1923" y="30171"/>
                  </a:lnTo>
                  <a:lnTo>
                    <a:pt x="2028" y="30132"/>
                  </a:lnTo>
                  <a:lnTo>
                    <a:pt x="2147" y="30092"/>
                  </a:lnTo>
                  <a:lnTo>
                    <a:pt x="2265" y="30079"/>
                  </a:lnTo>
                  <a:close/>
                  <a:moveTo>
                    <a:pt x="17021" y="0"/>
                  </a:moveTo>
                  <a:lnTo>
                    <a:pt x="17021" y="30685"/>
                  </a:lnTo>
                  <a:lnTo>
                    <a:pt x="4687" y="30685"/>
                  </a:lnTo>
                  <a:lnTo>
                    <a:pt x="4635" y="30487"/>
                  </a:lnTo>
                  <a:lnTo>
                    <a:pt x="4556" y="30303"/>
                  </a:lnTo>
                  <a:lnTo>
                    <a:pt x="4477" y="30132"/>
                  </a:lnTo>
                  <a:lnTo>
                    <a:pt x="4371" y="29961"/>
                  </a:lnTo>
                  <a:lnTo>
                    <a:pt x="4266" y="29816"/>
                  </a:lnTo>
                  <a:lnTo>
                    <a:pt x="4134" y="29658"/>
                  </a:lnTo>
                  <a:lnTo>
                    <a:pt x="4003" y="29526"/>
                  </a:lnTo>
                  <a:lnTo>
                    <a:pt x="3858" y="29395"/>
                  </a:lnTo>
                  <a:lnTo>
                    <a:pt x="3700" y="29289"/>
                  </a:lnTo>
                  <a:lnTo>
                    <a:pt x="3529" y="29184"/>
                  </a:lnTo>
                  <a:lnTo>
                    <a:pt x="3358" y="29105"/>
                  </a:lnTo>
                  <a:lnTo>
                    <a:pt x="3173" y="29026"/>
                  </a:lnTo>
                  <a:lnTo>
                    <a:pt x="2989" y="28973"/>
                  </a:lnTo>
                  <a:lnTo>
                    <a:pt x="2792" y="28921"/>
                  </a:lnTo>
                  <a:lnTo>
                    <a:pt x="2594" y="28894"/>
                  </a:lnTo>
                  <a:lnTo>
                    <a:pt x="2384" y="28894"/>
                  </a:lnTo>
                  <a:lnTo>
                    <a:pt x="2147" y="28908"/>
                  </a:lnTo>
                  <a:lnTo>
                    <a:pt x="1910" y="28934"/>
                  </a:lnTo>
                  <a:lnTo>
                    <a:pt x="1673" y="29000"/>
                  </a:lnTo>
                  <a:lnTo>
                    <a:pt x="1462" y="29079"/>
                  </a:lnTo>
                  <a:lnTo>
                    <a:pt x="1251" y="29184"/>
                  </a:lnTo>
                  <a:lnTo>
                    <a:pt x="1054" y="29302"/>
                  </a:lnTo>
                  <a:lnTo>
                    <a:pt x="870" y="29434"/>
                  </a:lnTo>
                  <a:lnTo>
                    <a:pt x="699" y="29592"/>
                  </a:lnTo>
                  <a:lnTo>
                    <a:pt x="554" y="29763"/>
                  </a:lnTo>
                  <a:lnTo>
                    <a:pt x="409" y="29947"/>
                  </a:lnTo>
                  <a:lnTo>
                    <a:pt x="291" y="30132"/>
                  </a:lnTo>
                  <a:lnTo>
                    <a:pt x="185" y="30342"/>
                  </a:lnTo>
                  <a:lnTo>
                    <a:pt x="106" y="30566"/>
                  </a:lnTo>
                  <a:lnTo>
                    <a:pt x="54" y="30790"/>
                  </a:lnTo>
                  <a:lnTo>
                    <a:pt x="14" y="31027"/>
                  </a:lnTo>
                  <a:lnTo>
                    <a:pt x="1" y="31264"/>
                  </a:lnTo>
                  <a:lnTo>
                    <a:pt x="14" y="31514"/>
                  </a:lnTo>
                  <a:lnTo>
                    <a:pt x="54" y="31751"/>
                  </a:lnTo>
                  <a:lnTo>
                    <a:pt x="106" y="31975"/>
                  </a:lnTo>
                  <a:lnTo>
                    <a:pt x="185" y="32198"/>
                  </a:lnTo>
                  <a:lnTo>
                    <a:pt x="291" y="32409"/>
                  </a:lnTo>
                  <a:lnTo>
                    <a:pt x="409" y="32593"/>
                  </a:lnTo>
                  <a:lnTo>
                    <a:pt x="554" y="32778"/>
                  </a:lnTo>
                  <a:lnTo>
                    <a:pt x="699" y="32949"/>
                  </a:lnTo>
                  <a:lnTo>
                    <a:pt x="870" y="33107"/>
                  </a:lnTo>
                  <a:lnTo>
                    <a:pt x="1054" y="33238"/>
                  </a:lnTo>
                  <a:lnTo>
                    <a:pt x="1251" y="33357"/>
                  </a:lnTo>
                  <a:lnTo>
                    <a:pt x="1462" y="33462"/>
                  </a:lnTo>
                  <a:lnTo>
                    <a:pt x="1673" y="33541"/>
                  </a:lnTo>
                  <a:lnTo>
                    <a:pt x="1910" y="33607"/>
                  </a:lnTo>
                  <a:lnTo>
                    <a:pt x="2147" y="33633"/>
                  </a:lnTo>
                  <a:lnTo>
                    <a:pt x="2384" y="33646"/>
                  </a:lnTo>
                  <a:lnTo>
                    <a:pt x="2594" y="33646"/>
                  </a:lnTo>
                  <a:lnTo>
                    <a:pt x="2792" y="33620"/>
                  </a:lnTo>
                  <a:lnTo>
                    <a:pt x="2989" y="33567"/>
                  </a:lnTo>
                  <a:lnTo>
                    <a:pt x="3173" y="33515"/>
                  </a:lnTo>
                  <a:lnTo>
                    <a:pt x="3358" y="33436"/>
                  </a:lnTo>
                  <a:lnTo>
                    <a:pt x="3529" y="33357"/>
                  </a:lnTo>
                  <a:lnTo>
                    <a:pt x="3700" y="33251"/>
                  </a:lnTo>
                  <a:lnTo>
                    <a:pt x="3858" y="33146"/>
                  </a:lnTo>
                  <a:lnTo>
                    <a:pt x="4003" y="33015"/>
                  </a:lnTo>
                  <a:lnTo>
                    <a:pt x="4134" y="32883"/>
                  </a:lnTo>
                  <a:lnTo>
                    <a:pt x="4266" y="32725"/>
                  </a:lnTo>
                  <a:lnTo>
                    <a:pt x="4371" y="32580"/>
                  </a:lnTo>
                  <a:lnTo>
                    <a:pt x="4477" y="32409"/>
                  </a:lnTo>
                  <a:lnTo>
                    <a:pt x="4556" y="32238"/>
                  </a:lnTo>
                  <a:lnTo>
                    <a:pt x="4635" y="32054"/>
                  </a:lnTo>
                  <a:lnTo>
                    <a:pt x="4687" y="31856"/>
                  </a:lnTo>
                  <a:lnTo>
                    <a:pt x="18206" y="31856"/>
                  </a:lnTo>
                  <a:lnTo>
                    <a:pt x="18206" y="1185"/>
                  </a:lnTo>
                  <a:lnTo>
                    <a:pt x="22840" y="1185"/>
                  </a:lnTo>
                  <a:lnTo>
                    <a:pt x="22840"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4"/>
            <p:cNvSpPr/>
            <p:nvPr/>
          </p:nvSpPr>
          <p:spPr>
            <a:xfrm>
              <a:off x="3839600" y="2840875"/>
              <a:ext cx="999800" cy="265925"/>
            </a:xfrm>
            <a:custGeom>
              <a:avLst/>
              <a:gdLst/>
              <a:ahLst/>
              <a:cxnLst/>
              <a:rect l="l" t="t" r="r" b="b"/>
              <a:pathLst>
                <a:path w="39992" h="10637" extrusionOk="0">
                  <a:moveTo>
                    <a:pt x="2502" y="7056"/>
                  </a:moveTo>
                  <a:lnTo>
                    <a:pt x="2620" y="7082"/>
                  </a:lnTo>
                  <a:lnTo>
                    <a:pt x="2739" y="7109"/>
                  </a:lnTo>
                  <a:lnTo>
                    <a:pt x="2857" y="7148"/>
                  </a:lnTo>
                  <a:lnTo>
                    <a:pt x="2949" y="7201"/>
                  </a:lnTo>
                  <a:lnTo>
                    <a:pt x="3055" y="7267"/>
                  </a:lnTo>
                  <a:lnTo>
                    <a:pt x="3147" y="7332"/>
                  </a:lnTo>
                  <a:lnTo>
                    <a:pt x="3226" y="7411"/>
                  </a:lnTo>
                  <a:lnTo>
                    <a:pt x="3305" y="7490"/>
                  </a:lnTo>
                  <a:lnTo>
                    <a:pt x="3384" y="7582"/>
                  </a:lnTo>
                  <a:lnTo>
                    <a:pt x="3436" y="7688"/>
                  </a:lnTo>
                  <a:lnTo>
                    <a:pt x="3489" y="7793"/>
                  </a:lnTo>
                  <a:lnTo>
                    <a:pt x="3529" y="7898"/>
                  </a:lnTo>
                  <a:lnTo>
                    <a:pt x="3555" y="8017"/>
                  </a:lnTo>
                  <a:lnTo>
                    <a:pt x="3581" y="8135"/>
                  </a:lnTo>
                  <a:lnTo>
                    <a:pt x="3581" y="8254"/>
                  </a:lnTo>
                  <a:lnTo>
                    <a:pt x="3581" y="8372"/>
                  </a:lnTo>
                  <a:lnTo>
                    <a:pt x="3555" y="8491"/>
                  </a:lnTo>
                  <a:lnTo>
                    <a:pt x="3529" y="8609"/>
                  </a:lnTo>
                  <a:lnTo>
                    <a:pt x="3489" y="8714"/>
                  </a:lnTo>
                  <a:lnTo>
                    <a:pt x="3436" y="8820"/>
                  </a:lnTo>
                  <a:lnTo>
                    <a:pt x="3384" y="8925"/>
                  </a:lnTo>
                  <a:lnTo>
                    <a:pt x="3305" y="9017"/>
                  </a:lnTo>
                  <a:lnTo>
                    <a:pt x="3226" y="9096"/>
                  </a:lnTo>
                  <a:lnTo>
                    <a:pt x="3147" y="9175"/>
                  </a:lnTo>
                  <a:lnTo>
                    <a:pt x="3055" y="9241"/>
                  </a:lnTo>
                  <a:lnTo>
                    <a:pt x="2949" y="9307"/>
                  </a:lnTo>
                  <a:lnTo>
                    <a:pt x="2857" y="9360"/>
                  </a:lnTo>
                  <a:lnTo>
                    <a:pt x="2739" y="9399"/>
                  </a:lnTo>
                  <a:lnTo>
                    <a:pt x="2620" y="9425"/>
                  </a:lnTo>
                  <a:lnTo>
                    <a:pt x="2502" y="9438"/>
                  </a:lnTo>
                  <a:lnTo>
                    <a:pt x="2383" y="9452"/>
                  </a:lnTo>
                  <a:lnTo>
                    <a:pt x="2265" y="9438"/>
                  </a:lnTo>
                  <a:lnTo>
                    <a:pt x="2146" y="9425"/>
                  </a:lnTo>
                  <a:lnTo>
                    <a:pt x="2028" y="9399"/>
                  </a:lnTo>
                  <a:lnTo>
                    <a:pt x="1923" y="9360"/>
                  </a:lnTo>
                  <a:lnTo>
                    <a:pt x="1817" y="9307"/>
                  </a:lnTo>
                  <a:lnTo>
                    <a:pt x="1712" y="9241"/>
                  </a:lnTo>
                  <a:lnTo>
                    <a:pt x="1620" y="9175"/>
                  </a:lnTo>
                  <a:lnTo>
                    <a:pt x="1541" y="9096"/>
                  </a:lnTo>
                  <a:lnTo>
                    <a:pt x="1462" y="9017"/>
                  </a:lnTo>
                  <a:lnTo>
                    <a:pt x="1396" y="8925"/>
                  </a:lnTo>
                  <a:lnTo>
                    <a:pt x="1330" y="8820"/>
                  </a:lnTo>
                  <a:lnTo>
                    <a:pt x="1278" y="8714"/>
                  </a:lnTo>
                  <a:lnTo>
                    <a:pt x="1238" y="8609"/>
                  </a:lnTo>
                  <a:lnTo>
                    <a:pt x="1212" y="8491"/>
                  </a:lnTo>
                  <a:lnTo>
                    <a:pt x="1199" y="8372"/>
                  </a:lnTo>
                  <a:lnTo>
                    <a:pt x="1185" y="8254"/>
                  </a:lnTo>
                  <a:lnTo>
                    <a:pt x="1199" y="8135"/>
                  </a:lnTo>
                  <a:lnTo>
                    <a:pt x="1212" y="8017"/>
                  </a:lnTo>
                  <a:lnTo>
                    <a:pt x="1238" y="7898"/>
                  </a:lnTo>
                  <a:lnTo>
                    <a:pt x="1278" y="7793"/>
                  </a:lnTo>
                  <a:lnTo>
                    <a:pt x="1330" y="7688"/>
                  </a:lnTo>
                  <a:lnTo>
                    <a:pt x="1396" y="7582"/>
                  </a:lnTo>
                  <a:lnTo>
                    <a:pt x="1462" y="7490"/>
                  </a:lnTo>
                  <a:lnTo>
                    <a:pt x="1541" y="7411"/>
                  </a:lnTo>
                  <a:lnTo>
                    <a:pt x="1620" y="7332"/>
                  </a:lnTo>
                  <a:lnTo>
                    <a:pt x="1712" y="7267"/>
                  </a:lnTo>
                  <a:lnTo>
                    <a:pt x="1817" y="7201"/>
                  </a:lnTo>
                  <a:lnTo>
                    <a:pt x="1923" y="7148"/>
                  </a:lnTo>
                  <a:lnTo>
                    <a:pt x="2028" y="7109"/>
                  </a:lnTo>
                  <a:lnTo>
                    <a:pt x="2146" y="7082"/>
                  </a:lnTo>
                  <a:lnTo>
                    <a:pt x="2265" y="7056"/>
                  </a:lnTo>
                  <a:close/>
                  <a:moveTo>
                    <a:pt x="13849" y="0"/>
                  </a:moveTo>
                  <a:lnTo>
                    <a:pt x="4213" y="6727"/>
                  </a:lnTo>
                  <a:lnTo>
                    <a:pt x="4042" y="6543"/>
                  </a:lnTo>
                  <a:lnTo>
                    <a:pt x="3844" y="6371"/>
                  </a:lnTo>
                  <a:lnTo>
                    <a:pt x="3634" y="6227"/>
                  </a:lnTo>
                  <a:lnTo>
                    <a:pt x="3410" y="6108"/>
                  </a:lnTo>
                  <a:lnTo>
                    <a:pt x="3173" y="6003"/>
                  </a:lnTo>
                  <a:lnTo>
                    <a:pt x="2923" y="5937"/>
                  </a:lnTo>
                  <a:lnTo>
                    <a:pt x="2660" y="5884"/>
                  </a:lnTo>
                  <a:lnTo>
                    <a:pt x="2383" y="5871"/>
                  </a:lnTo>
                  <a:lnTo>
                    <a:pt x="2146" y="5884"/>
                  </a:lnTo>
                  <a:lnTo>
                    <a:pt x="1909" y="5924"/>
                  </a:lnTo>
                  <a:lnTo>
                    <a:pt x="1672" y="5976"/>
                  </a:lnTo>
                  <a:lnTo>
                    <a:pt x="1462" y="6055"/>
                  </a:lnTo>
                  <a:lnTo>
                    <a:pt x="1251" y="6161"/>
                  </a:lnTo>
                  <a:lnTo>
                    <a:pt x="1054" y="6279"/>
                  </a:lnTo>
                  <a:lnTo>
                    <a:pt x="870" y="6424"/>
                  </a:lnTo>
                  <a:lnTo>
                    <a:pt x="698" y="6569"/>
                  </a:lnTo>
                  <a:lnTo>
                    <a:pt x="554" y="6740"/>
                  </a:lnTo>
                  <a:lnTo>
                    <a:pt x="409" y="6924"/>
                  </a:lnTo>
                  <a:lnTo>
                    <a:pt x="290" y="7122"/>
                  </a:lnTo>
                  <a:lnTo>
                    <a:pt x="198" y="7332"/>
                  </a:lnTo>
                  <a:lnTo>
                    <a:pt x="119" y="7543"/>
                  </a:lnTo>
                  <a:lnTo>
                    <a:pt x="53" y="7780"/>
                  </a:lnTo>
                  <a:lnTo>
                    <a:pt x="14" y="8017"/>
                  </a:lnTo>
                  <a:lnTo>
                    <a:pt x="1" y="8254"/>
                  </a:lnTo>
                  <a:lnTo>
                    <a:pt x="14" y="8491"/>
                  </a:lnTo>
                  <a:lnTo>
                    <a:pt x="53" y="8728"/>
                  </a:lnTo>
                  <a:lnTo>
                    <a:pt x="119" y="8965"/>
                  </a:lnTo>
                  <a:lnTo>
                    <a:pt x="198" y="9175"/>
                  </a:lnTo>
                  <a:lnTo>
                    <a:pt x="290" y="9386"/>
                  </a:lnTo>
                  <a:lnTo>
                    <a:pt x="409" y="9583"/>
                  </a:lnTo>
                  <a:lnTo>
                    <a:pt x="554" y="9768"/>
                  </a:lnTo>
                  <a:lnTo>
                    <a:pt x="698" y="9939"/>
                  </a:lnTo>
                  <a:lnTo>
                    <a:pt x="870" y="10083"/>
                  </a:lnTo>
                  <a:lnTo>
                    <a:pt x="1054" y="10228"/>
                  </a:lnTo>
                  <a:lnTo>
                    <a:pt x="1251" y="10347"/>
                  </a:lnTo>
                  <a:lnTo>
                    <a:pt x="1462" y="10439"/>
                  </a:lnTo>
                  <a:lnTo>
                    <a:pt x="1672" y="10531"/>
                  </a:lnTo>
                  <a:lnTo>
                    <a:pt x="1909" y="10584"/>
                  </a:lnTo>
                  <a:lnTo>
                    <a:pt x="2146" y="10623"/>
                  </a:lnTo>
                  <a:lnTo>
                    <a:pt x="2383" y="10636"/>
                  </a:lnTo>
                  <a:lnTo>
                    <a:pt x="2633" y="10623"/>
                  </a:lnTo>
                  <a:lnTo>
                    <a:pt x="2870" y="10584"/>
                  </a:lnTo>
                  <a:lnTo>
                    <a:pt x="3094" y="10531"/>
                  </a:lnTo>
                  <a:lnTo>
                    <a:pt x="3305" y="10439"/>
                  </a:lnTo>
                  <a:lnTo>
                    <a:pt x="3515" y="10347"/>
                  </a:lnTo>
                  <a:lnTo>
                    <a:pt x="3713" y="10228"/>
                  </a:lnTo>
                  <a:lnTo>
                    <a:pt x="3897" y="10083"/>
                  </a:lnTo>
                  <a:lnTo>
                    <a:pt x="4068" y="9939"/>
                  </a:lnTo>
                  <a:lnTo>
                    <a:pt x="4226" y="9768"/>
                  </a:lnTo>
                  <a:lnTo>
                    <a:pt x="4358" y="9583"/>
                  </a:lnTo>
                  <a:lnTo>
                    <a:pt x="4476" y="9386"/>
                  </a:lnTo>
                  <a:lnTo>
                    <a:pt x="4582" y="9175"/>
                  </a:lnTo>
                  <a:lnTo>
                    <a:pt x="4661" y="8965"/>
                  </a:lnTo>
                  <a:lnTo>
                    <a:pt x="4713" y="8728"/>
                  </a:lnTo>
                  <a:lnTo>
                    <a:pt x="4753" y="8491"/>
                  </a:lnTo>
                  <a:lnTo>
                    <a:pt x="4766" y="8254"/>
                  </a:lnTo>
                  <a:lnTo>
                    <a:pt x="4753" y="8030"/>
                  </a:lnTo>
                  <a:lnTo>
                    <a:pt x="4726" y="7819"/>
                  </a:lnTo>
                  <a:lnTo>
                    <a:pt x="14230" y="1185"/>
                  </a:lnTo>
                  <a:lnTo>
                    <a:pt x="39991" y="1185"/>
                  </a:lnTo>
                  <a:lnTo>
                    <a:pt x="39991"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4"/>
            <p:cNvSpPr/>
            <p:nvPr/>
          </p:nvSpPr>
          <p:spPr>
            <a:xfrm>
              <a:off x="3839600" y="2976450"/>
              <a:ext cx="999800" cy="270200"/>
            </a:xfrm>
            <a:custGeom>
              <a:avLst/>
              <a:gdLst/>
              <a:ahLst/>
              <a:cxnLst/>
              <a:rect l="l" t="t" r="r" b="b"/>
              <a:pathLst>
                <a:path w="39992" h="10808" extrusionOk="0">
                  <a:moveTo>
                    <a:pt x="2383" y="7227"/>
                  </a:moveTo>
                  <a:lnTo>
                    <a:pt x="2502" y="7241"/>
                  </a:lnTo>
                  <a:lnTo>
                    <a:pt x="2620" y="7254"/>
                  </a:lnTo>
                  <a:lnTo>
                    <a:pt x="2739" y="7280"/>
                  </a:lnTo>
                  <a:lnTo>
                    <a:pt x="2857" y="7320"/>
                  </a:lnTo>
                  <a:lnTo>
                    <a:pt x="2949" y="7372"/>
                  </a:lnTo>
                  <a:lnTo>
                    <a:pt x="3055" y="7438"/>
                  </a:lnTo>
                  <a:lnTo>
                    <a:pt x="3147" y="7504"/>
                  </a:lnTo>
                  <a:lnTo>
                    <a:pt x="3226" y="7583"/>
                  </a:lnTo>
                  <a:lnTo>
                    <a:pt x="3305" y="7662"/>
                  </a:lnTo>
                  <a:lnTo>
                    <a:pt x="3384" y="7754"/>
                  </a:lnTo>
                  <a:lnTo>
                    <a:pt x="3436" y="7859"/>
                  </a:lnTo>
                  <a:lnTo>
                    <a:pt x="3489" y="7965"/>
                  </a:lnTo>
                  <a:lnTo>
                    <a:pt x="3529" y="8070"/>
                  </a:lnTo>
                  <a:lnTo>
                    <a:pt x="3555" y="8188"/>
                  </a:lnTo>
                  <a:lnTo>
                    <a:pt x="3581" y="8307"/>
                  </a:lnTo>
                  <a:lnTo>
                    <a:pt x="3581" y="8425"/>
                  </a:lnTo>
                  <a:lnTo>
                    <a:pt x="3581" y="8544"/>
                  </a:lnTo>
                  <a:lnTo>
                    <a:pt x="3555" y="8662"/>
                  </a:lnTo>
                  <a:lnTo>
                    <a:pt x="3529" y="8781"/>
                  </a:lnTo>
                  <a:lnTo>
                    <a:pt x="3489" y="8899"/>
                  </a:lnTo>
                  <a:lnTo>
                    <a:pt x="3436" y="8991"/>
                  </a:lnTo>
                  <a:lnTo>
                    <a:pt x="3384" y="9097"/>
                  </a:lnTo>
                  <a:lnTo>
                    <a:pt x="3305" y="9189"/>
                  </a:lnTo>
                  <a:lnTo>
                    <a:pt x="3226" y="9268"/>
                  </a:lnTo>
                  <a:lnTo>
                    <a:pt x="3147" y="9347"/>
                  </a:lnTo>
                  <a:lnTo>
                    <a:pt x="3055" y="9426"/>
                  </a:lnTo>
                  <a:lnTo>
                    <a:pt x="2949" y="9478"/>
                  </a:lnTo>
                  <a:lnTo>
                    <a:pt x="2857" y="9531"/>
                  </a:lnTo>
                  <a:lnTo>
                    <a:pt x="2739" y="9570"/>
                  </a:lnTo>
                  <a:lnTo>
                    <a:pt x="2620" y="9597"/>
                  </a:lnTo>
                  <a:lnTo>
                    <a:pt x="2502" y="9623"/>
                  </a:lnTo>
                  <a:lnTo>
                    <a:pt x="2265" y="9623"/>
                  </a:lnTo>
                  <a:lnTo>
                    <a:pt x="2146" y="9597"/>
                  </a:lnTo>
                  <a:lnTo>
                    <a:pt x="2028" y="9570"/>
                  </a:lnTo>
                  <a:lnTo>
                    <a:pt x="1923" y="9531"/>
                  </a:lnTo>
                  <a:lnTo>
                    <a:pt x="1817" y="9478"/>
                  </a:lnTo>
                  <a:lnTo>
                    <a:pt x="1712" y="9426"/>
                  </a:lnTo>
                  <a:lnTo>
                    <a:pt x="1620" y="9347"/>
                  </a:lnTo>
                  <a:lnTo>
                    <a:pt x="1541" y="9268"/>
                  </a:lnTo>
                  <a:lnTo>
                    <a:pt x="1462" y="9189"/>
                  </a:lnTo>
                  <a:lnTo>
                    <a:pt x="1396" y="9097"/>
                  </a:lnTo>
                  <a:lnTo>
                    <a:pt x="1330" y="8991"/>
                  </a:lnTo>
                  <a:lnTo>
                    <a:pt x="1278" y="8899"/>
                  </a:lnTo>
                  <a:lnTo>
                    <a:pt x="1238" y="8781"/>
                  </a:lnTo>
                  <a:lnTo>
                    <a:pt x="1212" y="8662"/>
                  </a:lnTo>
                  <a:lnTo>
                    <a:pt x="1199" y="8544"/>
                  </a:lnTo>
                  <a:lnTo>
                    <a:pt x="1185" y="8425"/>
                  </a:lnTo>
                  <a:lnTo>
                    <a:pt x="1199" y="8307"/>
                  </a:lnTo>
                  <a:lnTo>
                    <a:pt x="1212" y="8188"/>
                  </a:lnTo>
                  <a:lnTo>
                    <a:pt x="1238" y="8070"/>
                  </a:lnTo>
                  <a:lnTo>
                    <a:pt x="1278" y="7965"/>
                  </a:lnTo>
                  <a:lnTo>
                    <a:pt x="1330" y="7859"/>
                  </a:lnTo>
                  <a:lnTo>
                    <a:pt x="1396" y="7754"/>
                  </a:lnTo>
                  <a:lnTo>
                    <a:pt x="1462" y="7662"/>
                  </a:lnTo>
                  <a:lnTo>
                    <a:pt x="1541" y="7583"/>
                  </a:lnTo>
                  <a:lnTo>
                    <a:pt x="1620" y="7504"/>
                  </a:lnTo>
                  <a:lnTo>
                    <a:pt x="1712" y="7438"/>
                  </a:lnTo>
                  <a:lnTo>
                    <a:pt x="1817" y="7372"/>
                  </a:lnTo>
                  <a:lnTo>
                    <a:pt x="1923" y="7320"/>
                  </a:lnTo>
                  <a:lnTo>
                    <a:pt x="2028" y="7280"/>
                  </a:lnTo>
                  <a:lnTo>
                    <a:pt x="2146" y="7254"/>
                  </a:lnTo>
                  <a:lnTo>
                    <a:pt x="2265" y="7241"/>
                  </a:lnTo>
                  <a:lnTo>
                    <a:pt x="2383" y="7227"/>
                  </a:lnTo>
                  <a:close/>
                  <a:moveTo>
                    <a:pt x="13849" y="1"/>
                  </a:moveTo>
                  <a:lnTo>
                    <a:pt x="4121" y="6793"/>
                  </a:lnTo>
                  <a:lnTo>
                    <a:pt x="3950" y="6635"/>
                  </a:lnTo>
                  <a:lnTo>
                    <a:pt x="3752" y="6490"/>
                  </a:lnTo>
                  <a:lnTo>
                    <a:pt x="3555" y="6359"/>
                  </a:lnTo>
                  <a:lnTo>
                    <a:pt x="3344" y="6253"/>
                  </a:lnTo>
                  <a:lnTo>
                    <a:pt x="3120" y="6161"/>
                  </a:lnTo>
                  <a:lnTo>
                    <a:pt x="2884" y="6095"/>
                  </a:lnTo>
                  <a:lnTo>
                    <a:pt x="2633" y="6056"/>
                  </a:lnTo>
                  <a:lnTo>
                    <a:pt x="2383" y="6043"/>
                  </a:lnTo>
                  <a:lnTo>
                    <a:pt x="2146" y="6056"/>
                  </a:lnTo>
                  <a:lnTo>
                    <a:pt x="1909" y="6095"/>
                  </a:lnTo>
                  <a:lnTo>
                    <a:pt x="1672" y="6161"/>
                  </a:lnTo>
                  <a:lnTo>
                    <a:pt x="1462" y="6240"/>
                  </a:lnTo>
                  <a:lnTo>
                    <a:pt x="1251" y="6332"/>
                  </a:lnTo>
                  <a:lnTo>
                    <a:pt x="1054" y="6451"/>
                  </a:lnTo>
                  <a:lnTo>
                    <a:pt x="870" y="6596"/>
                  </a:lnTo>
                  <a:lnTo>
                    <a:pt x="698" y="6740"/>
                  </a:lnTo>
                  <a:lnTo>
                    <a:pt x="554" y="6911"/>
                  </a:lnTo>
                  <a:lnTo>
                    <a:pt x="409" y="7096"/>
                  </a:lnTo>
                  <a:lnTo>
                    <a:pt x="290" y="7293"/>
                  </a:lnTo>
                  <a:lnTo>
                    <a:pt x="198" y="7504"/>
                  </a:lnTo>
                  <a:lnTo>
                    <a:pt x="119" y="7714"/>
                  </a:lnTo>
                  <a:lnTo>
                    <a:pt x="53" y="7951"/>
                  </a:lnTo>
                  <a:lnTo>
                    <a:pt x="14" y="8188"/>
                  </a:lnTo>
                  <a:lnTo>
                    <a:pt x="1" y="8425"/>
                  </a:lnTo>
                  <a:lnTo>
                    <a:pt x="14" y="8675"/>
                  </a:lnTo>
                  <a:lnTo>
                    <a:pt x="53" y="8912"/>
                  </a:lnTo>
                  <a:lnTo>
                    <a:pt x="119" y="9136"/>
                  </a:lnTo>
                  <a:lnTo>
                    <a:pt x="198" y="9347"/>
                  </a:lnTo>
                  <a:lnTo>
                    <a:pt x="290" y="9557"/>
                  </a:lnTo>
                  <a:lnTo>
                    <a:pt x="409" y="9755"/>
                  </a:lnTo>
                  <a:lnTo>
                    <a:pt x="554" y="9939"/>
                  </a:lnTo>
                  <a:lnTo>
                    <a:pt x="698" y="10110"/>
                  </a:lnTo>
                  <a:lnTo>
                    <a:pt x="870" y="10268"/>
                  </a:lnTo>
                  <a:lnTo>
                    <a:pt x="1054" y="10400"/>
                  </a:lnTo>
                  <a:lnTo>
                    <a:pt x="1251" y="10518"/>
                  </a:lnTo>
                  <a:lnTo>
                    <a:pt x="1462" y="10624"/>
                  </a:lnTo>
                  <a:lnTo>
                    <a:pt x="1672" y="10703"/>
                  </a:lnTo>
                  <a:lnTo>
                    <a:pt x="1909" y="10755"/>
                  </a:lnTo>
                  <a:lnTo>
                    <a:pt x="2146" y="10795"/>
                  </a:lnTo>
                  <a:lnTo>
                    <a:pt x="2383" y="10808"/>
                  </a:lnTo>
                  <a:lnTo>
                    <a:pt x="2633" y="10795"/>
                  </a:lnTo>
                  <a:lnTo>
                    <a:pt x="2870" y="10755"/>
                  </a:lnTo>
                  <a:lnTo>
                    <a:pt x="3094" y="10703"/>
                  </a:lnTo>
                  <a:lnTo>
                    <a:pt x="3305" y="10624"/>
                  </a:lnTo>
                  <a:lnTo>
                    <a:pt x="3515" y="10518"/>
                  </a:lnTo>
                  <a:lnTo>
                    <a:pt x="3713" y="10400"/>
                  </a:lnTo>
                  <a:lnTo>
                    <a:pt x="3897" y="10268"/>
                  </a:lnTo>
                  <a:lnTo>
                    <a:pt x="4068" y="10110"/>
                  </a:lnTo>
                  <a:lnTo>
                    <a:pt x="4226" y="9939"/>
                  </a:lnTo>
                  <a:lnTo>
                    <a:pt x="4358" y="9755"/>
                  </a:lnTo>
                  <a:lnTo>
                    <a:pt x="4476" y="9557"/>
                  </a:lnTo>
                  <a:lnTo>
                    <a:pt x="4582" y="9347"/>
                  </a:lnTo>
                  <a:lnTo>
                    <a:pt x="4661" y="9136"/>
                  </a:lnTo>
                  <a:lnTo>
                    <a:pt x="4713" y="8912"/>
                  </a:lnTo>
                  <a:lnTo>
                    <a:pt x="4753" y="8675"/>
                  </a:lnTo>
                  <a:lnTo>
                    <a:pt x="4766" y="8425"/>
                  </a:lnTo>
                  <a:lnTo>
                    <a:pt x="4753" y="8280"/>
                  </a:lnTo>
                  <a:lnTo>
                    <a:pt x="4740" y="8123"/>
                  </a:lnTo>
                  <a:lnTo>
                    <a:pt x="4726" y="7978"/>
                  </a:lnTo>
                  <a:lnTo>
                    <a:pt x="4687" y="7833"/>
                  </a:lnTo>
                  <a:lnTo>
                    <a:pt x="14230" y="1172"/>
                  </a:lnTo>
                  <a:lnTo>
                    <a:pt x="39991" y="1172"/>
                  </a:lnTo>
                  <a:lnTo>
                    <a:pt x="39991"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4"/>
            <p:cNvSpPr/>
            <p:nvPr/>
          </p:nvSpPr>
          <p:spPr>
            <a:xfrm>
              <a:off x="3839600" y="3113675"/>
              <a:ext cx="998800" cy="282050"/>
            </a:xfrm>
            <a:custGeom>
              <a:avLst/>
              <a:gdLst/>
              <a:ahLst/>
              <a:cxnLst/>
              <a:rect l="l" t="t" r="r" b="b"/>
              <a:pathLst>
                <a:path w="39952" h="11282" extrusionOk="0">
                  <a:moveTo>
                    <a:pt x="2502" y="7715"/>
                  </a:moveTo>
                  <a:lnTo>
                    <a:pt x="2620" y="7741"/>
                  </a:lnTo>
                  <a:lnTo>
                    <a:pt x="2739" y="7767"/>
                  </a:lnTo>
                  <a:lnTo>
                    <a:pt x="2857" y="7807"/>
                  </a:lnTo>
                  <a:lnTo>
                    <a:pt x="2949" y="7859"/>
                  </a:lnTo>
                  <a:lnTo>
                    <a:pt x="3055" y="7912"/>
                  </a:lnTo>
                  <a:lnTo>
                    <a:pt x="3147" y="7991"/>
                  </a:lnTo>
                  <a:lnTo>
                    <a:pt x="3226" y="8057"/>
                  </a:lnTo>
                  <a:lnTo>
                    <a:pt x="3305" y="8149"/>
                  </a:lnTo>
                  <a:lnTo>
                    <a:pt x="3384" y="8241"/>
                  </a:lnTo>
                  <a:lnTo>
                    <a:pt x="3436" y="8333"/>
                  </a:lnTo>
                  <a:lnTo>
                    <a:pt x="3489" y="8439"/>
                  </a:lnTo>
                  <a:lnTo>
                    <a:pt x="3529" y="8557"/>
                  </a:lnTo>
                  <a:lnTo>
                    <a:pt x="3555" y="8662"/>
                  </a:lnTo>
                  <a:lnTo>
                    <a:pt x="3581" y="8781"/>
                  </a:lnTo>
                  <a:lnTo>
                    <a:pt x="3581" y="8913"/>
                  </a:lnTo>
                  <a:lnTo>
                    <a:pt x="3581" y="9031"/>
                  </a:lnTo>
                  <a:lnTo>
                    <a:pt x="3555" y="9149"/>
                  </a:lnTo>
                  <a:lnTo>
                    <a:pt x="3529" y="9268"/>
                  </a:lnTo>
                  <a:lnTo>
                    <a:pt x="3489" y="9373"/>
                  </a:lnTo>
                  <a:lnTo>
                    <a:pt x="3436" y="9479"/>
                  </a:lnTo>
                  <a:lnTo>
                    <a:pt x="3384" y="9584"/>
                  </a:lnTo>
                  <a:lnTo>
                    <a:pt x="3305" y="9676"/>
                  </a:lnTo>
                  <a:lnTo>
                    <a:pt x="3226" y="9755"/>
                  </a:lnTo>
                  <a:lnTo>
                    <a:pt x="3147" y="9834"/>
                  </a:lnTo>
                  <a:lnTo>
                    <a:pt x="3055" y="9900"/>
                  </a:lnTo>
                  <a:lnTo>
                    <a:pt x="2949" y="9966"/>
                  </a:lnTo>
                  <a:lnTo>
                    <a:pt x="2857" y="10018"/>
                  </a:lnTo>
                  <a:lnTo>
                    <a:pt x="2739" y="10058"/>
                  </a:lnTo>
                  <a:lnTo>
                    <a:pt x="2620" y="10084"/>
                  </a:lnTo>
                  <a:lnTo>
                    <a:pt x="2502" y="10097"/>
                  </a:lnTo>
                  <a:lnTo>
                    <a:pt x="2383" y="10110"/>
                  </a:lnTo>
                  <a:lnTo>
                    <a:pt x="2265" y="10097"/>
                  </a:lnTo>
                  <a:lnTo>
                    <a:pt x="2146" y="10084"/>
                  </a:lnTo>
                  <a:lnTo>
                    <a:pt x="2028" y="10058"/>
                  </a:lnTo>
                  <a:lnTo>
                    <a:pt x="1923" y="10018"/>
                  </a:lnTo>
                  <a:lnTo>
                    <a:pt x="1817" y="9966"/>
                  </a:lnTo>
                  <a:lnTo>
                    <a:pt x="1712" y="9900"/>
                  </a:lnTo>
                  <a:lnTo>
                    <a:pt x="1620" y="9834"/>
                  </a:lnTo>
                  <a:lnTo>
                    <a:pt x="1541" y="9755"/>
                  </a:lnTo>
                  <a:lnTo>
                    <a:pt x="1462" y="9676"/>
                  </a:lnTo>
                  <a:lnTo>
                    <a:pt x="1396" y="9584"/>
                  </a:lnTo>
                  <a:lnTo>
                    <a:pt x="1330" y="9479"/>
                  </a:lnTo>
                  <a:lnTo>
                    <a:pt x="1278" y="9373"/>
                  </a:lnTo>
                  <a:lnTo>
                    <a:pt x="1238" y="9268"/>
                  </a:lnTo>
                  <a:lnTo>
                    <a:pt x="1212" y="9149"/>
                  </a:lnTo>
                  <a:lnTo>
                    <a:pt x="1199" y="9031"/>
                  </a:lnTo>
                  <a:lnTo>
                    <a:pt x="1185" y="8913"/>
                  </a:lnTo>
                  <a:lnTo>
                    <a:pt x="1199" y="8781"/>
                  </a:lnTo>
                  <a:lnTo>
                    <a:pt x="1212" y="8662"/>
                  </a:lnTo>
                  <a:lnTo>
                    <a:pt x="1238" y="8557"/>
                  </a:lnTo>
                  <a:lnTo>
                    <a:pt x="1278" y="8439"/>
                  </a:lnTo>
                  <a:lnTo>
                    <a:pt x="1330" y="8333"/>
                  </a:lnTo>
                  <a:lnTo>
                    <a:pt x="1396" y="8241"/>
                  </a:lnTo>
                  <a:lnTo>
                    <a:pt x="1462" y="8149"/>
                  </a:lnTo>
                  <a:lnTo>
                    <a:pt x="1541" y="8057"/>
                  </a:lnTo>
                  <a:lnTo>
                    <a:pt x="1620" y="7991"/>
                  </a:lnTo>
                  <a:lnTo>
                    <a:pt x="1712" y="7912"/>
                  </a:lnTo>
                  <a:lnTo>
                    <a:pt x="1817" y="7859"/>
                  </a:lnTo>
                  <a:lnTo>
                    <a:pt x="1923" y="7807"/>
                  </a:lnTo>
                  <a:lnTo>
                    <a:pt x="2028" y="7767"/>
                  </a:lnTo>
                  <a:lnTo>
                    <a:pt x="2146" y="7741"/>
                  </a:lnTo>
                  <a:lnTo>
                    <a:pt x="2265" y="7715"/>
                  </a:lnTo>
                  <a:close/>
                  <a:moveTo>
                    <a:pt x="13822" y="1"/>
                  </a:moveTo>
                  <a:lnTo>
                    <a:pt x="3792" y="6991"/>
                  </a:lnTo>
                  <a:lnTo>
                    <a:pt x="3647" y="6898"/>
                  </a:lnTo>
                  <a:lnTo>
                    <a:pt x="3489" y="6806"/>
                  </a:lnTo>
                  <a:lnTo>
                    <a:pt x="3318" y="6714"/>
                  </a:lnTo>
                  <a:lnTo>
                    <a:pt x="3147" y="6648"/>
                  </a:lnTo>
                  <a:lnTo>
                    <a:pt x="2963" y="6596"/>
                  </a:lnTo>
                  <a:lnTo>
                    <a:pt x="2778" y="6556"/>
                  </a:lnTo>
                  <a:lnTo>
                    <a:pt x="2581" y="6543"/>
                  </a:lnTo>
                  <a:lnTo>
                    <a:pt x="2383" y="6530"/>
                  </a:lnTo>
                  <a:lnTo>
                    <a:pt x="2146" y="6543"/>
                  </a:lnTo>
                  <a:lnTo>
                    <a:pt x="1909" y="6583"/>
                  </a:lnTo>
                  <a:lnTo>
                    <a:pt x="1672" y="6635"/>
                  </a:lnTo>
                  <a:lnTo>
                    <a:pt x="1462" y="6714"/>
                  </a:lnTo>
                  <a:lnTo>
                    <a:pt x="1251" y="6820"/>
                  </a:lnTo>
                  <a:lnTo>
                    <a:pt x="1054" y="6938"/>
                  </a:lnTo>
                  <a:lnTo>
                    <a:pt x="870" y="7070"/>
                  </a:lnTo>
                  <a:lnTo>
                    <a:pt x="698" y="7228"/>
                  </a:lnTo>
                  <a:lnTo>
                    <a:pt x="554" y="7399"/>
                  </a:lnTo>
                  <a:lnTo>
                    <a:pt x="409" y="7583"/>
                  </a:lnTo>
                  <a:lnTo>
                    <a:pt x="290" y="7780"/>
                  </a:lnTo>
                  <a:lnTo>
                    <a:pt x="198" y="7978"/>
                  </a:lnTo>
                  <a:lnTo>
                    <a:pt x="119" y="8202"/>
                  </a:lnTo>
                  <a:lnTo>
                    <a:pt x="53" y="8425"/>
                  </a:lnTo>
                  <a:lnTo>
                    <a:pt x="14" y="8662"/>
                  </a:lnTo>
                  <a:lnTo>
                    <a:pt x="1" y="8913"/>
                  </a:lnTo>
                  <a:lnTo>
                    <a:pt x="14" y="9149"/>
                  </a:lnTo>
                  <a:lnTo>
                    <a:pt x="53" y="9386"/>
                  </a:lnTo>
                  <a:lnTo>
                    <a:pt x="119" y="9610"/>
                  </a:lnTo>
                  <a:lnTo>
                    <a:pt x="198" y="9834"/>
                  </a:lnTo>
                  <a:lnTo>
                    <a:pt x="290" y="10045"/>
                  </a:lnTo>
                  <a:lnTo>
                    <a:pt x="409" y="10242"/>
                  </a:lnTo>
                  <a:lnTo>
                    <a:pt x="554" y="10426"/>
                  </a:lnTo>
                  <a:lnTo>
                    <a:pt x="698" y="10584"/>
                  </a:lnTo>
                  <a:lnTo>
                    <a:pt x="870" y="10742"/>
                  </a:lnTo>
                  <a:lnTo>
                    <a:pt x="1054" y="10887"/>
                  </a:lnTo>
                  <a:lnTo>
                    <a:pt x="1251" y="11006"/>
                  </a:lnTo>
                  <a:lnTo>
                    <a:pt x="1462" y="11098"/>
                  </a:lnTo>
                  <a:lnTo>
                    <a:pt x="1672" y="11177"/>
                  </a:lnTo>
                  <a:lnTo>
                    <a:pt x="1909" y="11242"/>
                  </a:lnTo>
                  <a:lnTo>
                    <a:pt x="2146" y="11282"/>
                  </a:lnTo>
                  <a:lnTo>
                    <a:pt x="2633" y="11282"/>
                  </a:lnTo>
                  <a:lnTo>
                    <a:pt x="2870" y="11242"/>
                  </a:lnTo>
                  <a:lnTo>
                    <a:pt x="3094" y="11177"/>
                  </a:lnTo>
                  <a:lnTo>
                    <a:pt x="3305" y="11098"/>
                  </a:lnTo>
                  <a:lnTo>
                    <a:pt x="3515" y="11006"/>
                  </a:lnTo>
                  <a:lnTo>
                    <a:pt x="3713" y="10887"/>
                  </a:lnTo>
                  <a:lnTo>
                    <a:pt x="3897" y="10742"/>
                  </a:lnTo>
                  <a:lnTo>
                    <a:pt x="4068" y="10584"/>
                  </a:lnTo>
                  <a:lnTo>
                    <a:pt x="4226" y="10426"/>
                  </a:lnTo>
                  <a:lnTo>
                    <a:pt x="4358" y="10242"/>
                  </a:lnTo>
                  <a:lnTo>
                    <a:pt x="4476" y="10045"/>
                  </a:lnTo>
                  <a:lnTo>
                    <a:pt x="4582" y="9834"/>
                  </a:lnTo>
                  <a:lnTo>
                    <a:pt x="4661" y="9610"/>
                  </a:lnTo>
                  <a:lnTo>
                    <a:pt x="4713" y="9386"/>
                  </a:lnTo>
                  <a:lnTo>
                    <a:pt x="4753" y="9149"/>
                  </a:lnTo>
                  <a:lnTo>
                    <a:pt x="4766" y="8913"/>
                  </a:lnTo>
                  <a:lnTo>
                    <a:pt x="4753" y="8649"/>
                  </a:lnTo>
                  <a:lnTo>
                    <a:pt x="4713" y="8386"/>
                  </a:lnTo>
                  <a:lnTo>
                    <a:pt x="4634" y="8149"/>
                  </a:lnTo>
                  <a:lnTo>
                    <a:pt x="4542" y="7912"/>
                  </a:lnTo>
                  <a:lnTo>
                    <a:pt x="14191" y="1186"/>
                  </a:lnTo>
                  <a:lnTo>
                    <a:pt x="39952" y="1186"/>
                  </a:lnTo>
                  <a:lnTo>
                    <a:pt x="39952"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4"/>
            <p:cNvSpPr/>
            <p:nvPr/>
          </p:nvSpPr>
          <p:spPr>
            <a:xfrm>
              <a:off x="2810225" y="580025"/>
              <a:ext cx="1066600" cy="1448350"/>
            </a:xfrm>
            <a:custGeom>
              <a:avLst/>
              <a:gdLst/>
              <a:ahLst/>
              <a:cxnLst/>
              <a:rect l="l" t="t" r="r" b="b"/>
              <a:pathLst>
                <a:path w="42664" h="57934" extrusionOk="0">
                  <a:moveTo>
                    <a:pt x="40281" y="1172"/>
                  </a:moveTo>
                  <a:lnTo>
                    <a:pt x="40399" y="1186"/>
                  </a:lnTo>
                  <a:lnTo>
                    <a:pt x="40518" y="1199"/>
                  </a:lnTo>
                  <a:lnTo>
                    <a:pt x="40636" y="1238"/>
                  </a:lnTo>
                  <a:lnTo>
                    <a:pt x="40741" y="1278"/>
                  </a:lnTo>
                  <a:lnTo>
                    <a:pt x="40847" y="1317"/>
                  </a:lnTo>
                  <a:lnTo>
                    <a:pt x="40952" y="1383"/>
                  </a:lnTo>
                  <a:lnTo>
                    <a:pt x="41044" y="1449"/>
                  </a:lnTo>
                  <a:lnTo>
                    <a:pt x="41123" y="1528"/>
                  </a:lnTo>
                  <a:lnTo>
                    <a:pt x="41202" y="1620"/>
                  </a:lnTo>
                  <a:lnTo>
                    <a:pt x="41268" y="1712"/>
                  </a:lnTo>
                  <a:lnTo>
                    <a:pt x="41334" y="1804"/>
                  </a:lnTo>
                  <a:lnTo>
                    <a:pt x="41386" y="1910"/>
                  </a:lnTo>
                  <a:lnTo>
                    <a:pt x="41426" y="2015"/>
                  </a:lnTo>
                  <a:lnTo>
                    <a:pt x="41452" y="2133"/>
                  </a:lnTo>
                  <a:lnTo>
                    <a:pt x="41478" y="2252"/>
                  </a:lnTo>
                  <a:lnTo>
                    <a:pt x="41478" y="2370"/>
                  </a:lnTo>
                  <a:lnTo>
                    <a:pt x="41478" y="2502"/>
                  </a:lnTo>
                  <a:lnTo>
                    <a:pt x="41452" y="2620"/>
                  </a:lnTo>
                  <a:lnTo>
                    <a:pt x="41426" y="2726"/>
                  </a:lnTo>
                  <a:lnTo>
                    <a:pt x="41386" y="2844"/>
                  </a:lnTo>
                  <a:lnTo>
                    <a:pt x="41334" y="2950"/>
                  </a:lnTo>
                  <a:lnTo>
                    <a:pt x="41268" y="3042"/>
                  </a:lnTo>
                  <a:lnTo>
                    <a:pt x="41202" y="3134"/>
                  </a:lnTo>
                  <a:lnTo>
                    <a:pt x="41123" y="3226"/>
                  </a:lnTo>
                  <a:lnTo>
                    <a:pt x="41044" y="3305"/>
                  </a:lnTo>
                  <a:lnTo>
                    <a:pt x="40952" y="3371"/>
                  </a:lnTo>
                  <a:lnTo>
                    <a:pt x="40847" y="3423"/>
                  </a:lnTo>
                  <a:lnTo>
                    <a:pt x="40741" y="3476"/>
                  </a:lnTo>
                  <a:lnTo>
                    <a:pt x="40636" y="3516"/>
                  </a:lnTo>
                  <a:lnTo>
                    <a:pt x="40518" y="3555"/>
                  </a:lnTo>
                  <a:lnTo>
                    <a:pt x="40399" y="3568"/>
                  </a:lnTo>
                  <a:lnTo>
                    <a:pt x="40162" y="3568"/>
                  </a:lnTo>
                  <a:lnTo>
                    <a:pt x="40044" y="3555"/>
                  </a:lnTo>
                  <a:lnTo>
                    <a:pt x="39925" y="3516"/>
                  </a:lnTo>
                  <a:lnTo>
                    <a:pt x="39820" y="3476"/>
                  </a:lnTo>
                  <a:lnTo>
                    <a:pt x="39715" y="3423"/>
                  </a:lnTo>
                  <a:lnTo>
                    <a:pt x="39609" y="3371"/>
                  </a:lnTo>
                  <a:lnTo>
                    <a:pt x="39517" y="3305"/>
                  </a:lnTo>
                  <a:lnTo>
                    <a:pt x="39438" y="3226"/>
                  </a:lnTo>
                  <a:lnTo>
                    <a:pt x="39359" y="3134"/>
                  </a:lnTo>
                  <a:lnTo>
                    <a:pt x="39293" y="3042"/>
                  </a:lnTo>
                  <a:lnTo>
                    <a:pt x="39228" y="2950"/>
                  </a:lnTo>
                  <a:lnTo>
                    <a:pt x="39175" y="2844"/>
                  </a:lnTo>
                  <a:lnTo>
                    <a:pt x="39135" y="2726"/>
                  </a:lnTo>
                  <a:lnTo>
                    <a:pt x="39109" y="2620"/>
                  </a:lnTo>
                  <a:lnTo>
                    <a:pt x="39096" y="2502"/>
                  </a:lnTo>
                  <a:lnTo>
                    <a:pt x="39083" y="2370"/>
                  </a:lnTo>
                  <a:lnTo>
                    <a:pt x="39096" y="2252"/>
                  </a:lnTo>
                  <a:lnTo>
                    <a:pt x="39109" y="2133"/>
                  </a:lnTo>
                  <a:lnTo>
                    <a:pt x="39135" y="2015"/>
                  </a:lnTo>
                  <a:lnTo>
                    <a:pt x="39175" y="1910"/>
                  </a:lnTo>
                  <a:lnTo>
                    <a:pt x="39228" y="1804"/>
                  </a:lnTo>
                  <a:lnTo>
                    <a:pt x="39293" y="1712"/>
                  </a:lnTo>
                  <a:lnTo>
                    <a:pt x="39359" y="1620"/>
                  </a:lnTo>
                  <a:lnTo>
                    <a:pt x="39438" y="1528"/>
                  </a:lnTo>
                  <a:lnTo>
                    <a:pt x="39517" y="1449"/>
                  </a:lnTo>
                  <a:lnTo>
                    <a:pt x="39609" y="1383"/>
                  </a:lnTo>
                  <a:lnTo>
                    <a:pt x="39715" y="1317"/>
                  </a:lnTo>
                  <a:lnTo>
                    <a:pt x="39820" y="1278"/>
                  </a:lnTo>
                  <a:lnTo>
                    <a:pt x="39925" y="1238"/>
                  </a:lnTo>
                  <a:lnTo>
                    <a:pt x="40044" y="1199"/>
                  </a:lnTo>
                  <a:lnTo>
                    <a:pt x="40162" y="1186"/>
                  </a:lnTo>
                  <a:lnTo>
                    <a:pt x="40281" y="1172"/>
                  </a:lnTo>
                  <a:close/>
                  <a:moveTo>
                    <a:pt x="40281" y="1"/>
                  </a:moveTo>
                  <a:lnTo>
                    <a:pt x="40044" y="14"/>
                  </a:lnTo>
                  <a:lnTo>
                    <a:pt x="39807" y="40"/>
                  </a:lnTo>
                  <a:lnTo>
                    <a:pt x="39570" y="106"/>
                  </a:lnTo>
                  <a:lnTo>
                    <a:pt x="39359" y="185"/>
                  </a:lnTo>
                  <a:lnTo>
                    <a:pt x="39149" y="290"/>
                  </a:lnTo>
                  <a:lnTo>
                    <a:pt x="38951" y="409"/>
                  </a:lnTo>
                  <a:lnTo>
                    <a:pt x="38767" y="541"/>
                  </a:lnTo>
                  <a:lnTo>
                    <a:pt x="38596" y="699"/>
                  </a:lnTo>
                  <a:lnTo>
                    <a:pt x="38451" y="870"/>
                  </a:lnTo>
                  <a:lnTo>
                    <a:pt x="38306" y="1041"/>
                  </a:lnTo>
                  <a:lnTo>
                    <a:pt x="38188" y="1238"/>
                  </a:lnTo>
                  <a:lnTo>
                    <a:pt x="38095" y="1449"/>
                  </a:lnTo>
                  <a:lnTo>
                    <a:pt x="38016" y="1673"/>
                  </a:lnTo>
                  <a:lnTo>
                    <a:pt x="37951" y="1896"/>
                  </a:lnTo>
                  <a:lnTo>
                    <a:pt x="37911" y="2133"/>
                  </a:lnTo>
                  <a:lnTo>
                    <a:pt x="37898" y="2370"/>
                  </a:lnTo>
                  <a:lnTo>
                    <a:pt x="37911" y="2515"/>
                  </a:lnTo>
                  <a:lnTo>
                    <a:pt x="37924" y="2660"/>
                  </a:lnTo>
                  <a:lnTo>
                    <a:pt x="37938" y="2792"/>
                  </a:lnTo>
                  <a:lnTo>
                    <a:pt x="37964" y="2936"/>
                  </a:lnTo>
                  <a:lnTo>
                    <a:pt x="38003" y="3068"/>
                  </a:lnTo>
                  <a:lnTo>
                    <a:pt x="38043" y="3186"/>
                  </a:lnTo>
                  <a:lnTo>
                    <a:pt x="38161" y="3437"/>
                  </a:lnTo>
                  <a:lnTo>
                    <a:pt x="25156" y="13559"/>
                  </a:lnTo>
                  <a:lnTo>
                    <a:pt x="25156" y="42150"/>
                  </a:lnTo>
                  <a:lnTo>
                    <a:pt x="0" y="42150"/>
                  </a:lnTo>
                  <a:lnTo>
                    <a:pt x="0" y="57934"/>
                  </a:lnTo>
                  <a:lnTo>
                    <a:pt x="1185" y="57934"/>
                  </a:lnTo>
                  <a:lnTo>
                    <a:pt x="1185" y="43335"/>
                  </a:lnTo>
                  <a:lnTo>
                    <a:pt x="26340" y="43335"/>
                  </a:lnTo>
                  <a:lnTo>
                    <a:pt x="26340" y="14139"/>
                  </a:lnTo>
                  <a:lnTo>
                    <a:pt x="38925" y="4332"/>
                  </a:lnTo>
                  <a:lnTo>
                    <a:pt x="39083" y="4424"/>
                  </a:lnTo>
                  <a:lnTo>
                    <a:pt x="39228" y="4516"/>
                  </a:lnTo>
                  <a:lnTo>
                    <a:pt x="39399" y="4582"/>
                  </a:lnTo>
                  <a:lnTo>
                    <a:pt x="39557" y="4648"/>
                  </a:lnTo>
                  <a:lnTo>
                    <a:pt x="39741" y="4687"/>
                  </a:lnTo>
                  <a:lnTo>
                    <a:pt x="39912" y="4727"/>
                  </a:lnTo>
                  <a:lnTo>
                    <a:pt x="40096" y="4753"/>
                  </a:lnTo>
                  <a:lnTo>
                    <a:pt x="40281" y="4753"/>
                  </a:lnTo>
                  <a:lnTo>
                    <a:pt x="40531" y="4740"/>
                  </a:lnTo>
                  <a:lnTo>
                    <a:pt x="40754" y="4700"/>
                  </a:lnTo>
                  <a:lnTo>
                    <a:pt x="40991" y="4648"/>
                  </a:lnTo>
                  <a:lnTo>
                    <a:pt x="41202" y="4569"/>
                  </a:lnTo>
                  <a:lnTo>
                    <a:pt x="41413" y="4463"/>
                  </a:lnTo>
                  <a:lnTo>
                    <a:pt x="41610" y="4345"/>
                  </a:lnTo>
                  <a:lnTo>
                    <a:pt x="41794" y="4213"/>
                  </a:lnTo>
                  <a:lnTo>
                    <a:pt x="41966" y="4055"/>
                  </a:lnTo>
                  <a:lnTo>
                    <a:pt x="42110" y="3884"/>
                  </a:lnTo>
                  <a:lnTo>
                    <a:pt x="42255" y="3700"/>
                  </a:lnTo>
                  <a:lnTo>
                    <a:pt x="42374" y="3502"/>
                  </a:lnTo>
                  <a:lnTo>
                    <a:pt x="42479" y="3305"/>
                  </a:lnTo>
                  <a:lnTo>
                    <a:pt x="42558" y="3081"/>
                  </a:lnTo>
                  <a:lnTo>
                    <a:pt x="42611" y="2857"/>
                  </a:lnTo>
                  <a:lnTo>
                    <a:pt x="42650" y="2620"/>
                  </a:lnTo>
                  <a:lnTo>
                    <a:pt x="42663" y="2370"/>
                  </a:lnTo>
                  <a:lnTo>
                    <a:pt x="42650" y="2133"/>
                  </a:lnTo>
                  <a:lnTo>
                    <a:pt x="42611" y="1896"/>
                  </a:lnTo>
                  <a:lnTo>
                    <a:pt x="42558" y="1673"/>
                  </a:lnTo>
                  <a:lnTo>
                    <a:pt x="42479" y="1449"/>
                  </a:lnTo>
                  <a:lnTo>
                    <a:pt x="42374" y="1238"/>
                  </a:lnTo>
                  <a:lnTo>
                    <a:pt x="42255" y="1041"/>
                  </a:lnTo>
                  <a:lnTo>
                    <a:pt x="42110" y="870"/>
                  </a:lnTo>
                  <a:lnTo>
                    <a:pt x="41966" y="699"/>
                  </a:lnTo>
                  <a:lnTo>
                    <a:pt x="41794" y="541"/>
                  </a:lnTo>
                  <a:lnTo>
                    <a:pt x="41610" y="409"/>
                  </a:lnTo>
                  <a:lnTo>
                    <a:pt x="41413" y="290"/>
                  </a:lnTo>
                  <a:lnTo>
                    <a:pt x="41202" y="185"/>
                  </a:lnTo>
                  <a:lnTo>
                    <a:pt x="40991" y="106"/>
                  </a:lnTo>
                  <a:lnTo>
                    <a:pt x="40754" y="40"/>
                  </a:lnTo>
                  <a:lnTo>
                    <a:pt x="40531" y="14"/>
                  </a:lnTo>
                  <a:lnTo>
                    <a:pt x="40281"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4"/>
            <p:cNvSpPr/>
            <p:nvPr/>
          </p:nvSpPr>
          <p:spPr>
            <a:xfrm>
              <a:off x="3802425" y="605375"/>
              <a:ext cx="687800" cy="639125"/>
            </a:xfrm>
            <a:custGeom>
              <a:avLst/>
              <a:gdLst/>
              <a:ahLst/>
              <a:cxnLst/>
              <a:rect l="l" t="t" r="r" b="b"/>
              <a:pathLst>
                <a:path w="27512" h="25565" extrusionOk="0">
                  <a:moveTo>
                    <a:pt x="25261" y="1185"/>
                  </a:moveTo>
                  <a:lnTo>
                    <a:pt x="25379" y="1212"/>
                  </a:lnTo>
                  <a:lnTo>
                    <a:pt x="25498" y="1238"/>
                  </a:lnTo>
                  <a:lnTo>
                    <a:pt x="25603" y="1277"/>
                  </a:lnTo>
                  <a:lnTo>
                    <a:pt x="25709" y="1330"/>
                  </a:lnTo>
                  <a:lnTo>
                    <a:pt x="25801" y="1383"/>
                  </a:lnTo>
                  <a:lnTo>
                    <a:pt x="25893" y="1462"/>
                  </a:lnTo>
                  <a:lnTo>
                    <a:pt x="25985" y="1527"/>
                  </a:lnTo>
                  <a:lnTo>
                    <a:pt x="26064" y="1620"/>
                  </a:lnTo>
                  <a:lnTo>
                    <a:pt x="26130" y="1712"/>
                  </a:lnTo>
                  <a:lnTo>
                    <a:pt x="26196" y="1804"/>
                  </a:lnTo>
                  <a:lnTo>
                    <a:pt x="26235" y="1909"/>
                  </a:lnTo>
                  <a:lnTo>
                    <a:pt x="26275" y="2028"/>
                  </a:lnTo>
                  <a:lnTo>
                    <a:pt x="26314" y="2133"/>
                  </a:lnTo>
                  <a:lnTo>
                    <a:pt x="26327" y="2251"/>
                  </a:lnTo>
                  <a:lnTo>
                    <a:pt x="26340" y="2383"/>
                  </a:lnTo>
                  <a:lnTo>
                    <a:pt x="26327" y="2502"/>
                  </a:lnTo>
                  <a:lnTo>
                    <a:pt x="26314" y="2620"/>
                  </a:lnTo>
                  <a:lnTo>
                    <a:pt x="26275" y="2738"/>
                  </a:lnTo>
                  <a:lnTo>
                    <a:pt x="26235" y="2844"/>
                  </a:lnTo>
                  <a:lnTo>
                    <a:pt x="26196" y="2949"/>
                  </a:lnTo>
                  <a:lnTo>
                    <a:pt x="26130" y="3054"/>
                  </a:lnTo>
                  <a:lnTo>
                    <a:pt x="26064" y="3147"/>
                  </a:lnTo>
                  <a:lnTo>
                    <a:pt x="25985" y="3226"/>
                  </a:lnTo>
                  <a:lnTo>
                    <a:pt x="25893" y="3305"/>
                  </a:lnTo>
                  <a:lnTo>
                    <a:pt x="25801" y="3370"/>
                  </a:lnTo>
                  <a:lnTo>
                    <a:pt x="25709" y="3436"/>
                  </a:lnTo>
                  <a:lnTo>
                    <a:pt x="25603" y="3489"/>
                  </a:lnTo>
                  <a:lnTo>
                    <a:pt x="25498" y="3528"/>
                  </a:lnTo>
                  <a:lnTo>
                    <a:pt x="25379" y="3555"/>
                  </a:lnTo>
                  <a:lnTo>
                    <a:pt x="25261" y="3568"/>
                  </a:lnTo>
                  <a:lnTo>
                    <a:pt x="25143" y="3581"/>
                  </a:lnTo>
                  <a:lnTo>
                    <a:pt x="25011" y="3568"/>
                  </a:lnTo>
                  <a:lnTo>
                    <a:pt x="24892" y="3555"/>
                  </a:lnTo>
                  <a:lnTo>
                    <a:pt x="24787" y="3528"/>
                  </a:lnTo>
                  <a:lnTo>
                    <a:pt x="24669" y="3489"/>
                  </a:lnTo>
                  <a:lnTo>
                    <a:pt x="24563" y="3436"/>
                  </a:lnTo>
                  <a:lnTo>
                    <a:pt x="24471" y="3370"/>
                  </a:lnTo>
                  <a:lnTo>
                    <a:pt x="24379" y="3305"/>
                  </a:lnTo>
                  <a:lnTo>
                    <a:pt x="24287" y="3226"/>
                  </a:lnTo>
                  <a:lnTo>
                    <a:pt x="24208" y="3147"/>
                  </a:lnTo>
                  <a:lnTo>
                    <a:pt x="24142" y="3054"/>
                  </a:lnTo>
                  <a:lnTo>
                    <a:pt x="24089" y="2949"/>
                  </a:lnTo>
                  <a:lnTo>
                    <a:pt x="24037" y="2844"/>
                  </a:lnTo>
                  <a:lnTo>
                    <a:pt x="23997" y="2738"/>
                  </a:lnTo>
                  <a:lnTo>
                    <a:pt x="23958" y="2620"/>
                  </a:lnTo>
                  <a:lnTo>
                    <a:pt x="23945" y="2502"/>
                  </a:lnTo>
                  <a:lnTo>
                    <a:pt x="23945" y="2383"/>
                  </a:lnTo>
                  <a:lnTo>
                    <a:pt x="23945" y="2251"/>
                  </a:lnTo>
                  <a:lnTo>
                    <a:pt x="23958" y="2133"/>
                  </a:lnTo>
                  <a:lnTo>
                    <a:pt x="23997" y="2028"/>
                  </a:lnTo>
                  <a:lnTo>
                    <a:pt x="24037" y="1909"/>
                  </a:lnTo>
                  <a:lnTo>
                    <a:pt x="24089" y="1804"/>
                  </a:lnTo>
                  <a:lnTo>
                    <a:pt x="24142" y="1712"/>
                  </a:lnTo>
                  <a:lnTo>
                    <a:pt x="24208" y="1620"/>
                  </a:lnTo>
                  <a:lnTo>
                    <a:pt x="24287" y="1527"/>
                  </a:lnTo>
                  <a:lnTo>
                    <a:pt x="24379" y="1462"/>
                  </a:lnTo>
                  <a:lnTo>
                    <a:pt x="24471" y="1383"/>
                  </a:lnTo>
                  <a:lnTo>
                    <a:pt x="24563" y="1330"/>
                  </a:lnTo>
                  <a:lnTo>
                    <a:pt x="24669" y="1277"/>
                  </a:lnTo>
                  <a:lnTo>
                    <a:pt x="24787" y="1238"/>
                  </a:lnTo>
                  <a:lnTo>
                    <a:pt x="24892" y="1212"/>
                  </a:lnTo>
                  <a:lnTo>
                    <a:pt x="25011" y="1185"/>
                  </a:lnTo>
                  <a:close/>
                  <a:moveTo>
                    <a:pt x="25143" y="0"/>
                  </a:moveTo>
                  <a:lnTo>
                    <a:pt x="24892" y="14"/>
                  </a:lnTo>
                  <a:lnTo>
                    <a:pt x="24655" y="53"/>
                  </a:lnTo>
                  <a:lnTo>
                    <a:pt x="24432" y="106"/>
                  </a:lnTo>
                  <a:lnTo>
                    <a:pt x="24208" y="185"/>
                  </a:lnTo>
                  <a:lnTo>
                    <a:pt x="24010" y="290"/>
                  </a:lnTo>
                  <a:lnTo>
                    <a:pt x="23813" y="409"/>
                  </a:lnTo>
                  <a:lnTo>
                    <a:pt x="23629" y="540"/>
                  </a:lnTo>
                  <a:lnTo>
                    <a:pt x="23458" y="698"/>
                  </a:lnTo>
                  <a:lnTo>
                    <a:pt x="23300" y="869"/>
                  </a:lnTo>
                  <a:lnTo>
                    <a:pt x="23168" y="1054"/>
                  </a:lnTo>
                  <a:lnTo>
                    <a:pt x="23050" y="1251"/>
                  </a:lnTo>
                  <a:lnTo>
                    <a:pt x="22944" y="1448"/>
                  </a:lnTo>
                  <a:lnTo>
                    <a:pt x="22865" y="1672"/>
                  </a:lnTo>
                  <a:lnTo>
                    <a:pt x="22813" y="1896"/>
                  </a:lnTo>
                  <a:lnTo>
                    <a:pt x="22773" y="2133"/>
                  </a:lnTo>
                  <a:lnTo>
                    <a:pt x="22760" y="2383"/>
                  </a:lnTo>
                  <a:lnTo>
                    <a:pt x="22773" y="2581"/>
                  </a:lnTo>
                  <a:lnTo>
                    <a:pt x="22799" y="2791"/>
                  </a:lnTo>
                  <a:lnTo>
                    <a:pt x="22839" y="2975"/>
                  </a:lnTo>
                  <a:lnTo>
                    <a:pt x="22892" y="3173"/>
                  </a:lnTo>
                  <a:lnTo>
                    <a:pt x="22971" y="3357"/>
                  </a:lnTo>
                  <a:lnTo>
                    <a:pt x="23050" y="3528"/>
                  </a:lnTo>
                  <a:lnTo>
                    <a:pt x="23155" y="3686"/>
                  </a:lnTo>
                  <a:lnTo>
                    <a:pt x="23273" y="3844"/>
                  </a:lnTo>
                  <a:lnTo>
                    <a:pt x="23392" y="3989"/>
                  </a:lnTo>
                  <a:lnTo>
                    <a:pt x="23523" y="4134"/>
                  </a:lnTo>
                  <a:lnTo>
                    <a:pt x="23681" y="4252"/>
                  </a:lnTo>
                  <a:lnTo>
                    <a:pt x="23839" y="4371"/>
                  </a:lnTo>
                  <a:lnTo>
                    <a:pt x="23997" y="4463"/>
                  </a:lnTo>
                  <a:lnTo>
                    <a:pt x="24168" y="4555"/>
                  </a:lnTo>
                  <a:lnTo>
                    <a:pt x="24353" y="4621"/>
                  </a:lnTo>
                  <a:lnTo>
                    <a:pt x="24550" y="4687"/>
                  </a:lnTo>
                  <a:lnTo>
                    <a:pt x="24550" y="15191"/>
                  </a:lnTo>
                  <a:lnTo>
                    <a:pt x="0" y="15191"/>
                  </a:lnTo>
                  <a:lnTo>
                    <a:pt x="0" y="25564"/>
                  </a:lnTo>
                  <a:lnTo>
                    <a:pt x="1185" y="25564"/>
                  </a:lnTo>
                  <a:lnTo>
                    <a:pt x="1185" y="16376"/>
                  </a:lnTo>
                  <a:lnTo>
                    <a:pt x="25722" y="16376"/>
                  </a:lnTo>
                  <a:lnTo>
                    <a:pt x="25722" y="4687"/>
                  </a:lnTo>
                  <a:lnTo>
                    <a:pt x="25919" y="4621"/>
                  </a:lnTo>
                  <a:lnTo>
                    <a:pt x="26103" y="4555"/>
                  </a:lnTo>
                  <a:lnTo>
                    <a:pt x="26275" y="4463"/>
                  </a:lnTo>
                  <a:lnTo>
                    <a:pt x="26446" y="4371"/>
                  </a:lnTo>
                  <a:lnTo>
                    <a:pt x="26604" y="4252"/>
                  </a:lnTo>
                  <a:lnTo>
                    <a:pt x="26748" y="4134"/>
                  </a:lnTo>
                  <a:lnTo>
                    <a:pt x="26880" y="3989"/>
                  </a:lnTo>
                  <a:lnTo>
                    <a:pt x="27012" y="3844"/>
                  </a:lnTo>
                  <a:lnTo>
                    <a:pt x="27117" y="3686"/>
                  </a:lnTo>
                  <a:lnTo>
                    <a:pt x="27222" y="3528"/>
                  </a:lnTo>
                  <a:lnTo>
                    <a:pt x="27301" y="3357"/>
                  </a:lnTo>
                  <a:lnTo>
                    <a:pt x="27380" y="3173"/>
                  </a:lnTo>
                  <a:lnTo>
                    <a:pt x="27433" y="2975"/>
                  </a:lnTo>
                  <a:lnTo>
                    <a:pt x="27486" y="2791"/>
                  </a:lnTo>
                  <a:lnTo>
                    <a:pt x="27512" y="2581"/>
                  </a:lnTo>
                  <a:lnTo>
                    <a:pt x="27512" y="2383"/>
                  </a:lnTo>
                  <a:lnTo>
                    <a:pt x="27499" y="2133"/>
                  </a:lnTo>
                  <a:lnTo>
                    <a:pt x="27472" y="1896"/>
                  </a:lnTo>
                  <a:lnTo>
                    <a:pt x="27407" y="1672"/>
                  </a:lnTo>
                  <a:lnTo>
                    <a:pt x="27328" y="1448"/>
                  </a:lnTo>
                  <a:lnTo>
                    <a:pt x="27222" y="1251"/>
                  </a:lnTo>
                  <a:lnTo>
                    <a:pt x="27104" y="1054"/>
                  </a:lnTo>
                  <a:lnTo>
                    <a:pt x="26972" y="869"/>
                  </a:lnTo>
                  <a:lnTo>
                    <a:pt x="26814" y="698"/>
                  </a:lnTo>
                  <a:lnTo>
                    <a:pt x="26643" y="540"/>
                  </a:lnTo>
                  <a:lnTo>
                    <a:pt x="26472" y="409"/>
                  </a:lnTo>
                  <a:lnTo>
                    <a:pt x="26275" y="290"/>
                  </a:lnTo>
                  <a:lnTo>
                    <a:pt x="26064" y="185"/>
                  </a:lnTo>
                  <a:lnTo>
                    <a:pt x="25840" y="106"/>
                  </a:lnTo>
                  <a:lnTo>
                    <a:pt x="25616" y="53"/>
                  </a:lnTo>
                  <a:lnTo>
                    <a:pt x="25379" y="14"/>
                  </a:lnTo>
                  <a:lnTo>
                    <a:pt x="25143"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4"/>
            <p:cNvSpPr/>
            <p:nvPr/>
          </p:nvSpPr>
          <p:spPr>
            <a:xfrm>
              <a:off x="4481975" y="1366550"/>
              <a:ext cx="1241350" cy="823400"/>
            </a:xfrm>
            <a:custGeom>
              <a:avLst/>
              <a:gdLst/>
              <a:ahLst/>
              <a:cxnLst/>
              <a:rect l="l" t="t" r="r" b="b"/>
              <a:pathLst>
                <a:path w="49654" h="32936" extrusionOk="0">
                  <a:moveTo>
                    <a:pt x="47271" y="29355"/>
                  </a:moveTo>
                  <a:lnTo>
                    <a:pt x="47389" y="29369"/>
                  </a:lnTo>
                  <a:lnTo>
                    <a:pt x="47508" y="29382"/>
                  </a:lnTo>
                  <a:lnTo>
                    <a:pt x="47626" y="29408"/>
                  </a:lnTo>
                  <a:lnTo>
                    <a:pt x="47732" y="29447"/>
                  </a:lnTo>
                  <a:lnTo>
                    <a:pt x="47837" y="29500"/>
                  </a:lnTo>
                  <a:lnTo>
                    <a:pt x="47942" y="29566"/>
                  </a:lnTo>
                  <a:lnTo>
                    <a:pt x="48034" y="29632"/>
                  </a:lnTo>
                  <a:lnTo>
                    <a:pt x="48113" y="29711"/>
                  </a:lnTo>
                  <a:lnTo>
                    <a:pt x="48192" y="29790"/>
                  </a:lnTo>
                  <a:lnTo>
                    <a:pt x="48258" y="29882"/>
                  </a:lnTo>
                  <a:lnTo>
                    <a:pt x="48324" y="29987"/>
                  </a:lnTo>
                  <a:lnTo>
                    <a:pt x="48377" y="30092"/>
                  </a:lnTo>
                  <a:lnTo>
                    <a:pt x="48416" y="30198"/>
                  </a:lnTo>
                  <a:lnTo>
                    <a:pt x="48442" y="30316"/>
                  </a:lnTo>
                  <a:lnTo>
                    <a:pt x="48456" y="30435"/>
                  </a:lnTo>
                  <a:lnTo>
                    <a:pt x="48469" y="30553"/>
                  </a:lnTo>
                  <a:lnTo>
                    <a:pt x="48456" y="30685"/>
                  </a:lnTo>
                  <a:lnTo>
                    <a:pt x="48442" y="30803"/>
                  </a:lnTo>
                  <a:lnTo>
                    <a:pt x="48416" y="30909"/>
                  </a:lnTo>
                  <a:lnTo>
                    <a:pt x="48377" y="31027"/>
                  </a:lnTo>
                  <a:lnTo>
                    <a:pt x="48324" y="31132"/>
                  </a:lnTo>
                  <a:lnTo>
                    <a:pt x="48258" y="31225"/>
                  </a:lnTo>
                  <a:lnTo>
                    <a:pt x="48192" y="31317"/>
                  </a:lnTo>
                  <a:lnTo>
                    <a:pt x="48113" y="31409"/>
                  </a:lnTo>
                  <a:lnTo>
                    <a:pt x="48034" y="31475"/>
                  </a:lnTo>
                  <a:lnTo>
                    <a:pt x="47942" y="31554"/>
                  </a:lnTo>
                  <a:lnTo>
                    <a:pt x="47837" y="31606"/>
                  </a:lnTo>
                  <a:lnTo>
                    <a:pt x="47732" y="31659"/>
                  </a:lnTo>
                  <a:lnTo>
                    <a:pt x="47626" y="31698"/>
                  </a:lnTo>
                  <a:lnTo>
                    <a:pt x="47508" y="31725"/>
                  </a:lnTo>
                  <a:lnTo>
                    <a:pt x="47389" y="31751"/>
                  </a:lnTo>
                  <a:lnTo>
                    <a:pt x="47152" y="31751"/>
                  </a:lnTo>
                  <a:lnTo>
                    <a:pt x="47034" y="31725"/>
                  </a:lnTo>
                  <a:lnTo>
                    <a:pt x="46915" y="31698"/>
                  </a:lnTo>
                  <a:lnTo>
                    <a:pt x="46797" y="31659"/>
                  </a:lnTo>
                  <a:lnTo>
                    <a:pt x="46705" y="31606"/>
                  </a:lnTo>
                  <a:lnTo>
                    <a:pt x="46600" y="31554"/>
                  </a:lnTo>
                  <a:lnTo>
                    <a:pt x="46507" y="31475"/>
                  </a:lnTo>
                  <a:lnTo>
                    <a:pt x="46428" y="31409"/>
                  </a:lnTo>
                  <a:lnTo>
                    <a:pt x="46349" y="31317"/>
                  </a:lnTo>
                  <a:lnTo>
                    <a:pt x="46270" y="31225"/>
                  </a:lnTo>
                  <a:lnTo>
                    <a:pt x="46218" y="31132"/>
                  </a:lnTo>
                  <a:lnTo>
                    <a:pt x="46165" y="31027"/>
                  </a:lnTo>
                  <a:lnTo>
                    <a:pt x="46126" y="30909"/>
                  </a:lnTo>
                  <a:lnTo>
                    <a:pt x="46099" y="30803"/>
                  </a:lnTo>
                  <a:lnTo>
                    <a:pt x="46073" y="30685"/>
                  </a:lnTo>
                  <a:lnTo>
                    <a:pt x="46073" y="30553"/>
                  </a:lnTo>
                  <a:lnTo>
                    <a:pt x="46073" y="30435"/>
                  </a:lnTo>
                  <a:lnTo>
                    <a:pt x="46099" y="30316"/>
                  </a:lnTo>
                  <a:lnTo>
                    <a:pt x="46126" y="30198"/>
                  </a:lnTo>
                  <a:lnTo>
                    <a:pt x="46165" y="30092"/>
                  </a:lnTo>
                  <a:lnTo>
                    <a:pt x="46218" y="29987"/>
                  </a:lnTo>
                  <a:lnTo>
                    <a:pt x="46270" y="29882"/>
                  </a:lnTo>
                  <a:lnTo>
                    <a:pt x="46349" y="29790"/>
                  </a:lnTo>
                  <a:lnTo>
                    <a:pt x="46428" y="29711"/>
                  </a:lnTo>
                  <a:lnTo>
                    <a:pt x="46507" y="29632"/>
                  </a:lnTo>
                  <a:lnTo>
                    <a:pt x="46600" y="29566"/>
                  </a:lnTo>
                  <a:lnTo>
                    <a:pt x="46705" y="29500"/>
                  </a:lnTo>
                  <a:lnTo>
                    <a:pt x="46797" y="29447"/>
                  </a:lnTo>
                  <a:lnTo>
                    <a:pt x="46915" y="29408"/>
                  </a:lnTo>
                  <a:lnTo>
                    <a:pt x="47034" y="29382"/>
                  </a:lnTo>
                  <a:lnTo>
                    <a:pt x="47152" y="29369"/>
                  </a:lnTo>
                  <a:lnTo>
                    <a:pt x="47271" y="29355"/>
                  </a:lnTo>
                  <a:close/>
                  <a:moveTo>
                    <a:pt x="1" y="1"/>
                  </a:moveTo>
                  <a:lnTo>
                    <a:pt x="1" y="1172"/>
                  </a:lnTo>
                  <a:lnTo>
                    <a:pt x="22642" y="1172"/>
                  </a:lnTo>
                  <a:lnTo>
                    <a:pt x="46679" y="16626"/>
                  </a:lnTo>
                  <a:lnTo>
                    <a:pt x="46679" y="28250"/>
                  </a:lnTo>
                  <a:lnTo>
                    <a:pt x="46494" y="28315"/>
                  </a:lnTo>
                  <a:lnTo>
                    <a:pt x="46310" y="28381"/>
                  </a:lnTo>
                  <a:lnTo>
                    <a:pt x="46126" y="28473"/>
                  </a:lnTo>
                  <a:lnTo>
                    <a:pt x="45968" y="28566"/>
                  </a:lnTo>
                  <a:lnTo>
                    <a:pt x="45810" y="28684"/>
                  </a:lnTo>
                  <a:lnTo>
                    <a:pt x="45665" y="28802"/>
                  </a:lnTo>
                  <a:lnTo>
                    <a:pt x="45520" y="28947"/>
                  </a:lnTo>
                  <a:lnTo>
                    <a:pt x="45402" y="29092"/>
                  </a:lnTo>
                  <a:lnTo>
                    <a:pt x="45283" y="29250"/>
                  </a:lnTo>
                  <a:lnTo>
                    <a:pt x="45191" y="29408"/>
                  </a:lnTo>
                  <a:lnTo>
                    <a:pt x="45099" y="29579"/>
                  </a:lnTo>
                  <a:lnTo>
                    <a:pt x="45020" y="29763"/>
                  </a:lnTo>
                  <a:lnTo>
                    <a:pt x="44967" y="29961"/>
                  </a:lnTo>
                  <a:lnTo>
                    <a:pt x="44928" y="30145"/>
                  </a:lnTo>
                  <a:lnTo>
                    <a:pt x="44901" y="30356"/>
                  </a:lnTo>
                  <a:lnTo>
                    <a:pt x="44888" y="30553"/>
                  </a:lnTo>
                  <a:lnTo>
                    <a:pt x="44901" y="30803"/>
                  </a:lnTo>
                  <a:lnTo>
                    <a:pt x="44941" y="31040"/>
                  </a:lnTo>
                  <a:lnTo>
                    <a:pt x="44994" y="31264"/>
                  </a:lnTo>
                  <a:lnTo>
                    <a:pt x="45073" y="31475"/>
                  </a:lnTo>
                  <a:lnTo>
                    <a:pt x="45178" y="31685"/>
                  </a:lnTo>
                  <a:lnTo>
                    <a:pt x="45296" y="31883"/>
                  </a:lnTo>
                  <a:lnTo>
                    <a:pt x="45428" y="32067"/>
                  </a:lnTo>
                  <a:lnTo>
                    <a:pt x="45586" y="32238"/>
                  </a:lnTo>
                  <a:lnTo>
                    <a:pt x="45757" y="32396"/>
                  </a:lnTo>
                  <a:lnTo>
                    <a:pt x="45941" y="32528"/>
                  </a:lnTo>
                  <a:lnTo>
                    <a:pt x="46139" y="32646"/>
                  </a:lnTo>
                  <a:lnTo>
                    <a:pt x="46349" y="32752"/>
                  </a:lnTo>
                  <a:lnTo>
                    <a:pt x="46560" y="32831"/>
                  </a:lnTo>
                  <a:lnTo>
                    <a:pt x="46784" y="32883"/>
                  </a:lnTo>
                  <a:lnTo>
                    <a:pt x="47021" y="32923"/>
                  </a:lnTo>
                  <a:lnTo>
                    <a:pt x="47271" y="32936"/>
                  </a:lnTo>
                  <a:lnTo>
                    <a:pt x="47508" y="32923"/>
                  </a:lnTo>
                  <a:lnTo>
                    <a:pt x="47745" y="32883"/>
                  </a:lnTo>
                  <a:lnTo>
                    <a:pt x="47982" y="32831"/>
                  </a:lnTo>
                  <a:lnTo>
                    <a:pt x="48192" y="32752"/>
                  </a:lnTo>
                  <a:lnTo>
                    <a:pt x="48403" y="32646"/>
                  </a:lnTo>
                  <a:lnTo>
                    <a:pt x="48600" y="32528"/>
                  </a:lnTo>
                  <a:lnTo>
                    <a:pt x="48785" y="32396"/>
                  </a:lnTo>
                  <a:lnTo>
                    <a:pt x="48956" y="32238"/>
                  </a:lnTo>
                  <a:lnTo>
                    <a:pt x="49101" y="32067"/>
                  </a:lnTo>
                  <a:lnTo>
                    <a:pt x="49245" y="31883"/>
                  </a:lnTo>
                  <a:lnTo>
                    <a:pt x="49364" y="31685"/>
                  </a:lnTo>
                  <a:lnTo>
                    <a:pt x="49456" y="31475"/>
                  </a:lnTo>
                  <a:lnTo>
                    <a:pt x="49535" y="31264"/>
                  </a:lnTo>
                  <a:lnTo>
                    <a:pt x="49601" y="31040"/>
                  </a:lnTo>
                  <a:lnTo>
                    <a:pt x="49640" y="30803"/>
                  </a:lnTo>
                  <a:lnTo>
                    <a:pt x="49653" y="30553"/>
                  </a:lnTo>
                  <a:lnTo>
                    <a:pt x="49640" y="30356"/>
                  </a:lnTo>
                  <a:lnTo>
                    <a:pt x="49614" y="30145"/>
                  </a:lnTo>
                  <a:lnTo>
                    <a:pt x="49575" y="29961"/>
                  </a:lnTo>
                  <a:lnTo>
                    <a:pt x="49509" y="29763"/>
                  </a:lnTo>
                  <a:lnTo>
                    <a:pt x="49443" y="29579"/>
                  </a:lnTo>
                  <a:lnTo>
                    <a:pt x="49351" y="29408"/>
                  </a:lnTo>
                  <a:lnTo>
                    <a:pt x="49259" y="29250"/>
                  </a:lnTo>
                  <a:lnTo>
                    <a:pt x="49140" y="29092"/>
                  </a:lnTo>
                  <a:lnTo>
                    <a:pt x="49008" y="28934"/>
                  </a:lnTo>
                  <a:lnTo>
                    <a:pt x="48877" y="28802"/>
                  </a:lnTo>
                  <a:lnTo>
                    <a:pt x="48732" y="28684"/>
                  </a:lnTo>
                  <a:lnTo>
                    <a:pt x="48574" y="28566"/>
                  </a:lnTo>
                  <a:lnTo>
                    <a:pt x="48403" y="28473"/>
                  </a:lnTo>
                  <a:lnTo>
                    <a:pt x="48232" y="28381"/>
                  </a:lnTo>
                  <a:lnTo>
                    <a:pt x="48048" y="28315"/>
                  </a:lnTo>
                  <a:lnTo>
                    <a:pt x="47863" y="28250"/>
                  </a:lnTo>
                  <a:lnTo>
                    <a:pt x="47863" y="15981"/>
                  </a:lnTo>
                  <a:lnTo>
                    <a:pt x="23142" y="93"/>
                  </a:lnTo>
                  <a:lnTo>
                    <a:pt x="22997"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4"/>
            <p:cNvSpPr/>
            <p:nvPr/>
          </p:nvSpPr>
          <p:spPr>
            <a:xfrm>
              <a:off x="4481975" y="2128725"/>
              <a:ext cx="347550" cy="466000"/>
            </a:xfrm>
            <a:custGeom>
              <a:avLst/>
              <a:gdLst/>
              <a:ahLst/>
              <a:cxnLst/>
              <a:rect l="l" t="t" r="r" b="b"/>
              <a:pathLst>
                <a:path w="13902" h="18640" extrusionOk="0">
                  <a:moveTo>
                    <a:pt x="11519" y="15059"/>
                  </a:moveTo>
                  <a:lnTo>
                    <a:pt x="11651" y="15073"/>
                  </a:lnTo>
                  <a:lnTo>
                    <a:pt x="11769" y="15086"/>
                  </a:lnTo>
                  <a:lnTo>
                    <a:pt x="11874" y="15112"/>
                  </a:lnTo>
                  <a:lnTo>
                    <a:pt x="11993" y="15152"/>
                  </a:lnTo>
                  <a:lnTo>
                    <a:pt x="12098" y="15204"/>
                  </a:lnTo>
                  <a:lnTo>
                    <a:pt x="12190" y="15270"/>
                  </a:lnTo>
                  <a:lnTo>
                    <a:pt x="12282" y="15336"/>
                  </a:lnTo>
                  <a:lnTo>
                    <a:pt x="12375" y="15415"/>
                  </a:lnTo>
                  <a:lnTo>
                    <a:pt x="12453" y="15494"/>
                  </a:lnTo>
                  <a:lnTo>
                    <a:pt x="12519" y="15586"/>
                  </a:lnTo>
                  <a:lnTo>
                    <a:pt x="12572" y="15691"/>
                  </a:lnTo>
                  <a:lnTo>
                    <a:pt x="12625" y="15797"/>
                  </a:lnTo>
                  <a:lnTo>
                    <a:pt x="12664" y="15902"/>
                  </a:lnTo>
                  <a:lnTo>
                    <a:pt x="12704" y="16020"/>
                  </a:lnTo>
                  <a:lnTo>
                    <a:pt x="12717" y="16139"/>
                  </a:lnTo>
                  <a:lnTo>
                    <a:pt x="12717" y="16257"/>
                  </a:lnTo>
                  <a:lnTo>
                    <a:pt x="12717" y="16389"/>
                  </a:lnTo>
                  <a:lnTo>
                    <a:pt x="12704" y="16507"/>
                  </a:lnTo>
                  <a:lnTo>
                    <a:pt x="12664" y="16613"/>
                  </a:lnTo>
                  <a:lnTo>
                    <a:pt x="12625" y="16731"/>
                  </a:lnTo>
                  <a:lnTo>
                    <a:pt x="12572" y="16837"/>
                  </a:lnTo>
                  <a:lnTo>
                    <a:pt x="12519" y="16929"/>
                  </a:lnTo>
                  <a:lnTo>
                    <a:pt x="12453" y="17021"/>
                  </a:lnTo>
                  <a:lnTo>
                    <a:pt x="12375" y="17113"/>
                  </a:lnTo>
                  <a:lnTo>
                    <a:pt x="12282" y="17179"/>
                  </a:lnTo>
                  <a:lnTo>
                    <a:pt x="12190" y="17258"/>
                  </a:lnTo>
                  <a:lnTo>
                    <a:pt x="12098" y="17310"/>
                  </a:lnTo>
                  <a:lnTo>
                    <a:pt x="11993" y="17363"/>
                  </a:lnTo>
                  <a:lnTo>
                    <a:pt x="11874" y="17403"/>
                  </a:lnTo>
                  <a:lnTo>
                    <a:pt x="11769" y="17429"/>
                  </a:lnTo>
                  <a:lnTo>
                    <a:pt x="11651" y="17455"/>
                  </a:lnTo>
                  <a:lnTo>
                    <a:pt x="11400" y="17455"/>
                  </a:lnTo>
                  <a:lnTo>
                    <a:pt x="11282" y="17429"/>
                  </a:lnTo>
                  <a:lnTo>
                    <a:pt x="11163" y="17403"/>
                  </a:lnTo>
                  <a:lnTo>
                    <a:pt x="11058" y="17363"/>
                  </a:lnTo>
                  <a:lnTo>
                    <a:pt x="10953" y="17310"/>
                  </a:lnTo>
                  <a:lnTo>
                    <a:pt x="10861" y="17258"/>
                  </a:lnTo>
                  <a:lnTo>
                    <a:pt x="10769" y="17179"/>
                  </a:lnTo>
                  <a:lnTo>
                    <a:pt x="10676" y="17113"/>
                  </a:lnTo>
                  <a:lnTo>
                    <a:pt x="10597" y="17021"/>
                  </a:lnTo>
                  <a:lnTo>
                    <a:pt x="10532" y="16929"/>
                  </a:lnTo>
                  <a:lnTo>
                    <a:pt x="10466" y="16837"/>
                  </a:lnTo>
                  <a:lnTo>
                    <a:pt x="10426" y="16731"/>
                  </a:lnTo>
                  <a:lnTo>
                    <a:pt x="10387" y="16613"/>
                  </a:lnTo>
                  <a:lnTo>
                    <a:pt x="10347" y="16507"/>
                  </a:lnTo>
                  <a:lnTo>
                    <a:pt x="10334" y="16389"/>
                  </a:lnTo>
                  <a:lnTo>
                    <a:pt x="10321" y="16257"/>
                  </a:lnTo>
                  <a:lnTo>
                    <a:pt x="10334" y="16139"/>
                  </a:lnTo>
                  <a:lnTo>
                    <a:pt x="10347" y="16020"/>
                  </a:lnTo>
                  <a:lnTo>
                    <a:pt x="10387" y="15902"/>
                  </a:lnTo>
                  <a:lnTo>
                    <a:pt x="10426" y="15797"/>
                  </a:lnTo>
                  <a:lnTo>
                    <a:pt x="10466" y="15691"/>
                  </a:lnTo>
                  <a:lnTo>
                    <a:pt x="10532" y="15586"/>
                  </a:lnTo>
                  <a:lnTo>
                    <a:pt x="10597" y="15494"/>
                  </a:lnTo>
                  <a:lnTo>
                    <a:pt x="10676" y="15415"/>
                  </a:lnTo>
                  <a:lnTo>
                    <a:pt x="10769" y="15336"/>
                  </a:lnTo>
                  <a:lnTo>
                    <a:pt x="10861" y="15270"/>
                  </a:lnTo>
                  <a:lnTo>
                    <a:pt x="10953" y="15204"/>
                  </a:lnTo>
                  <a:lnTo>
                    <a:pt x="11058" y="15152"/>
                  </a:lnTo>
                  <a:lnTo>
                    <a:pt x="11163" y="15112"/>
                  </a:lnTo>
                  <a:lnTo>
                    <a:pt x="11282" y="15086"/>
                  </a:lnTo>
                  <a:lnTo>
                    <a:pt x="11400" y="15073"/>
                  </a:lnTo>
                  <a:lnTo>
                    <a:pt x="11519" y="15059"/>
                  </a:lnTo>
                  <a:close/>
                  <a:moveTo>
                    <a:pt x="1" y="0"/>
                  </a:moveTo>
                  <a:lnTo>
                    <a:pt x="1" y="1185"/>
                  </a:lnTo>
                  <a:lnTo>
                    <a:pt x="11150" y="1185"/>
                  </a:lnTo>
                  <a:lnTo>
                    <a:pt x="11150" y="13914"/>
                  </a:lnTo>
                  <a:lnTo>
                    <a:pt x="10940" y="13954"/>
                  </a:lnTo>
                  <a:lnTo>
                    <a:pt x="10742" y="14020"/>
                  </a:lnTo>
                  <a:lnTo>
                    <a:pt x="10545" y="14099"/>
                  </a:lnTo>
                  <a:lnTo>
                    <a:pt x="10361" y="14191"/>
                  </a:lnTo>
                  <a:lnTo>
                    <a:pt x="10176" y="14296"/>
                  </a:lnTo>
                  <a:lnTo>
                    <a:pt x="10018" y="14428"/>
                  </a:lnTo>
                  <a:lnTo>
                    <a:pt x="9860" y="14559"/>
                  </a:lnTo>
                  <a:lnTo>
                    <a:pt x="9715" y="14717"/>
                  </a:lnTo>
                  <a:lnTo>
                    <a:pt x="9597" y="14875"/>
                  </a:lnTo>
                  <a:lnTo>
                    <a:pt x="9479" y="15046"/>
                  </a:lnTo>
                  <a:lnTo>
                    <a:pt x="9386" y="15231"/>
                  </a:lnTo>
                  <a:lnTo>
                    <a:pt x="9294" y="15415"/>
                  </a:lnTo>
                  <a:lnTo>
                    <a:pt x="9228" y="15625"/>
                  </a:lnTo>
                  <a:lnTo>
                    <a:pt x="9189" y="15823"/>
                  </a:lnTo>
                  <a:lnTo>
                    <a:pt x="9163" y="16047"/>
                  </a:lnTo>
                  <a:lnTo>
                    <a:pt x="9149" y="16257"/>
                  </a:lnTo>
                  <a:lnTo>
                    <a:pt x="9163" y="16507"/>
                  </a:lnTo>
                  <a:lnTo>
                    <a:pt x="9189" y="16744"/>
                  </a:lnTo>
                  <a:lnTo>
                    <a:pt x="9255" y="16968"/>
                  </a:lnTo>
                  <a:lnTo>
                    <a:pt x="9334" y="17179"/>
                  </a:lnTo>
                  <a:lnTo>
                    <a:pt x="9439" y="17389"/>
                  </a:lnTo>
                  <a:lnTo>
                    <a:pt x="9558" y="17587"/>
                  </a:lnTo>
                  <a:lnTo>
                    <a:pt x="9689" y="17771"/>
                  </a:lnTo>
                  <a:lnTo>
                    <a:pt x="9847" y="17942"/>
                  </a:lnTo>
                  <a:lnTo>
                    <a:pt x="10018" y="18100"/>
                  </a:lnTo>
                  <a:lnTo>
                    <a:pt x="10189" y="18232"/>
                  </a:lnTo>
                  <a:lnTo>
                    <a:pt x="10387" y="18350"/>
                  </a:lnTo>
                  <a:lnTo>
                    <a:pt x="10597" y="18456"/>
                  </a:lnTo>
                  <a:lnTo>
                    <a:pt x="10821" y="18535"/>
                  </a:lnTo>
                  <a:lnTo>
                    <a:pt x="11045" y="18587"/>
                  </a:lnTo>
                  <a:lnTo>
                    <a:pt x="11282" y="18627"/>
                  </a:lnTo>
                  <a:lnTo>
                    <a:pt x="11519" y="18640"/>
                  </a:lnTo>
                  <a:lnTo>
                    <a:pt x="11769" y="18627"/>
                  </a:lnTo>
                  <a:lnTo>
                    <a:pt x="12006" y="18587"/>
                  </a:lnTo>
                  <a:lnTo>
                    <a:pt x="12230" y="18535"/>
                  </a:lnTo>
                  <a:lnTo>
                    <a:pt x="12453" y="18456"/>
                  </a:lnTo>
                  <a:lnTo>
                    <a:pt x="12651" y="18350"/>
                  </a:lnTo>
                  <a:lnTo>
                    <a:pt x="12848" y="18232"/>
                  </a:lnTo>
                  <a:lnTo>
                    <a:pt x="13033" y="18100"/>
                  </a:lnTo>
                  <a:lnTo>
                    <a:pt x="13204" y="17942"/>
                  </a:lnTo>
                  <a:lnTo>
                    <a:pt x="13362" y="17771"/>
                  </a:lnTo>
                  <a:lnTo>
                    <a:pt x="13493" y="17587"/>
                  </a:lnTo>
                  <a:lnTo>
                    <a:pt x="13612" y="17389"/>
                  </a:lnTo>
                  <a:lnTo>
                    <a:pt x="13717" y="17179"/>
                  </a:lnTo>
                  <a:lnTo>
                    <a:pt x="13796" y="16968"/>
                  </a:lnTo>
                  <a:lnTo>
                    <a:pt x="13849" y="16744"/>
                  </a:lnTo>
                  <a:lnTo>
                    <a:pt x="13888" y="16507"/>
                  </a:lnTo>
                  <a:lnTo>
                    <a:pt x="13901" y="16257"/>
                  </a:lnTo>
                  <a:lnTo>
                    <a:pt x="13901" y="16073"/>
                  </a:lnTo>
                  <a:lnTo>
                    <a:pt x="13875" y="15889"/>
                  </a:lnTo>
                  <a:lnTo>
                    <a:pt x="13836" y="15704"/>
                  </a:lnTo>
                  <a:lnTo>
                    <a:pt x="13783" y="15520"/>
                  </a:lnTo>
                  <a:lnTo>
                    <a:pt x="13717" y="15349"/>
                  </a:lnTo>
                  <a:lnTo>
                    <a:pt x="13651" y="15191"/>
                  </a:lnTo>
                  <a:lnTo>
                    <a:pt x="13559" y="15033"/>
                  </a:lnTo>
                  <a:lnTo>
                    <a:pt x="13454" y="14875"/>
                  </a:lnTo>
                  <a:lnTo>
                    <a:pt x="13349" y="14744"/>
                  </a:lnTo>
                  <a:lnTo>
                    <a:pt x="13230" y="14599"/>
                  </a:lnTo>
                  <a:lnTo>
                    <a:pt x="13099" y="14480"/>
                  </a:lnTo>
                  <a:lnTo>
                    <a:pt x="12967" y="14362"/>
                  </a:lnTo>
                  <a:lnTo>
                    <a:pt x="12809" y="14256"/>
                  </a:lnTo>
                  <a:lnTo>
                    <a:pt x="12664" y="14164"/>
                  </a:lnTo>
                  <a:lnTo>
                    <a:pt x="12493" y="14085"/>
                  </a:lnTo>
                  <a:lnTo>
                    <a:pt x="12322" y="14020"/>
                  </a:lnTo>
                  <a:lnTo>
                    <a:pt x="12322"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4"/>
            <p:cNvSpPr/>
            <p:nvPr/>
          </p:nvSpPr>
          <p:spPr>
            <a:xfrm>
              <a:off x="4953900" y="2739175"/>
              <a:ext cx="118825" cy="793450"/>
            </a:xfrm>
            <a:custGeom>
              <a:avLst/>
              <a:gdLst/>
              <a:ahLst/>
              <a:cxnLst/>
              <a:rect l="l" t="t" r="r" b="b"/>
              <a:pathLst>
                <a:path w="4753" h="31738" extrusionOk="0">
                  <a:moveTo>
                    <a:pt x="2501" y="28157"/>
                  </a:moveTo>
                  <a:lnTo>
                    <a:pt x="2620" y="28184"/>
                  </a:lnTo>
                  <a:lnTo>
                    <a:pt x="2738" y="28210"/>
                  </a:lnTo>
                  <a:lnTo>
                    <a:pt x="2844" y="28250"/>
                  </a:lnTo>
                  <a:lnTo>
                    <a:pt x="2949" y="28302"/>
                  </a:lnTo>
                  <a:lnTo>
                    <a:pt x="3041" y="28355"/>
                  </a:lnTo>
                  <a:lnTo>
                    <a:pt x="3133" y="28434"/>
                  </a:lnTo>
                  <a:lnTo>
                    <a:pt x="3225" y="28513"/>
                  </a:lnTo>
                  <a:lnTo>
                    <a:pt x="3304" y="28592"/>
                  </a:lnTo>
                  <a:lnTo>
                    <a:pt x="3370" y="28684"/>
                  </a:lnTo>
                  <a:lnTo>
                    <a:pt x="3436" y="28789"/>
                  </a:lnTo>
                  <a:lnTo>
                    <a:pt x="3475" y="28881"/>
                  </a:lnTo>
                  <a:lnTo>
                    <a:pt x="3515" y="29000"/>
                  </a:lnTo>
                  <a:lnTo>
                    <a:pt x="3554" y="29118"/>
                  </a:lnTo>
                  <a:lnTo>
                    <a:pt x="3568" y="29237"/>
                  </a:lnTo>
                  <a:lnTo>
                    <a:pt x="3581" y="29355"/>
                  </a:lnTo>
                  <a:lnTo>
                    <a:pt x="3568" y="29474"/>
                  </a:lnTo>
                  <a:lnTo>
                    <a:pt x="3554" y="29592"/>
                  </a:lnTo>
                  <a:lnTo>
                    <a:pt x="3515" y="29711"/>
                  </a:lnTo>
                  <a:lnTo>
                    <a:pt x="3475" y="29816"/>
                  </a:lnTo>
                  <a:lnTo>
                    <a:pt x="3436" y="29921"/>
                  </a:lnTo>
                  <a:lnTo>
                    <a:pt x="3370" y="30027"/>
                  </a:lnTo>
                  <a:lnTo>
                    <a:pt x="3304" y="30119"/>
                  </a:lnTo>
                  <a:lnTo>
                    <a:pt x="3225" y="30198"/>
                  </a:lnTo>
                  <a:lnTo>
                    <a:pt x="3133" y="30277"/>
                  </a:lnTo>
                  <a:lnTo>
                    <a:pt x="3041" y="30343"/>
                  </a:lnTo>
                  <a:lnTo>
                    <a:pt x="2949" y="30408"/>
                  </a:lnTo>
                  <a:lnTo>
                    <a:pt x="2844" y="30461"/>
                  </a:lnTo>
                  <a:lnTo>
                    <a:pt x="2738" y="30501"/>
                  </a:lnTo>
                  <a:lnTo>
                    <a:pt x="2620" y="30527"/>
                  </a:lnTo>
                  <a:lnTo>
                    <a:pt x="2501" y="30540"/>
                  </a:lnTo>
                  <a:lnTo>
                    <a:pt x="2383" y="30553"/>
                  </a:lnTo>
                  <a:lnTo>
                    <a:pt x="2251" y="30540"/>
                  </a:lnTo>
                  <a:lnTo>
                    <a:pt x="2133" y="30527"/>
                  </a:lnTo>
                  <a:lnTo>
                    <a:pt x="2027" y="30501"/>
                  </a:lnTo>
                  <a:lnTo>
                    <a:pt x="1909" y="30461"/>
                  </a:lnTo>
                  <a:lnTo>
                    <a:pt x="1804" y="30408"/>
                  </a:lnTo>
                  <a:lnTo>
                    <a:pt x="1712" y="30343"/>
                  </a:lnTo>
                  <a:lnTo>
                    <a:pt x="1619" y="30277"/>
                  </a:lnTo>
                  <a:lnTo>
                    <a:pt x="1527" y="30198"/>
                  </a:lnTo>
                  <a:lnTo>
                    <a:pt x="1448" y="30119"/>
                  </a:lnTo>
                  <a:lnTo>
                    <a:pt x="1382" y="30027"/>
                  </a:lnTo>
                  <a:lnTo>
                    <a:pt x="1330" y="29921"/>
                  </a:lnTo>
                  <a:lnTo>
                    <a:pt x="1277" y="29816"/>
                  </a:lnTo>
                  <a:lnTo>
                    <a:pt x="1238" y="29711"/>
                  </a:lnTo>
                  <a:lnTo>
                    <a:pt x="1198" y="29592"/>
                  </a:lnTo>
                  <a:lnTo>
                    <a:pt x="1185" y="29474"/>
                  </a:lnTo>
                  <a:lnTo>
                    <a:pt x="1185" y="29355"/>
                  </a:lnTo>
                  <a:lnTo>
                    <a:pt x="1185" y="29237"/>
                  </a:lnTo>
                  <a:lnTo>
                    <a:pt x="1198" y="29118"/>
                  </a:lnTo>
                  <a:lnTo>
                    <a:pt x="1238" y="29000"/>
                  </a:lnTo>
                  <a:lnTo>
                    <a:pt x="1277" y="28881"/>
                  </a:lnTo>
                  <a:lnTo>
                    <a:pt x="1330" y="28789"/>
                  </a:lnTo>
                  <a:lnTo>
                    <a:pt x="1382" y="28684"/>
                  </a:lnTo>
                  <a:lnTo>
                    <a:pt x="1448" y="28592"/>
                  </a:lnTo>
                  <a:lnTo>
                    <a:pt x="1527" y="28513"/>
                  </a:lnTo>
                  <a:lnTo>
                    <a:pt x="1619" y="28434"/>
                  </a:lnTo>
                  <a:lnTo>
                    <a:pt x="1712" y="28355"/>
                  </a:lnTo>
                  <a:lnTo>
                    <a:pt x="1804" y="28302"/>
                  </a:lnTo>
                  <a:lnTo>
                    <a:pt x="1909" y="28250"/>
                  </a:lnTo>
                  <a:lnTo>
                    <a:pt x="2027" y="28210"/>
                  </a:lnTo>
                  <a:lnTo>
                    <a:pt x="2133" y="28184"/>
                  </a:lnTo>
                  <a:lnTo>
                    <a:pt x="2251" y="28157"/>
                  </a:lnTo>
                  <a:close/>
                  <a:moveTo>
                    <a:pt x="1791" y="1"/>
                  </a:moveTo>
                  <a:lnTo>
                    <a:pt x="1791" y="27052"/>
                  </a:lnTo>
                  <a:lnTo>
                    <a:pt x="1593" y="27104"/>
                  </a:lnTo>
                  <a:lnTo>
                    <a:pt x="1409" y="27183"/>
                  </a:lnTo>
                  <a:lnTo>
                    <a:pt x="1238" y="27262"/>
                  </a:lnTo>
                  <a:lnTo>
                    <a:pt x="1080" y="27368"/>
                  </a:lnTo>
                  <a:lnTo>
                    <a:pt x="922" y="27473"/>
                  </a:lnTo>
                  <a:lnTo>
                    <a:pt x="764" y="27605"/>
                  </a:lnTo>
                  <a:lnTo>
                    <a:pt x="632" y="27736"/>
                  </a:lnTo>
                  <a:lnTo>
                    <a:pt x="514" y="27881"/>
                  </a:lnTo>
                  <a:lnTo>
                    <a:pt x="395" y="28039"/>
                  </a:lnTo>
                  <a:lnTo>
                    <a:pt x="290" y="28210"/>
                  </a:lnTo>
                  <a:lnTo>
                    <a:pt x="211" y="28381"/>
                  </a:lnTo>
                  <a:lnTo>
                    <a:pt x="132" y="28566"/>
                  </a:lnTo>
                  <a:lnTo>
                    <a:pt x="79" y="28750"/>
                  </a:lnTo>
                  <a:lnTo>
                    <a:pt x="40" y="28947"/>
                  </a:lnTo>
                  <a:lnTo>
                    <a:pt x="13" y="29145"/>
                  </a:lnTo>
                  <a:lnTo>
                    <a:pt x="0" y="29355"/>
                  </a:lnTo>
                  <a:lnTo>
                    <a:pt x="13" y="29592"/>
                  </a:lnTo>
                  <a:lnTo>
                    <a:pt x="53" y="29829"/>
                  </a:lnTo>
                  <a:lnTo>
                    <a:pt x="106" y="30053"/>
                  </a:lnTo>
                  <a:lnTo>
                    <a:pt x="185" y="30277"/>
                  </a:lnTo>
                  <a:lnTo>
                    <a:pt x="290" y="30487"/>
                  </a:lnTo>
                  <a:lnTo>
                    <a:pt x="408" y="30685"/>
                  </a:lnTo>
                  <a:lnTo>
                    <a:pt x="540" y="30869"/>
                  </a:lnTo>
                  <a:lnTo>
                    <a:pt x="698" y="31040"/>
                  </a:lnTo>
                  <a:lnTo>
                    <a:pt x="869" y="31185"/>
                  </a:lnTo>
                  <a:lnTo>
                    <a:pt x="1053" y="31330"/>
                  </a:lnTo>
                  <a:lnTo>
                    <a:pt x="1251" y="31448"/>
                  </a:lnTo>
                  <a:lnTo>
                    <a:pt x="1448" y="31541"/>
                  </a:lnTo>
                  <a:lnTo>
                    <a:pt x="1672" y="31619"/>
                  </a:lnTo>
                  <a:lnTo>
                    <a:pt x="1896" y="31685"/>
                  </a:lnTo>
                  <a:lnTo>
                    <a:pt x="2133" y="31725"/>
                  </a:lnTo>
                  <a:lnTo>
                    <a:pt x="2383" y="31738"/>
                  </a:lnTo>
                  <a:lnTo>
                    <a:pt x="2620" y="31725"/>
                  </a:lnTo>
                  <a:lnTo>
                    <a:pt x="2857" y="31685"/>
                  </a:lnTo>
                  <a:lnTo>
                    <a:pt x="3081" y="31619"/>
                  </a:lnTo>
                  <a:lnTo>
                    <a:pt x="3304" y="31541"/>
                  </a:lnTo>
                  <a:lnTo>
                    <a:pt x="3515" y="31448"/>
                  </a:lnTo>
                  <a:lnTo>
                    <a:pt x="3712" y="31330"/>
                  </a:lnTo>
                  <a:lnTo>
                    <a:pt x="3884" y="31185"/>
                  </a:lnTo>
                  <a:lnTo>
                    <a:pt x="4055" y="31040"/>
                  </a:lnTo>
                  <a:lnTo>
                    <a:pt x="4213" y="30869"/>
                  </a:lnTo>
                  <a:lnTo>
                    <a:pt x="4344" y="30685"/>
                  </a:lnTo>
                  <a:lnTo>
                    <a:pt x="4463" y="30487"/>
                  </a:lnTo>
                  <a:lnTo>
                    <a:pt x="4568" y="30277"/>
                  </a:lnTo>
                  <a:lnTo>
                    <a:pt x="4647" y="30053"/>
                  </a:lnTo>
                  <a:lnTo>
                    <a:pt x="4713" y="29829"/>
                  </a:lnTo>
                  <a:lnTo>
                    <a:pt x="4739" y="29592"/>
                  </a:lnTo>
                  <a:lnTo>
                    <a:pt x="4752" y="29355"/>
                  </a:lnTo>
                  <a:lnTo>
                    <a:pt x="4752" y="29145"/>
                  </a:lnTo>
                  <a:lnTo>
                    <a:pt x="4726" y="28947"/>
                  </a:lnTo>
                  <a:lnTo>
                    <a:pt x="4673" y="28750"/>
                  </a:lnTo>
                  <a:lnTo>
                    <a:pt x="4621" y="28566"/>
                  </a:lnTo>
                  <a:lnTo>
                    <a:pt x="4542" y="28381"/>
                  </a:lnTo>
                  <a:lnTo>
                    <a:pt x="4463" y="28210"/>
                  </a:lnTo>
                  <a:lnTo>
                    <a:pt x="4357" y="28039"/>
                  </a:lnTo>
                  <a:lnTo>
                    <a:pt x="4252" y="27881"/>
                  </a:lnTo>
                  <a:lnTo>
                    <a:pt x="4120" y="27736"/>
                  </a:lnTo>
                  <a:lnTo>
                    <a:pt x="3989" y="27605"/>
                  </a:lnTo>
                  <a:lnTo>
                    <a:pt x="3844" y="27473"/>
                  </a:lnTo>
                  <a:lnTo>
                    <a:pt x="3686" y="27368"/>
                  </a:lnTo>
                  <a:lnTo>
                    <a:pt x="3515" y="27262"/>
                  </a:lnTo>
                  <a:lnTo>
                    <a:pt x="3344" y="27183"/>
                  </a:lnTo>
                  <a:lnTo>
                    <a:pt x="3160" y="27104"/>
                  </a:lnTo>
                  <a:lnTo>
                    <a:pt x="2962" y="27052"/>
                  </a:lnTo>
                  <a:lnTo>
                    <a:pt x="2962"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4"/>
            <p:cNvSpPr/>
            <p:nvPr/>
          </p:nvSpPr>
          <p:spPr>
            <a:xfrm>
              <a:off x="5085525" y="2744125"/>
              <a:ext cx="118825" cy="788500"/>
            </a:xfrm>
            <a:custGeom>
              <a:avLst/>
              <a:gdLst/>
              <a:ahLst/>
              <a:cxnLst/>
              <a:rect l="l" t="t" r="r" b="b"/>
              <a:pathLst>
                <a:path w="4753" h="31540" extrusionOk="0">
                  <a:moveTo>
                    <a:pt x="2502" y="27959"/>
                  </a:moveTo>
                  <a:lnTo>
                    <a:pt x="2620" y="27986"/>
                  </a:lnTo>
                  <a:lnTo>
                    <a:pt x="2739" y="28012"/>
                  </a:lnTo>
                  <a:lnTo>
                    <a:pt x="2844" y="28052"/>
                  </a:lnTo>
                  <a:lnTo>
                    <a:pt x="2949" y="28104"/>
                  </a:lnTo>
                  <a:lnTo>
                    <a:pt x="3041" y="28157"/>
                  </a:lnTo>
                  <a:lnTo>
                    <a:pt x="3134" y="28236"/>
                  </a:lnTo>
                  <a:lnTo>
                    <a:pt x="3226" y="28315"/>
                  </a:lnTo>
                  <a:lnTo>
                    <a:pt x="3305" y="28394"/>
                  </a:lnTo>
                  <a:lnTo>
                    <a:pt x="3371" y="28486"/>
                  </a:lnTo>
                  <a:lnTo>
                    <a:pt x="3436" y="28591"/>
                  </a:lnTo>
                  <a:lnTo>
                    <a:pt x="3476" y="28683"/>
                  </a:lnTo>
                  <a:lnTo>
                    <a:pt x="3515" y="28802"/>
                  </a:lnTo>
                  <a:lnTo>
                    <a:pt x="3555" y="28920"/>
                  </a:lnTo>
                  <a:lnTo>
                    <a:pt x="3568" y="29039"/>
                  </a:lnTo>
                  <a:lnTo>
                    <a:pt x="3581" y="29157"/>
                  </a:lnTo>
                  <a:lnTo>
                    <a:pt x="3568" y="29276"/>
                  </a:lnTo>
                  <a:lnTo>
                    <a:pt x="3555" y="29394"/>
                  </a:lnTo>
                  <a:lnTo>
                    <a:pt x="3515" y="29513"/>
                  </a:lnTo>
                  <a:lnTo>
                    <a:pt x="3476" y="29618"/>
                  </a:lnTo>
                  <a:lnTo>
                    <a:pt x="3436" y="29723"/>
                  </a:lnTo>
                  <a:lnTo>
                    <a:pt x="3371" y="29829"/>
                  </a:lnTo>
                  <a:lnTo>
                    <a:pt x="3305" y="29921"/>
                  </a:lnTo>
                  <a:lnTo>
                    <a:pt x="3226" y="30000"/>
                  </a:lnTo>
                  <a:lnTo>
                    <a:pt x="3134" y="30079"/>
                  </a:lnTo>
                  <a:lnTo>
                    <a:pt x="3041" y="30145"/>
                  </a:lnTo>
                  <a:lnTo>
                    <a:pt x="2949" y="30210"/>
                  </a:lnTo>
                  <a:lnTo>
                    <a:pt x="2844" y="30263"/>
                  </a:lnTo>
                  <a:lnTo>
                    <a:pt x="2739" y="30303"/>
                  </a:lnTo>
                  <a:lnTo>
                    <a:pt x="2620" y="30329"/>
                  </a:lnTo>
                  <a:lnTo>
                    <a:pt x="2502" y="30342"/>
                  </a:lnTo>
                  <a:lnTo>
                    <a:pt x="2383" y="30355"/>
                  </a:lnTo>
                  <a:lnTo>
                    <a:pt x="2252" y="30342"/>
                  </a:lnTo>
                  <a:lnTo>
                    <a:pt x="2133" y="30329"/>
                  </a:lnTo>
                  <a:lnTo>
                    <a:pt x="2028" y="30303"/>
                  </a:lnTo>
                  <a:lnTo>
                    <a:pt x="1909" y="30263"/>
                  </a:lnTo>
                  <a:lnTo>
                    <a:pt x="1804" y="30210"/>
                  </a:lnTo>
                  <a:lnTo>
                    <a:pt x="1712" y="30145"/>
                  </a:lnTo>
                  <a:lnTo>
                    <a:pt x="1620" y="30079"/>
                  </a:lnTo>
                  <a:lnTo>
                    <a:pt x="1528" y="30000"/>
                  </a:lnTo>
                  <a:lnTo>
                    <a:pt x="1449" y="29921"/>
                  </a:lnTo>
                  <a:lnTo>
                    <a:pt x="1383" y="29829"/>
                  </a:lnTo>
                  <a:lnTo>
                    <a:pt x="1330" y="29723"/>
                  </a:lnTo>
                  <a:lnTo>
                    <a:pt x="1278" y="29618"/>
                  </a:lnTo>
                  <a:lnTo>
                    <a:pt x="1238" y="29513"/>
                  </a:lnTo>
                  <a:lnTo>
                    <a:pt x="1212" y="29394"/>
                  </a:lnTo>
                  <a:lnTo>
                    <a:pt x="1185" y="29276"/>
                  </a:lnTo>
                  <a:lnTo>
                    <a:pt x="1185" y="29157"/>
                  </a:lnTo>
                  <a:lnTo>
                    <a:pt x="1185" y="29039"/>
                  </a:lnTo>
                  <a:lnTo>
                    <a:pt x="1212" y="28920"/>
                  </a:lnTo>
                  <a:lnTo>
                    <a:pt x="1238" y="28802"/>
                  </a:lnTo>
                  <a:lnTo>
                    <a:pt x="1278" y="28683"/>
                  </a:lnTo>
                  <a:lnTo>
                    <a:pt x="1330" y="28591"/>
                  </a:lnTo>
                  <a:lnTo>
                    <a:pt x="1383" y="28486"/>
                  </a:lnTo>
                  <a:lnTo>
                    <a:pt x="1449" y="28394"/>
                  </a:lnTo>
                  <a:lnTo>
                    <a:pt x="1528" y="28315"/>
                  </a:lnTo>
                  <a:lnTo>
                    <a:pt x="1620" y="28236"/>
                  </a:lnTo>
                  <a:lnTo>
                    <a:pt x="1712" y="28157"/>
                  </a:lnTo>
                  <a:lnTo>
                    <a:pt x="1804" y="28104"/>
                  </a:lnTo>
                  <a:lnTo>
                    <a:pt x="1909" y="28052"/>
                  </a:lnTo>
                  <a:lnTo>
                    <a:pt x="2028" y="28012"/>
                  </a:lnTo>
                  <a:lnTo>
                    <a:pt x="2133" y="27986"/>
                  </a:lnTo>
                  <a:lnTo>
                    <a:pt x="2252" y="27959"/>
                  </a:lnTo>
                  <a:close/>
                  <a:moveTo>
                    <a:pt x="1791" y="0"/>
                  </a:moveTo>
                  <a:lnTo>
                    <a:pt x="1791" y="26854"/>
                  </a:lnTo>
                  <a:lnTo>
                    <a:pt x="1593" y="26906"/>
                  </a:lnTo>
                  <a:lnTo>
                    <a:pt x="1422" y="26985"/>
                  </a:lnTo>
                  <a:lnTo>
                    <a:pt x="1238" y="27064"/>
                  </a:lnTo>
                  <a:lnTo>
                    <a:pt x="1080" y="27170"/>
                  </a:lnTo>
                  <a:lnTo>
                    <a:pt x="922" y="27275"/>
                  </a:lnTo>
                  <a:lnTo>
                    <a:pt x="777" y="27407"/>
                  </a:lnTo>
                  <a:lnTo>
                    <a:pt x="633" y="27538"/>
                  </a:lnTo>
                  <a:lnTo>
                    <a:pt x="514" y="27683"/>
                  </a:lnTo>
                  <a:lnTo>
                    <a:pt x="396" y="27841"/>
                  </a:lnTo>
                  <a:lnTo>
                    <a:pt x="290" y="28012"/>
                  </a:lnTo>
                  <a:lnTo>
                    <a:pt x="211" y="28183"/>
                  </a:lnTo>
                  <a:lnTo>
                    <a:pt x="132" y="28368"/>
                  </a:lnTo>
                  <a:lnTo>
                    <a:pt x="80" y="28552"/>
                  </a:lnTo>
                  <a:lnTo>
                    <a:pt x="40" y="28749"/>
                  </a:lnTo>
                  <a:lnTo>
                    <a:pt x="14" y="28947"/>
                  </a:lnTo>
                  <a:lnTo>
                    <a:pt x="1" y="29157"/>
                  </a:lnTo>
                  <a:lnTo>
                    <a:pt x="14" y="29394"/>
                  </a:lnTo>
                  <a:lnTo>
                    <a:pt x="53" y="29631"/>
                  </a:lnTo>
                  <a:lnTo>
                    <a:pt x="106" y="29855"/>
                  </a:lnTo>
                  <a:lnTo>
                    <a:pt x="185" y="30079"/>
                  </a:lnTo>
                  <a:lnTo>
                    <a:pt x="290" y="30289"/>
                  </a:lnTo>
                  <a:lnTo>
                    <a:pt x="409" y="30487"/>
                  </a:lnTo>
                  <a:lnTo>
                    <a:pt x="540" y="30671"/>
                  </a:lnTo>
                  <a:lnTo>
                    <a:pt x="698" y="30842"/>
                  </a:lnTo>
                  <a:lnTo>
                    <a:pt x="869" y="30987"/>
                  </a:lnTo>
                  <a:lnTo>
                    <a:pt x="1054" y="31132"/>
                  </a:lnTo>
                  <a:lnTo>
                    <a:pt x="1251" y="31250"/>
                  </a:lnTo>
                  <a:lnTo>
                    <a:pt x="1449" y="31343"/>
                  </a:lnTo>
                  <a:lnTo>
                    <a:pt x="1672" y="31421"/>
                  </a:lnTo>
                  <a:lnTo>
                    <a:pt x="1896" y="31487"/>
                  </a:lnTo>
                  <a:lnTo>
                    <a:pt x="2133" y="31527"/>
                  </a:lnTo>
                  <a:lnTo>
                    <a:pt x="2383" y="31540"/>
                  </a:lnTo>
                  <a:lnTo>
                    <a:pt x="2620" y="31527"/>
                  </a:lnTo>
                  <a:lnTo>
                    <a:pt x="2857" y="31487"/>
                  </a:lnTo>
                  <a:lnTo>
                    <a:pt x="3081" y="31421"/>
                  </a:lnTo>
                  <a:lnTo>
                    <a:pt x="3305" y="31343"/>
                  </a:lnTo>
                  <a:lnTo>
                    <a:pt x="3515" y="31250"/>
                  </a:lnTo>
                  <a:lnTo>
                    <a:pt x="3713" y="31132"/>
                  </a:lnTo>
                  <a:lnTo>
                    <a:pt x="3897" y="30987"/>
                  </a:lnTo>
                  <a:lnTo>
                    <a:pt x="4055" y="30842"/>
                  </a:lnTo>
                  <a:lnTo>
                    <a:pt x="4213" y="30671"/>
                  </a:lnTo>
                  <a:lnTo>
                    <a:pt x="4345" y="30487"/>
                  </a:lnTo>
                  <a:lnTo>
                    <a:pt x="4463" y="30289"/>
                  </a:lnTo>
                  <a:lnTo>
                    <a:pt x="4568" y="30079"/>
                  </a:lnTo>
                  <a:lnTo>
                    <a:pt x="4647" y="29855"/>
                  </a:lnTo>
                  <a:lnTo>
                    <a:pt x="4713" y="29631"/>
                  </a:lnTo>
                  <a:lnTo>
                    <a:pt x="4740" y="29394"/>
                  </a:lnTo>
                  <a:lnTo>
                    <a:pt x="4753" y="29157"/>
                  </a:lnTo>
                  <a:lnTo>
                    <a:pt x="4753" y="28947"/>
                  </a:lnTo>
                  <a:lnTo>
                    <a:pt x="4726" y="28749"/>
                  </a:lnTo>
                  <a:lnTo>
                    <a:pt x="4674" y="28552"/>
                  </a:lnTo>
                  <a:lnTo>
                    <a:pt x="4621" y="28368"/>
                  </a:lnTo>
                  <a:lnTo>
                    <a:pt x="4555" y="28183"/>
                  </a:lnTo>
                  <a:lnTo>
                    <a:pt x="4463" y="28012"/>
                  </a:lnTo>
                  <a:lnTo>
                    <a:pt x="4358" y="27841"/>
                  </a:lnTo>
                  <a:lnTo>
                    <a:pt x="4252" y="27683"/>
                  </a:lnTo>
                  <a:lnTo>
                    <a:pt x="4121" y="27538"/>
                  </a:lnTo>
                  <a:lnTo>
                    <a:pt x="3989" y="27407"/>
                  </a:lnTo>
                  <a:lnTo>
                    <a:pt x="3844" y="27275"/>
                  </a:lnTo>
                  <a:lnTo>
                    <a:pt x="3686" y="27170"/>
                  </a:lnTo>
                  <a:lnTo>
                    <a:pt x="3515" y="27064"/>
                  </a:lnTo>
                  <a:lnTo>
                    <a:pt x="3344" y="26985"/>
                  </a:lnTo>
                  <a:lnTo>
                    <a:pt x="3160" y="26906"/>
                  </a:lnTo>
                  <a:lnTo>
                    <a:pt x="2976" y="26854"/>
                  </a:lnTo>
                  <a:lnTo>
                    <a:pt x="2976"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4"/>
            <p:cNvSpPr/>
            <p:nvPr/>
          </p:nvSpPr>
          <p:spPr>
            <a:xfrm>
              <a:off x="5006550" y="986775"/>
              <a:ext cx="1118925" cy="1140650"/>
            </a:xfrm>
            <a:custGeom>
              <a:avLst/>
              <a:gdLst/>
              <a:ahLst/>
              <a:cxnLst/>
              <a:rect l="l" t="t" r="r" b="b"/>
              <a:pathLst>
                <a:path w="44757" h="45626" extrusionOk="0">
                  <a:moveTo>
                    <a:pt x="42374" y="42045"/>
                  </a:moveTo>
                  <a:lnTo>
                    <a:pt x="42492" y="42058"/>
                  </a:lnTo>
                  <a:lnTo>
                    <a:pt x="42611" y="42072"/>
                  </a:lnTo>
                  <a:lnTo>
                    <a:pt x="42729" y="42098"/>
                  </a:lnTo>
                  <a:lnTo>
                    <a:pt x="42834" y="42137"/>
                  </a:lnTo>
                  <a:lnTo>
                    <a:pt x="42940" y="42190"/>
                  </a:lnTo>
                  <a:lnTo>
                    <a:pt x="43045" y="42256"/>
                  </a:lnTo>
                  <a:lnTo>
                    <a:pt x="43137" y="42322"/>
                  </a:lnTo>
                  <a:lnTo>
                    <a:pt x="43216" y="42401"/>
                  </a:lnTo>
                  <a:lnTo>
                    <a:pt x="43295" y="42480"/>
                  </a:lnTo>
                  <a:lnTo>
                    <a:pt x="43361" y="42572"/>
                  </a:lnTo>
                  <a:lnTo>
                    <a:pt x="43427" y="42677"/>
                  </a:lnTo>
                  <a:lnTo>
                    <a:pt x="43479" y="42782"/>
                  </a:lnTo>
                  <a:lnTo>
                    <a:pt x="43519" y="42888"/>
                  </a:lnTo>
                  <a:lnTo>
                    <a:pt x="43545" y="43006"/>
                  </a:lnTo>
                  <a:lnTo>
                    <a:pt x="43572" y="43125"/>
                  </a:lnTo>
                  <a:lnTo>
                    <a:pt x="43572" y="43243"/>
                  </a:lnTo>
                  <a:lnTo>
                    <a:pt x="43572" y="43362"/>
                  </a:lnTo>
                  <a:lnTo>
                    <a:pt x="43545" y="43480"/>
                  </a:lnTo>
                  <a:lnTo>
                    <a:pt x="43519" y="43599"/>
                  </a:lnTo>
                  <a:lnTo>
                    <a:pt x="43479" y="43717"/>
                  </a:lnTo>
                  <a:lnTo>
                    <a:pt x="43427" y="43809"/>
                  </a:lnTo>
                  <a:lnTo>
                    <a:pt x="43361" y="43914"/>
                  </a:lnTo>
                  <a:lnTo>
                    <a:pt x="43295" y="44007"/>
                  </a:lnTo>
                  <a:lnTo>
                    <a:pt x="43216" y="44086"/>
                  </a:lnTo>
                  <a:lnTo>
                    <a:pt x="43137" y="44165"/>
                  </a:lnTo>
                  <a:lnTo>
                    <a:pt x="43045" y="44244"/>
                  </a:lnTo>
                  <a:lnTo>
                    <a:pt x="42940" y="44296"/>
                  </a:lnTo>
                  <a:lnTo>
                    <a:pt x="42834" y="44349"/>
                  </a:lnTo>
                  <a:lnTo>
                    <a:pt x="42729" y="44388"/>
                  </a:lnTo>
                  <a:lnTo>
                    <a:pt x="42611" y="44415"/>
                  </a:lnTo>
                  <a:lnTo>
                    <a:pt x="42492" y="44441"/>
                  </a:lnTo>
                  <a:lnTo>
                    <a:pt x="42255" y="44441"/>
                  </a:lnTo>
                  <a:lnTo>
                    <a:pt x="42137" y="44415"/>
                  </a:lnTo>
                  <a:lnTo>
                    <a:pt x="42018" y="44388"/>
                  </a:lnTo>
                  <a:lnTo>
                    <a:pt x="41913" y="44349"/>
                  </a:lnTo>
                  <a:lnTo>
                    <a:pt x="41808" y="44296"/>
                  </a:lnTo>
                  <a:lnTo>
                    <a:pt x="41702" y="44244"/>
                  </a:lnTo>
                  <a:lnTo>
                    <a:pt x="41610" y="44165"/>
                  </a:lnTo>
                  <a:lnTo>
                    <a:pt x="41531" y="44086"/>
                  </a:lnTo>
                  <a:lnTo>
                    <a:pt x="41452" y="44007"/>
                  </a:lnTo>
                  <a:lnTo>
                    <a:pt x="41386" y="43914"/>
                  </a:lnTo>
                  <a:lnTo>
                    <a:pt x="41321" y="43809"/>
                  </a:lnTo>
                  <a:lnTo>
                    <a:pt x="41268" y="43717"/>
                  </a:lnTo>
                  <a:lnTo>
                    <a:pt x="41228" y="43599"/>
                  </a:lnTo>
                  <a:lnTo>
                    <a:pt x="41202" y="43480"/>
                  </a:lnTo>
                  <a:lnTo>
                    <a:pt x="41189" y="43362"/>
                  </a:lnTo>
                  <a:lnTo>
                    <a:pt x="41176" y="43243"/>
                  </a:lnTo>
                  <a:lnTo>
                    <a:pt x="41189" y="43125"/>
                  </a:lnTo>
                  <a:lnTo>
                    <a:pt x="41202" y="43006"/>
                  </a:lnTo>
                  <a:lnTo>
                    <a:pt x="41228" y="42888"/>
                  </a:lnTo>
                  <a:lnTo>
                    <a:pt x="41268" y="42782"/>
                  </a:lnTo>
                  <a:lnTo>
                    <a:pt x="41321" y="42677"/>
                  </a:lnTo>
                  <a:lnTo>
                    <a:pt x="41386" y="42572"/>
                  </a:lnTo>
                  <a:lnTo>
                    <a:pt x="41452" y="42480"/>
                  </a:lnTo>
                  <a:lnTo>
                    <a:pt x="41531" y="42401"/>
                  </a:lnTo>
                  <a:lnTo>
                    <a:pt x="41610" y="42322"/>
                  </a:lnTo>
                  <a:lnTo>
                    <a:pt x="41702" y="42256"/>
                  </a:lnTo>
                  <a:lnTo>
                    <a:pt x="41808" y="42190"/>
                  </a:lnTo>
                  <a:lnTo>
                    <a:pt x="41913" y="42137"/>
                  </a:lnTo>
                  <a:lnTo>
                    <a:pt x="42018" y="42098"/>
                  </a:lnTo>
                  <a:lnTo>
                    <a:pt x="42137" y="42072"/>
                  </a:lnTo>
                  <a:lnTo>
                    <a:pt x="42255" y="42058"/>
                  </a:lnTo>
                  <a:lnTo>
                    <a:pt x="42374" y="42045"/>
                  </a:lnTo>
                  <a:close/>
                  <a:moveTo>
                    <a:pt x="0" y="1"/>
                  </a:moveTo>
                  <a:lnTo>
                    <a:pt x="0" y="11058"/>
                  </a:lnTo>
                  <a:lnTo>
                    <a:pt x="1185" y="11058"/>
                  </a:lnTo>
                  <a:lnTo>
                    <a:pt x="1185" y="1186"/>
                  </a:lnTo>
                  <a:lnTo>
                    <a:pt x="23234" y="1186"/>
                  </a:lnTo>
                  <a:lnTo>
                    <a:pt x="23234" y="24235"/>
                  </a:lnTo>
                  <a:lnTo>
                    <a:pt x="40755" y="41506"/>
                  </a:lnTo>
                  <a:lnTo>
                    <a:pt x="40597" y="41677"/>
                  </a:lnTo>
                  <a:lnTo>
                    <a:pt x="40439" y="41861"/>
                  </a:lnTo>
                  <a:lnTo>
                    <a:pt x="40307" y="42058"/>
                  </a:lnTo>
                  <a:lnTo>
                    <a:pt x="40202" y="42282"/>
                  </a:lnTo>
                  <a:lnTo>
                    <a:pt x="40110" y="42506"/>
                  </a:lnTo>
                  <a:lnTo>
                    <a:pt x="40044" y="42743"/>
                  </a:lnTo>
                  <a:lnTo>
                    <a:pt x="40004" y="42993"/>
                  </a:lnTo>
                  <a:lnTo>
                    <a:pt x="39991" y="43243"/>
                  </a:lnTo>
                  <a:lnTo>
                    <a:pt x="40004" y="43493"/>
                  </a:lnTo>
                  <a:lnTo>
                    <a:pt x="40044" y="43730"/>
                  </a:lnTo>
                  <a:lnTo>
                    <a:pt x="40110" y="43954"/>
                  </a:lnTo>
                  <a:lnTo>
                    <a:pt x="40189" y="44165"/>
                  </a:lnTo>
                  <a:lnTo>
                    <a:pt x="40281" y="44375"/>
                  </a:lnTo>
                  <a:lnTo>
                    <a:pt x="40399" y="44573"/>
                  </a:lnTo>
                  <a:lnTo>
                    <a:pt x="40544" y="44757"/>
                  </a:lnTo>
                  <a:lnTo>
                    <a:pt x="40689" y="44928"/>
                  </a:lnTo>
                  <a:lnTo>
                    <a:pt x="40860" y="45086"/>
                  </a:lnTo>
                  <a:lnTo>
                    <a:pt x="41044" y="45218"/>
                  </a:lnTo>
                  <a:lnTo>
                    <a:pt x="41242" y="45336"/>
                  </a:lnTo>
                  <a:lnTo>
                    <a:pt x="41452" y="45441"/>
                  </a:lnTo>
                  <a:lnTo>
                    <a:pt x="41663" y="45520"/>
                  </a:lnTo>
                  <a:lnTo>
                    <a:pt x="41900" y="45573"/>
                  </a:lnTo>
                  <a:lnTo>
                    <a:pt x="42137" y="45613"/>
                  </a:lnTo>
                  <a:lnTo>
                    <a:pt x="42374" y="45626"/>
                  </a:lnTo>
                  <a:lnTo>
                    <a:pt x="42624" y="45613"/>
                  </a:lnTo>
                  <a:lnTo>
                    <a:pt x="42848" y="45573"/>
                  </a:lnTo>
                  <a:lnTo>
                    <a:pt x="43085" y="45520"/>
                  </a:lnTo>
                  <a:lnTo>
                    <a:pt x="43295" y="45441"/>
                  </a:lnTo>
                  <a:lnTo>
                    <a:pt x="43506" y="45336"/>
                  </a:lnTo>
                  <a:lnTo>
                    <a:pt x="43703" y="45218"/>
                  </a:lnTo>
                  <a:lnTo>
                    <a:pt x="43887" y="45086"/>
                  </a:lnTo>
                  <a:lnTo>
                    <a:pt x="44059" y="44928"/>
                  </a:lnTo>
                  <a:lnTo>
                    <a:pt x="44203" y="44757"/>
                  </a:lnTo>
                  <a:lnTo>
                    <a:pt x="44348" y="44573"/>
                  </a:lnTo>
                  <a:lnTo>
                    <a:pt x="44467" y="44375"/>
                  </a:lnTo>
                  <a:lnTo>
                    <a:pt x="44572" y="44165"/>
                  </a:lnTo>
                  <a:lnTo>
                    <a:pt x="44651" y="43954"/>
                  </a:lnTo>
                  <a:lnTo>
                    <a:pt x="44704" y="43730"/>
                  </a:lnTo>
                  <a:lnTo>
                    <a:pt x="44743" y="43493"/>
                  </a:lnTo>
                  <a:lnTo>
                    <a:pt x="44756" y="43243"/>
                  </a:lnTo>
                  <a:lnTo>
                    <a:pt x="44743" y="43006"/>
                  </a:lnTo>
                  <a:lnTo>
                    <a:pt x="44704" y="42769"/>
                  </a:lnTo>
                  <a:lnTo>
                    <a:pt x="44651" y="42545"/>
                  </a:lnTo>
                  <a:lnTo>
                    <a:pt x="44572" y="42322"/>
                  </a:lnTo>
                  <a:lnTo>
                    <a:pt x="44467" y="42111"/>
                  </a:lnTo>
                  <a:lnTo>
                    <a:pt x="44348" y="41914"/>
                  </a:lnTo>
                  <a:lnTo>
                    <a:pt x="44203" y="41729"/>
                  </a:lnTo>
                  <a:lnTo>
                    <a:pt x="44059" y="41558"/>
                  </a:lnTo>
                  <a:lnTo>
                    <a:pt x="43887" y="41413"/>
                  </a:lnTo>
                  <a:lnTo>
                    <a:pt x="43703" y="41269"/>
                  </a:lnTo>
                  <a:lnTo>
                    <a:pt x="43506" y="41150"/>
                  </a:lnTo>
                  <a:lnTo>
                    <a:pt x="43295" y="41058"/>
                  </a:lnTo>
                  <a:lnTo>
                    <a:pt x="43085" y="40979"/>
                  </a:lnTo>
                  <a:lnTo>
                    <a:pt x="42848" y="40913"/>
                  </a:lnTo>
                  <a:lnTo>
                    <a:pt x="42624" y="40874"/>
                  </a:lnTo>
                  <a:lnTo>
                    <a:pt x="42374" y="40861"/>
                  </a:lnTo>
                  <a:lnTo>
                    <a:pt x="42110" y="40887"/>
                  </a:lnTo>
                  <a:lnTo>
                    <a:pt x="41860" y="40926"/>
                  </a:lnTo>
                  <a:lnTo>
                    <a:pt x="24419" y="23748"/>
                  </a:lnTo>
                  <a:lnTo>
                    <a:pt x="24419"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4"/>
            <p:cNvSpPr/>
            <p:nvPr/>
          </p:nvSpPr>
          <p:spPr>
            <a:xfrm>
              <a:off x="4918025" y="908800"/>
              <a:ext cx="1323275" cy="1119900"/>
            </a:xfrm>
            <a:custGeom>
              <a:avLst/>
              <a:gdLst/>
              <a:ahLst/>
              <a:cxnLst/>
              <a:rect l="l" t="t" r="r" b="b"/>
              <a:pathLst>
                <a:path w="52931" h="44796" extrusionOk="0">
                  <a:moveTo>
                    <a:pt x="50680" y="41215"/>
                  </a:moveTo>
                  <a:lnTo>
                    <a:pt x="50798" y="41242"/>
                  </a:lnTo>
                  <a:lnTo>
                    <a:pt x="50917" y="41268"/>
                  </a:lnTo>
                  <a:lnTo>
                    <a:pt x="51022" y="41307"/>
                  </a:lnTo>
                  <a:lnTo>
                    <a:pt x="51127" y="41360"/>
                  </a:lnTo>
                  <a:lnTo>
                    <a:pt x="51233" y="41426"/>
                  </a:lnTo>
                  <a:lnTo>
                    <a:pt x="51325" y="41492"/>
                  </a:lnTo>
                  <a:lnTo>
                    <a:pt x="51404" y="41571"/>
                  </a:lnTo>
                  <a:lnTo>
                    <a:pt x="51483" y="41650"/>
                  </a:lnTo>
                  <a:lnTo>
                    <a:pt x="51549" y="41742"/>
                  </a:lnTo>
                  <a:lnTo>
                    <a:pt x="51614" y="41847"/>
                  </a:lnTo>
                  <a:lnTo>
                    <a:pt x="51654" y="41952"/>
                  </a:lnTo>
                  <a:lnTo>
                    <a:pt x="51707" y="42058"/>
                  </a:lnTo>
                  <a:lnTo>
                    <a:pt x="51733" y="42176"/>
                  </a:lnTo>
                  <a:lnTo>
                    <a:pt x="51746" y="42295"/>
                  </a:lnTo>
                  <a:lnTo>
                    <a:pt x="51759" y="42413"/>
                  </a:lnTo>
                  <a:lnTo>
                    <a:pt x="51746" y="42532"/>
                  </a:lnTo>
                  <a:lnTo>
                    <a:pt x="51733" y="42650"/>
                  </a:lnTo>
                  <a:lnTo>
                    <a:pt x="51707" y="42769"/>
                  </a:lnTo>
                  <a:lnTo>
                    <a:pt x="51654" y="42874"/>
                  </a:lnTo>
                  <a:lnTo>
                    <a:pt x="51614" y="42979"/>
                  </a:lnTo>
                  <a:lnTo>
                    <a:pt x="51549" y="43084"/>
                  </a:lnTo>
                  <a:lnTo>
                    <a:pt x="51483" y="43177"/>
                  </a:lnTo>
                  <a:lnTo>
                    <a:pt x="51404" y="43256"/>
                  </a:lnTo>
                  <a:lnTo>
                    <a:pt x="51325" y="43335"/>
                  </a:lnTo>
                  <a:lnTo>
                    <a:pt x="51233" y="43400"/>
                  </a:lnTo>
                  <a:lnTo>
                    <a:pt x="51127" y="43466"/>
                  </a:lnTo>
                  <a:lnTo>
                    <a:pt x="51022" y="43519"/>
                  </a:lnTo>
                  <a:lnTo>
                    <a:pt x="50917" y="43558"/>
                  </a:lnTo>
                  <a:lnTo>
                    <a:pt x="50798" y="43585"/>
                  </a:lnTo>
                  <a:lnTo>
                    <a:pt x="50680" y="43598"/>
                  </a:lnTo>
                  <a:lnTo>
                    <a:pt x="50561" y="43611"/>
                  </a:lnTo>
                  <a:lnTo>
                    <a:pt x="50430" y="43598"/>
                  </a:lnTo>
                  <a:lnTo>
                    <a:pt x="50311" y="43585"/>
                  </a:lnTo>
                  <a:lnTo>
                    <a:pt x="50206" y="43558"/>
                  </a:lnTo>
                  <a:lnTo>
                    <a:pt x="50088" y="43519"/>
                  </a:lnTo>
                  <a:lnTo>
                    <a:pt x="49982" y="43466"/>
                  </a:lnTo>
                  <a:lnTo>
                    <a:pt x="49890" y="43400"/>
                  </a:lnTo>
                  <a:lnTo>
                    <a:pt x="49798" y="43335"/>
                  </a:lnTo>
                  <a:lnTo>
                    <a:pt x="49706" y="43256"/>
                  </a:lnTo>
                  <a:lnTo>
                    <a:pt x="49640" y="43177"/>
                  </a:lnTo>
                  <a:lnTo>
                    <a:pt x="49561" y="43084"/>
                  </a:lnTo>
                  <a:lnTo>
                    <a:pt x="49508" y="42979"/>
                  </a:lnTo>
                  <a:lnTo>
                    <a:pt x="49456" y="42874"/>
                  </a:lnTo>
                  <a:lnTo>
                    <a:pt x="49416" y="42769"/>
                  </a:lnTo>
                  <a:lnTo>
                    <a:pt x="49390" y="42650"/>
                  </a:lnTo>
                  <a:lnTo>
                    <a:pt x="49364" y="42532"/>
                  </a:lnTo>
                  <a:lnTo>
                    <a:pt x="49364" y="42413"/>
                  </a:lnTo>
                  <a:lnTo>
                    <a:pt x="49364" y="42295"/>
                  </a:lnTo>
                  <a:lnTo>
                    <a:pt x="49390" y="42176"/>
                  </a:lnTo>
                  <a:lnTo>
                    <a:pt x="49416" y="42058"/>
                  </a:lnTo>
                  <a:lnTo>
                    <a:pt x="49456" y="41952"/>
                  </a:lnTo>
                  <a:lnTo>
                    <a:pt x="49508" y="41847"/>
                  </a:lnTo>
                  <a:lnTo>
                    <a:pt x="49561" y="41742"/>
                  </a:lnTo>
                  <a:lnTo>
                    <a:pt x="49640" y="41650"/>
                  </a:lnTo>
                  <a:lnTo>
                    <a:pt x="49706" y="41571"/>
                  </a:lnTo>
                  <a:lnTo>
                    <a:pt x="49798" y="41492"/>
                  </a:lnTo>
                  <a:lnTo>
                    <a:pt x="49890" y="41426"/>
                  </a:lnTo>
                  <a:lnTo>
                    <a:pt x="49982" y="41360"/>
                  </a:lnTo>
                  <a:lnTo>
                    <a:pt x="50088" y="41307"/>
                  </a:lnTo>
                  <a:lnTo>
                    <a:pt x="50206" y="41268"/>
                  </a:lnTo>
                  <a:lnTo>
                    <a:pt x="50311" y="41242"/>
                  </a:lnTo>
                  <a:lnTo>
                    <a:pt x="50430" y="41215"/>
                  </a:lnTo>
                  <a:close/>
                  <a:moveTo>
                    <a:pt x="0" y="0"/>
                  </a:moveTo>
                  <a:lnTo>
                    <a:pt x="0" y="15112"/>
                  </a:lnTo>
                  <a:lnTo>
                    <a:pt x="1185" y="15112"/>
                  </a:lnTo>
                  <a:lnTo>
                    <a:pt x="1185" y="1185"/>
                  </a:lnTo>
                  <a:lnTo>
                    <a:pt x="31251" y="1185"/>
                  </a:lnTo>
                  <a:lnTo>
                    <a:pt x="31251" y="24629"/>
                  </a:lnTo>
                  <a:lnTo>
                    <a:pt x="48271" y="41781"/>
                  </a:lnTo>
                  <a:lnTo>
                    <a:pt x="48231" y="41939"/>
                  </a:lnTo>
                  <a:lnTo>
                    <a:pt x="48205" y="42084"/>
                  </a:lnTo>
                  <a:lnTo>
                    <a:pt x="48179" y="42255"/>
                  </a:lnTo>
                  <a:lnTo>
                    <a:pt x="48179" y="42413"/>
                  </a:lnTo>
                  <a:lnTo>
                    <a:pt x="48192" y="42650"/>
                  </a:lnTo>
                  <a:lnTo>
                    <a:pt x="48231" y="42887"/>
                  </a:lnTo>
                  <a:lnTo>
                    <a:pt x="48284" y="43124"/>
                  </a:lnTo>
                  <a:lnTo>
                    <a:pt x="48363" y="43335"/>
                  </a:lnTo>
                  <a:lnTo>
                    <a:pt x="48468" y="43545"/>
                  </a:lnTo>
                  <a:lnTo>
                    <a:pt x="48587" y="43743"/>
                  </a:lnTo>
                  <a:lnTo>
                    <a:pt x="48719" y="43927"/>
                  </a:lnTo>
                  <a:lnTo>
                    <a:pt x="48876" y="44098"/>
                  </a:lnTo>
                  <a:lnTo>
                    <a:pt x="49048" y="44243"/>
                  </a:lnTo>
                  <a:lnTo>
                    <a:pt x="49232" y="44388"/>
                  </a:lnTo>
                  <a:lnTo>
                    <a:pt x="49429" y="44506"/>
                  </a:lnTo>
                  <a:lnTo>
                    <a:pt x="49627" y="44598"/>
                  </a:lnTo>
                  <a:lnTo>
                    <a:pt x="49851" y="44677"/>
                  </a:lnTo>
                  <a:lnTo>
                    <a:pt x="50074" y="44743"/>
                  </a:lnTo>
                  <a:lnTo>
                    <a:pt x="50311" y="44783"/>
                  </a:lnTo>
                  <a:lnTo>
                    <a:pt x="50561" y="44796"/>
                  </a:lnTo>
                  <a:lnTo>
                    <a:pt x="50798" y="44783"/>
                  </a:lnTo>
                  <a:lnTo>
                    <a:pt x="51035" y="44743"/>
                  </a:lnTo>
                  <a:lnTo>
                    <a:pt x="51259" y="44677"/>
                  </a:lnTo>
                  <a:lnTo>
                    <a:pt x="51483" y="44598"/>
                  </a:lnTo>
                  <a:lnTo>
                    <a:pt x="51693" y="44506"/>
                  </a:lnTo>
                  <a:lnTo>
                    <a:pt x="51891" y="44388"/>
                  </a:lnTo>
                  <a:lnTo>
                    <a:pt x="52075" y="44243"/>
                  </a:lnTo>
                  <a:lnTo>
                    <a:pt x="52233" y="44098"/>
                  </a:lnTo>
                  <a:lnTo>
                    <a:pt x="52391" y="43927"/>
                  </a:lnTo>
                  <a:lnTo>
                    <a:pt x="52523" y="43743"/>
                  </a:lnTo>
                  <a:lnTo>
                    <a:pt x="52654" y="43545"/>
                  </a:lnTo>
                  <a:lnTo>
                    <a:pt x="52747" y="43335"/>
                  </a:lnTo>
                  <a:lnTo>
                    <a:pt x="52826" y="43124"/>
                  </a:lnTo>
                  <a:lnTo>
                    <a:pt x="52891" y="42887"/>
                  </a:lnTo>
                  <a:lnTo>
                    <a:pt x="52918" y="42650"/>
                  </a:lnTo>
                  <a:lnTo>
                    <a:pt x="52931" y="42413"/>
                  </a:lnTo>
                  <a:lnTo>
                    <a:pt x="52918" y="42163"/>
                  </a:lnTo>
                  <a:lnTo>
                    <a:pt x="52891" y="41939"/>
                  </a:lnTo>
                  <a:lnTo>
                    <a:pt x="52826" y="41702"/>
                  </a:lnTo>
                  <a:lnTo>
                    <a:pt x="52747" y="41492"/>
                  </a:lnTo>
                  <a:lnTo>
                    <a:pt x="52654" y="41281"/>
                  </a:lnTo>
                  <a:lnTo>
                    <a:pt x="52523" y="41084"/>
                  </a:lnTo>
                  <a:lnTo>
                    <a:pt x="52391" y="40899"/>
                  </a:lnTo>
                  <a:lnTo>
                    <a:pt x="52233" y="40728"/>
                  </a:lnTo>
                  <a:lnTo>
                    <a:pt x="52075" y="40583"/>
                  </a:lnTo>
                  <a:lnTo>
                    <a:pt x="51891" y="40439"/>
                  </a:lnTo>
                  <a:lnTo>
                    <a:pt x="51693" y="40320"/>
                  </a:lnTo>
                  <a:lnTo>
                    <a:pt x="51483" y="40215"/>
                  </a:lnTo>
                  <a:lnTo>
                    <a:pt x="51259" y="40136"/>
                  </a:lnTo>
                  <a:lnTo>
                    <a:pt x="51035" y="40083"/>
                  </a:lnTo>
                  <a:lnTo>
                    <a:pt x="50798" y="40044"/>
                  </a:lnTo>
                  <a:lnTo>
                    <a:pt x="50561" y="40030"/>
                  </a:lnTo>
                  <a:lnTo>
                    <a:pt x="50311" y="40044"/>
                  </a:lnTo>
                  <a:lnTo>
                    <a:pt x="50074" y="40083"/>
                  </a:lnTo>
                  <a:lnTo>
                    <a:pt x="49851" y="40136"/>
                  </a:lnTo>
                  <a:lnTo>
                    <a:pt x="49640" y="40215"/>
                  </a:lnTo>
                  <a:lnTo>
                    <a:pt x="49429" y="40320"/>
                  </a:lnTo>
                  <a:lnTo>
                    <a:pt x="49232" y="40439"/>
                  </a:lnTo>
                  <a:lnTo>
                    <a:pt x="49048" y="40570"/>
                  </a:lnTo>
                  <a:lnTo>
                    <a:pt x="48876" y="40728"/>
                  </a:lnTo>
                  <a:lnTo>
                    <a:pt x="32422" y="24142"/>
                  </a:lnTo>
                  <a:lnTo>
                    <a:pt x="32422"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4"/>
            <p:cNvSpPr/>
            <p:nvPr/>
          </p:nvSpPr>
          <p:spPr>
            <a:xfrm>
              <a:off x="5449825" y="2297550"/>
              <a:ext cx="1133725" cy="441650"/>
            </a:xfrm>
            <a:custGeom>
              <a:avLst/>
              <a:gdLst/>
              <a:ahLst/>
              <a:cxnLst/>
              <a:rect l="l" t="t" r="r" b="b"/>
              <a:pathLst>
                <a:path w="45349" h="17666" extrusionOk="0">
                  <a:moveTo>
                    <a:pt x="42966" y="1185"/>
                  </a:moveTo>
                  <a:lnTo>
                    <a:pt x="43085" y="1198"/>
                  </a:lnTo>
                  <a:lnTo>
                    <a:pt x="43203" y="1211"/>
                  </a:lnTo>
                  <a:lnTo>
                    <a:pt x="43322" y="1238"/>
                  </a:lnTo>
                  <a:lnTo>
                    <a:pt x="43427" y="1277"/>
                  </a:lnTo>
                  <a:lnTo>
                    <a:pt x="43532" y="1330"/>
                  </a:lnTo>
                  <a:lnTo>
                    <a:pt x="43638" y="1396"/>
                  </a:lnTo>
                  <a:lnTo>
                    <a:pt x="43730" y="1461"/>
                  </a:lnTo>
                  <a:lnTo>
                    <a:pt x="43809" y="1540"/>
                  </a:lnTo>
                  <a:lnTo>
                    <a:pt x="43888" y="1619"/>
                  </a:lnTo>
                  <a:lnTo>
                    <a:pt x="43954" y="1712"/>
                  </a:lnTo>
                  <a:lnTo>
                    <a:pt x="44019" y="1817"/>
                  </a:lnTo>
                  <a:lnTo>
                    <a:pt x="44072" y="1922"/>
                  </a:lnTo>
                  <a:lnTo>
                    <a:pt x="44111" y="2027"/>
                  </a:lnTo>
                  <a:lnTo>
                    <a:pt x="44138" y="2146"/>
                  </a:lnTo>
                  <a:lnTo>
                    <a:pt x="44151" y="2264"/>
                  </a:lnTo>
                  <a:lnTo>
                    <a:pt x="44164" y="2383"/>
                  </a:lnTo>
                  <a:lnTo>
                    <a:pt x="44151" y="2501"/>
                  </a:lnTo>
                  <a:lnTo>
                    <a:pt x="44138" y="2620"/>
                  </a:lnTo>
                  <a:lnTo>
                    <a:pt x="44111" y="2738"/>
                  </a:lnTo>
                  <a:lnTo>
                    <a:pt x="44072" y="2857"/>
                  </a:lnTo>
                  <a:lnTo>
                    <a:pt x="44019" y="2962"/>
                  </a:lnTo>
                  <a:lnTo>
                    <a:pt x="43954" y="3054"/>
                  </a:lnTo>
                  <a:lnTo>
                    <a:pt x="43888" y="3146"/>
                  </a:lnTo>
                  <a:lnTo>
                    <a:pt x="43809" y="3225"/>
                  </a:lnTo>
                  <a:lnTo>
                    <a:pt x="43730" y="3304"/>
                  </a:lnTo>
                  <a:lnTo>
                    <a:pt x="43638" y="3383"/>
                  </a:lnTo>
                  <a:lnTo>
                    <a:pt x="43532" y="3436"/>
                  </a:lnTo>
                  <a:lnTo>
                    <a:pt x="43427" y="3489"/>
                  </a:lnTo>
                  <a:lnTo>
                    <a:pt x="43322" y="3528"/>
                  </a:lnTo>
                  <a:lnTo>
                    <a:pt x="43203" y="3554"/>
                  </a:lnTo>
                  <a:lnTo>
                    <a:pt x="43085" y="3581"/>
                  </a:lnTo>
                  <a:lnTo>
                    <a:pt x="42848" y="3581"/>
                  </a:lnTo>
                  <a:lnTo>
                    <a:pt x="42729" y="3554"/>
                  </a:lnTo>
                  <a:lnTo>
                    <a:pt x="42611" y="3528"/>
                  </a:lnTo>
                  <a:lnTo>
                    <a:pt x="42506" y="3489"/>
                  </a:lnTo>
                  <a:lnTo>
                    <a:pt x="42400" y="3436"/>
                  </a:lnTo>
                  <a:lnTo>
                    <a:pt x="42295" y="3383"/>
                  </a:lnTo>
                  <a:lnTo>
                    <a:pt x="42203" y="3304"/>
                  </a:lnTo>
                  <a:lnTo>
                    <a:pt x="42124" y="3225"/>
                  </a:lnTo>
                  <a:lnTo>
                    <a:pt x="42045" y="3146"/>
                  </a:lnTo>
                  <a:lnTo>
                    <a:pt x="41979" y="3054"/>
                  </a:lnTo>
                  <a:lnTo>
                    <a:pt x="41913" y="2962"/>
                  </a:lnTo>
                  <a:lnTo>
                    <a:pt x="41861" y="2857"/>
                  </a:lnTo>
                  <a:lnTo>
                    <a:pt x="41821" y="2738"/>
                  </a:lnTo>
                  <a:lnTo>
                    <a:pt x="41795" y="2620"/>
                  </a:lnTo>
                  <a:lnTo>
                    <a:pt x="41768" y="2501"/>
                  </a:lnTo>
                  <a:lnTo>
                    <a:pt x="41768" y="2383"/>
                  </a:lnTo>
                  <a:lnTo>
                    <a:pt x="41768" y="2264"/>
                  </a:lnTo>
                  <a:lnTo>
                    <a:pt x="41795" y="2146"/>
                  </a:lnTo>
                  <a:lnTo>
                    <a:pt x="41821" y="2027"/>
                  </a:lnTo>
                  <a:lnTo>
                    <a:pt x="41861" y="1922"/>
                  </a:lnTo>
                  <a:lnTo>
                    <a:pt x="41913" y="1817"/>
                  </a:lnTo>
                  <a:lnTo>
                    <a:pt x="41979" y="1712"/>
                  </a:lnTo>
                  <a:lnTo>
                    <a:pt x="42045" y="1619"/>
                  </a:lnTo>
                  <a:lnTo>
                    <a:pt x="42124" y="1540"/>
                  </a:lnTo>
                  <a:lnTo>
                    <a:pt x="42203" y="1461"/>
                  </a:lnTo>
                  <a:lnTo>
                    <a:pt x="42295" y="1396"/>
                  </a:lnTo>
                  <a:lnTo>
                    <a:pt x="42400" y="1330"/>
                  </a:lnTo>
                  <a:lnTo>
                    <a:pt x="42506" y="1277"/>
                  </a:lnTo>
                  <a:lnTo>
                    <a:pt x="42611" y="1238"/>
                  </a:lnTo>
                  <a:lnTo>
                    <a:pt x="42729" y="1211"/>
                  </a:lnTo>
                  <a:lnTo>
                    <a:pt x="42848" y="1198"/>
                  </a:lnTo>
                  <a:lnTo>
                    <a:pt x="42966" y="1185"/>
                  </a:lnTo>
                  <a:close/>
                  <a:moveTo>
                    <a:pt x="42966" y="0"/>
                  </a:moveTo>
                  <a:lnTo>
                    <a:pt x="42756" y="13"/>
                  </a:lnTo>
                  <a:lnTo>
                    <a:pt x="42558" y="40"/>
                  </a:lnTo>
                  <a:lnTo>
                    <a:pt x="42361" y="79"/>
                  </a:lnTo>
                  <a:lnTo>
                    <a:pt x="42176" y="145"/>
                  </a:lnTo>
                  <a:lnTo>
                    <a:pt x="41992" y="211"/>
                  </a:lnTo>
                  <a:lnTo>
                    <a:pt x="41821" y="303"/>
                  </a:lnTo>
                  <a:lnTo>
                    <a:pt x="41650" y="408"/>
                  </a:lnTo>
                  <a:lnTo>
                    <a:pt x="41492" y="514"/>
                  </a:lnTo>
                  <a:lnTo>
                    <a:pt x="41347" y="645"/>
                  </a:lnTo>
                  <a:lnTo>
                    <a:pt x="41216" y="777"/>
                  </a:lnTo>
                  <a:lnTo>
                    <a:pt x="41084" y="922"/>
                  </a:lnTo>
                  <a:lnTo>
                    <a:pt x="40979" y="1080"/>
                  </a:lnTo>
                  <a:lnTo>
                    <a:pt x="40873" y="1251"/>
                  </a:lnTo>
                  <a:lnTo>
                    <a:pt x="40794" y="1422"/>
                  </a:lnTo>
                  <a:lnTo>
                    <a:pt x="40715" y="1606"/>
                  </a:lnTo>
                  <a:lnTo>
                    <a:pt x="40663" y="1791"/>
                  </a:lnTo>
                  <a:lnTo>
                    <a:pt x="1" y="1791"/>
                  </a:lnTo>
                  <a:lnTo>
                    <a:pt x="1" y="17666"/>
                  </a:lnTo>
                  <a:lnTo>
                    <a:pt x="1185" y="17666"/>
                  </a:lnTo>
                  <a:lnTo>
                    <a:pt x="1185" y="2975"/>
                  </a:lnTo>
                  <a:lnTo>
                    <a:pt x="40663" y="2975"/>
                  </a:lnTo>
                  <a:lnTo>
                    <a:pt x="40715" y="3160"/>
                  </a:lnTo>
                  <a:lnTo>
                    <a:pt x="40794" y="3344"/>
                  </a:lnTo>
                  <a:lnTo>
                    <a:pt x="40873" y="3528"/>
                  </a:lnTo>
                  <a:lnTo>
                    <a:pt x="40979" y="3686"/>
                  </a:lnTo>
                  <a:lnTo>
                    <a:pt x="41084" y="3844"/>
                  </a:lnTo>
                  <a:lnTo>
                    <a:pt x="41216" y="3989"/>
                  </a:lnTo>
                  <a:lnTo>
                    <a:pt x="41347" y="4134"/>
                  </a:lnTo>
                  <a:lnTo>
                    <a:pt x="41492" y="4252"/>
                  </a:lnTo>
                  <a:lnTo>
                    <a:pt x="41650" y="4371"/>
                  </a:lnTo>
                  <a:lnTo>
                    <a:pt x="41821" y="4463"/>
                  </a:lnTo>
                  <a:lnTo>
                    <a:pt x="41992" y="4555"/>
                  </a:lnTo>
                  <a:lnTo>
                    <a:pt x="42176" y="4634"/>
                  </a:lnTo>
                  <a:lnTo>
                    <a:pt x="42361" y="4686"/>
                  </a:lnTo>
                  <a:lnTo>
                    <a:pt x="42558" y="4726"/>
                  </a:lnTo>
                  <a:lnTo>
                    <a:pt x="42756" y="4752"/>
                  </a:lnTo>
                  <a:lnTo>
                    <a:pt x="42966" y="4765"/>
                  </a:lnTo>
                  <a:lnTo>
                    <a:pt x="43203" y="4752"/>
                  </a:lnTo>
                  <a:lnTo>
                    <a:pt x="43440" y="4713"/>
                  </a:lnTo>
                  <a:lnTo>
                    <a:pt x="43677" y="4660"/>
                  </a:lnTo>
                  <a:lnTo>
                    <a:pt x="43888" y="4581"/>
                  </a:lnTo>
                  <a:lnTo>
                    <a:pt x="44098" y="4476"/>
                  </a:lnTo>
                  <a:lnTo>
                    <a:pt x="44296" y="4357"/>
                  </a:lnTo>
                  <a:lnTo>
                    <a:pt x="44480" y="4226"/>
                  </a:lnTo>
                  <a:lnTo>
                    <a:pt x="44651" y="4068"/>
                  </a:lnTo>
                  <a:lnTo>
                    <a:pt x="44796" y="3897"/>
                  </a:lnTo>
                  <a:lnTo>
                    <a:pt x="44941" y="3712"/>
                  </a:lnTo>
                  <a:lnTo>
                    <a:pt x="45059" y="3515"/>
                  </a:lnTo>
                  <a:lnTo>
                    <a:pt x="45151" y="3304"/>
                  </a:lnTo>
                  <a:lnTo>
                    <a:pt x="45230" y="3094"/>
                  </a:lnTo>
                  <a:lnTo>
                    <a:pt x="45296" y="2870"/>
                  </a:lnTo>
                  <a:lnTo>
                    <a:pt x="45336" y="2633"/>
                  </a:lnTo>
                  <a:lnTo>
                    <a:pt x="45349" y="2383"/>
                  </a:lnTo>
                  <a:lnTo>
                    <a:pt x="45336" y="2146"/>
                  </a:lnTo>
                  <a:lnTo>
                    <a:pt x="45296" y="1909"/>
                  </a:lnTo>
                  <a:lnTo>
                    <a:pt x="45230" y="1685"/>
                  </a:lnTo>
                  <a:lnTo>
                    <a:pt x="45151" y="1461"/>
                  </a:lnTo>
                  <a:lnTo>
                    <a:pt x="45059" y="1251"/>
                  </a:lnTo>
                  <a:lnTo>
                    <a:pt x="44941" y="1053"/>
                  </a:lnTo>
                  <a:lnTo>
                    <a:pt x="44796" y="869"/>
                  </a:lnTo>
                  <a:lnTo>
                    <a:pt x="44651" y="698"/>
                  </a:lnTo>
                  <a:lnTo>
                    <a:pt x="44480" y="553"/>
                  </a:lnTo>
                  <a:lnTo>
                    <a:pt x="44296" y="408"/>
                  </a:lnTo>
                  <a:lnTo>
                    <a:pt x="44098" y="290"/>
                  </a:lnTo>
                  <a:lnTo>
                    <a:pt x="43888" y="198"/>
                  </a:lnTo>
                  <a:lnTo>
                    <a:pt x="43677" y="119"/>
                  </a:lnTo>
                  <a:lnTo>
                    <a:pt x="43440" y="53"/>
                  </a:lnTo>
                  <a:lnTo>
                    <a:pt x="43203" y="13"/>
                  </a:lnTo>
                  <a:lnTo>
                    <a:pt x="42966"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4"/>
            <p:cNvSpPr/>
            <p:nvPr/>
          </p:nvSpPr>
          <p:spPr>
            <a:xfrm>
              <a:off x="5057875" y="1888150"/>
              <a:ext cx="1240025" cy="393300"/>
            </a:xfrm>
            <a:custGeom>
              <a:avLst/>
              <a:gdLst/>
              <a:ahLst/>
              <a:cxnLst/>
              <a:rect l="l" t="t" r="r" b="b"/>
              <a:pathLst>
                <a:path w="49601" h="15732" extrusionOk="0">
                  <a:moveTo>
                    <a:pt x="47350" y="12151"/>
                  </a:moveTo>
                  <a:lnTo>
                    <a:pt x="47468" y="12177"/>
                  </a:lnTo>
                  <a:lnTo>
                    <a:pt x="47574" y="12203"/>
                  </a:lnTo>
                  <a:lnTo>
                    <a:pt x="47692" y="12243"/>
                  </a:lnTo>
                  <a:lnTo>
                    <a:pt x="47798" y="12296"/>
                  </a:lnTo>
                  <a:lnTo>
                    <a:pt x="47890" y="12361"/>
                  </a:lnTo>
                  <a:lnTo>
                    <a:pt x="47982" y="12427"/>
                  </a:lnTo>
                  <a:lnTo>
                    <a:pt x="48074" y="12506"/>
                  </a:lnTo>
                  <a:lnTo>
                    <a:pt x="48140" y="12585"/>
                  </a:lnTo>
                  <a:lnTo>
                    <a:pt x="48219" y="12677"/>
                  </a:lnTo>
                  <a:lnTo>
                    <a:pt x="48271" y="12783"/>
                  </a:lnTo>
                  <a:lnTo>
                    <a:pt x="48324" y="12888"/>
                  </a:lnTo>
                  <a:lnTo>
                    <a:pt x="48364" y="12993"/>
                  </a:lnTo>
                  <a:lnTo>
                    <a:pt x="48390" y="13112"/>
                  </a:lnTo>
                  <a:lnTo>
                    <a:pt x="48416" y="13230"/>
                  </a:lnTo>
                  <a:lnTo>
                    <a:pt x="48416" y="13349"/>
                  </a:lnTo>
                  <a:lnTo>
                    <a:pt x="48416" y="13467"/>
                  </a:lnTo>
                  <a:lnTo>
                    <a:pt x="48390" y="13586"/>
                  </a:lnTo>
                  <a:lnTo>
                    <a:pt x="48364" y="13704"/>
                  </a:lnTo>
                  <a:lnTo>
                    <a:pt x="48324" y="13809"/>
                  </a:lnTo>
                  <a:lnTo>
                    <a:pt x="48271" y="13915"/>
                  </a:lnTo>
                  <a:lnTo>
                    <a:pt x="48219" y="14020"/>
                  </a:lnTo>
                  <a:lnTo>
                    <a:pt x="48140" y="14112"/>
                  </a:lnTo>
                  <a:lnTo>
                    <a:pt x="48074" y="14191"/>
                  </a:lnTo>
                  <a:lnTo>
                    <a:pt x="47982" y="14270"/>
                  </a:lnTo>
                  <a:lnTo>
                    <a:pt x="47890" y="14336"/>
                  </a:lnTo>
                  <a:lnTo>
                    <a:pt x="47798" y="14402"/>
                  </a:lnTo>
                  <a:lnTo>
                    <a:pt x="47692" y="14454"/>
                  </a:lnTo>
                  <a:lnTo>
                    <a:pt x="47574" y="14494"/>
                  </a:lnTo>
                  <a:lnTo>
                    <a:pt x="47468" y="14520"/>
                  </a:lnTo>
                  <a:lnTo>
                    <a:pt x="47350" y="14533"/>
                  </a:lnTo>
                  <a:lnTo>
                    <a:pt x="47218" y="14547"/>
                  </a:lnTo>
                  <a:lnTo>
                    <a:pt x="47100" y="14533"/>
                  </a:lnTo>
                  <a:lnTo>
                    <a:pt x="46981" y="14520"/>
                  </a:lnTo>
                  <a:lnTo>
                    <a:pt x="46863" y="14494"/>
                  </a:lnTo>
                  <a:lnTo>
                    <a:pt x="46758" y="14454"/>
                  </a:lnTo>
                  <a:lnTo>
                    <a:pt x="46652" y="14402"/>
                  </a:lnTo>
                  <a:lnTo>
                    <a:pt x="46547" y="14336"/>
                  </a:lnTo>
                  <a:lnTo>
                    <a:pt x="46455" y="14270"/>
                  </a:lnTo>
                  <a:lnTo>
                    <a:pt x="46376" y="14191"/>
                  </a:lnTo>
                  <a:lnTo>
                    <a:pt x="46297" y="14112"/>
                  </a:lnTo>
                  <a:lnTo>
                    <a:pt x="46231" y="14020"/>
                  </a:lnTo>
                  <a:lnTo>
                    <a:pt x="46165" y="13915"/>
                  </a:lnTo>
                  <a:lnTo>
                    <a:pt x="46113" y="13809"/>
                  </a:lnTo>
                  <a:lnTo>
                    <a:pt x="46073" y="13704"/>
                  </a:lnTo>
                  <a:lnTo>
                    <a:pt x="46047" y="13586"/>
                  </a:lnTo>
                  <a:lnTo>
                    <a:pt x="46034" y="13467"/>
                  </a:lnTo>
                  <a:lnTo>
                    <a:pt x="46020" y="13349"/>
                  </a:lnTo>
                  <a:lnTo>
                    <a:pt x="46034" y="13230"/>
                  </a:lnTo>
                  <a:lnTo>
                    <a:pt x="46047" y="13112"/>
                  </a:lnTo>
                  <a:lnTo>
                    <a:pt x="46073" y="12993"/>
                  </a:lnTo>
                  <a:lnTo>
                    <a:pt x="46113" y="12888"/>
                  </a:lnTo>
                  <a:lnTo>
                    <a:pt x="46165" y="12783"/>
                  </a:lnTo>
                  <a:lnTo>
                    <a:pt x="46231" y="12677"/>
                  </a:lnTo>
                  <a:lnTo>
                    <a:pt x="46297" y="12585"/>
                  </a:lnTo>
                  <a:lnTo>
                    <a:pt x="46376" y="12506"/>
                  </a:lnTo>
                  <a:lnTo>
                    <a:pt x="46455" y="12427"/>
                  </a:lnTo>
                  <a:lnTo>
                    <a:pt x="46547" y="12361"/>
                  </a:lnTo>
                  <a:lnTo>
                    <a:pt x="46652" y="12296"/>
                  </a:lnTo>
                  <a:lnTo>
                    <a:pt x="46758" y="12243"/>
                  </a:lnTo>
                  <a:lnTo>
                    <a:pt x="46863" y="12203"/>
                  </a:lnTo>
                  <a:lnTo>
                    <a:pt x="46981" y="12177"/>
                  </a:lnTo>
                  <a:lnTo>
                    <a:pt x="47100" y="12151"/>
                  </a:lnTo>
                  <a:close/>
                  <a:moveTo>
                    <a:pt x="1" y="1"/>
                  </a:moveTo>
                  <a:lnTo>
                    <a:pt x="1" y="1186"/>
                  </a:lnTo>
                  <a:lnTo>
                    <a:pt x="12506" y="1186"/>
                  </a:lnTo>
                  <a:lnTo>
                    <a:pt x="12506" y="14678"/>
                  </a:lnTo>
                  <a:lnTo>
                    <a:pt x="45244" y="14678"/>
                  </a:lnTo>
                  <a:lnTo>
                    <a:pt x="45336" y="14797"/>
                  </a:lnTo>
                  <a:lnTo>
                    <a:pt x="45428" y="14902"/>
                  </a:lnTo>
                  <a:lnTo>
                    <a:pt x="45520" y="15007"/>
                  </a:lnTo>
                  <a:lnTo>
                    <a:pt x="45626" y="15113"/>
                  </a:lnTo>
                  <a:lnTo>
                    <a:pt x="45731" y="15205"/>
                  </a:lnTo>
                  <a:lnTo>
                    <a:pt x="45849" y="15284"/>
                  </a:lnTo>
                  <a:lnTo>
                    <a:pt x="45968" y="15363"/>
                  </a:lnTo>
                  <a:lnTo>
                    <a:pt x="46086" y="15442"/>
                  </a:lnTo>
                  <a:lnTo>
                    <a:pt x="46218" y="15507"/>
                  </a:lnTo>
                  <a:lnTo>
                    <a:pt x="46350" y="15560"/>
                  </a:lnTo>
                  <a:lnTo>
                    <a:pt x="46481" y="15613"/>
                  </a:lnTo>
                  <a:lnTo>
                    <a:pt x="46626" y="15652"/>
                  </a:lnTo>
                  <a:lnTo>
                    <a:pt x="46771" y="15679"/>
                  </a:lnTo>
                  <a:lnTo>
                    <a:pt x="46916" y="15705"/>
                  </a:lnTo>
                  <a:lnTo>
                    <a:pt x="47074" y="15718"/>
                  </a:lnTo>
                  <a:lnTo>
                    <a:pt x="47218" y="15731"/>
                  </a:lnTo>
                  <a:lnTo>
                    <a:pt x="47468" y="15718"/>
                  </a:lnTo>
                  <a:lnTo>
                    <a:pt x="47705" y="15679"/>
                  </a:lnTo>
                  <a:lnTo>
                    <a:pt x="47929" y="15613"/>
                  </a:lnTo>
                  <a:lnTo>
                    <a:pt x="48153" y="15534"/>
                  </a:lnTo>
                  <a:lnTo>
                    <a:pt x="48350" y="15442"/>
                  </a:lnTo>
                  <a:lnTo>
                    <a:pt x="48548" y="15323"/>
                  </a:lnTo>
                  <a:lnTo>
                    <a:pt x="48732" y="15178"/>
                  </a:lnTo>
                  <a:lnTo>
                    <a:pt x="48903" y="15034"/>
                  </a:lnTo>
                  <a:lnTo>
                    <a:pt x="49061" y="14862"/>
                  </a:lnTo>
                  <a:lnTo>
                    <a:pt x="49193" y="14678"/>
                  </a:lnTo>
                  <a:lnTo>
                    <a:pt x="49311" y="14481"/>
                  </a:lnTo>
                  <a:lnTo>
                    <a:pt x="49417" y="14270"/>
                  </a:lnTo>
                  <a:lnTo>
                    <a:pt x="49496" y="14060"/>
                  </a:lnTo>
                  <a:lnTo>
                    <a:pt x="49548" y="13823"/>
                  </a:lnTo>
                  <a:lnTo>
                    <a:pt x="49588" y="13586"/>
                  </a:lnTo>
                  <a:lnTo>
                    <a:pt x="49601" y="13349"/>
                  </a:lnTo>
                  <a:lnTo>
                    <a:pt x="49588" y="13099"/>
                  </a:lnTo>
                  <a:lnTo>
                    <a:pt x="49548" y="12875"/>
                  </a:lnTo>
                  <a:lnTo>
                    <a:pt x="49496" y="12638"/>
                  </a:lnTo>
                  <a:lnTo>
                    <a:pt x="49417" y="12427"/>
                  </a:lnTo>
                  <a:lnTo>
                    <a:pt x="49311" y="12217"/>
                  </a:lnTo>
                  <a:lnTo>
                    <a:pt x="49193" y="12019"/>
                  </a:lnTo>
                  <a:lnTo>
                    <a:pt x="49061" y="11835"/>
                  </a:lnTo>
                  <a:lnTo>
                    <a:pt x="48903" y="11664"/>
                  </a:lnTo>
                  <a:lnTo>
                    <a:pt x="48732" y="11519"/>
                  </a:lnTo>
                  <a:lnTo>
                    <a:pt x="48548" y="11374"/>
                  </a:lnTo>
                  <a:lnTo>
                    <a:pt x="48350" y="11256"/>
                  </a:lnTo>
                  <a:lnTo>
                    <a:pt x="48153" y="11150"/>
                  </a:lnTo>
                  <a:lnTo>
                    <a:pt x="47929" y="11071"/>
                  </a:lnTo>
                  <a:lnTo>
                    <a:pt x="47705" y="11019"/>
                  </a:lnTo>
                  <a:lnTo>
                    <a:pt x="47468" y="10979"/>
                  </a:lnTo>
                  <a:lnTo>
                    <a:pt x="47218" y="10966"/>
                  </a:lnTo>
                  <a:lnTo>
                    <a:pt x="46981" y="10979"/>
                  </a:lnTo>
                  <a:lnTo>
                    <a:pt x="46744" y="11019"/>
                  </a:lnTo>
                  <a:lnTo>
                    <a:pt x="46521" y="11071"/>
                  </a:lnTo>
                  <a:lnTo>
                    <a:pt x="46297" y="11150"/>
                  </a:lnTo>
                  <a:lnTo>
                    <a:pt x="46086" y="11256"/>
                  </a:lnTo>
                  <a:lnTo>
                    <a:pt x="45889" y="11374"/>
                  </a:lnTo>
                  <a:lnTo>
                    <a:pt x="45705" y="11519"/>
                  </a:lnTo>
                  <a:lnTo>
                    <a:pt x="45547" y="11664"/>
                  </a:lnTo>
                  <a:lnTo>
                    <a:pt x="45389" y="11835"/>
                  </a:lnTo>
                  <a:lnTo>
                    <a:pt x="45244" y="12019"/>
                  </a:lnTo>
                  <a:lnTo>
                    <a:pt x="45125" y="12217"/>
                  </a:lnTo>
                  <a:lnTo>
                    <a:pt x="45033" y="12427"/>
                  </a:lnTo>
                  <a:lnTo>
                    <a:pt x="44954" y="12638"/>
                  </a:lnTo>
                  <a:lnTo>
                    <a:pt x="44888" y="12875"/>
                  </a:lnTo>
                  <a:lnTo>
                    <a:pt x="44862" y="13099"/>
                  </a:lnTo>
                  <a:lnTo>
                    <a:pt x="44849" y="13349"/>
                  </a:lnTo>
                  <a:lnTo>
                    <a:pt x="44849" y="13493"/>
                  </a:lnTo>
                  <a:lnTo>
                    <a:pt x="13691" y="13493"/>
                  </a:lnTo>
                  <a:lnTo>
                    <a:pt x="13691"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4"/>
            <p:cNvSpPr/>
            <p:nvPr/>
          </p:nvSpPr>
          <p:spPr>
            <a:xfrm>
              <a:off x="2061550" y="2207050"/>
              <a:ext cx="909950" cy="477200"/>
            </a:xfrm>
            <a:custGeom>
              <a:avLst/>
              <a:gdLst/>
              <a:ahLst/>
              <a:cxnLst/>
              <a:rect l="l" t="t" r="r" b="b"/>
              <a:pathLst>
                <a:path w="36398" h="19088" extrusionOk="0">
                  <a:moveTo>
                    <a:pt x="34607" y="15665"/>
                  </a:moveTo>
                  <a:lnTo>
                    <a:pt x="34739" y="15744"/>
                  </a:lnTo>
                  <a:lnTo>
                    <a:pt x="34857" y="15849"/>
                  </a:lnTo>
                  <a:lnTo>
                    <a:pt x="34963" y="15968"/>
                  </a:lnTo>
                  <a:lnTo>
                    <a:pt x="35055" y="16099"/>
                  </a:lnTo>
                  <a:lnTo>
                    <a:pt x="35121" y="16231"/>
                  </a:lnTo>
                  <a:lnTo>
                    <a:pt x="35173" y="16376"/>
                  </a:lnTo>
                  <a:lnTo>
                    <a:pt x="35213" y="16534"/>
                  </a:lnTo>
                  <a:lnTo>
                    <a:pt x="35213" y="16705"/>
                  </a:lnTo>
                  <a:lnTo>
                    <a:pt x="35213" y="16823"/>
                  </a:lnTo>
                  <a:lnTo>
                    <a:pt x="35200" y="16942"/>
                  </a:lnTo>
                  <a:lnTo>
                    <a:pt x="35160" y="17060"/>
                  </a:lnTo>
                  <a:lnTo>
                    <a:pt x="35121" y="17166"/>
                  </a:lnTo>
                  <a:lnTo>
                    <a:pt x="35068" y="17271"/>
                  </a:lnTo>
                  <a:lnTo>
                    <a:pt x="35015" y="17376"/>
                  </a:lnTo>
                  <a:lnTo>
                    <a:pt x="34949" y="17468"/>
                  </a:lnTo>
                  <a:lnTo>
                    <a:pt x="34870" y="17547"/>
                  </a:lnTo>
                  <a:lnTo>
                    <a:pt x="34778" y="17626"/>
                  </a:lnTo>
                  <a:lnTo>
                    <a:pt x="34686" y="17692"/>
                  </a:lnTo>
                  <a:lnTo>
                    <a:pt x="34594" y="17758"/>
                  </a:lnTo>
                  <a:lnTo>
                    <a:pt x="34489" y="17811"/>
                  </a:lnTo>
                  <a:lnTo>
                    <a:pt x="34383" y="17850"/>
                  </a:lnTo>
                  <a:lnTo>
                    <a:pt x="34265" y="17876"/>
                  </a:lnTo>
                  <a:lnTo>
                    <a:pt x="34146" y="17890"/>
                  </a:lnTo>
                  <a:lnTo>
                    <a:pt x="34028" y="17903"/>
                  </a:lnTo>
                  <a:lnTo>
                    <a:pt x="33896" y="17890"/>
                  </a:lnTo>
                  <a:lnTo>
                    <a:pt x="33778" y="17876"/>
                  </a:lnTo>
                  <a:lnTo>
                    <a:pt x="33659" y="17850"/>
                  </a:lnTo>
                  <a:lnTo>
                    <a:pt x="33554" y="17811"/>
                  </a:lnTo>
                  <a:lnTo>
                    <a:pt x="33449" y="17758"/>
                  </a:lnTo>
                  <a:lnTo>
                    <a:pt x="33357" y="17692"/>
                  </a:lnTo>
                  <a:lnTo>
                    <a:pt x="33265" y="17626"/>
                  </a:lnTo>
                  <a:lnTo>
                    <a:pt x="33172" y="17547"/>
                  </a:lnTo>
                  <a:lnTo>
                    <a:pt x="33093" y="17468"/>
                  </a:lnTo>
                  <a:lnTo>
                    <a:pt x="33028" y="17376"/>
                  </a:lnTo>
                  <a:lnTo>
                    <a:pt x="32975" y="17271"/>
                  </a:lnTo>
                  <a:lnTo>
                    <a:pt x="32922" y="17166"/>
                  </a:lnTo>
                  <a:lnTo>
                    <a:pt x="32883" y="17060"/>
                  </a:lnTo>
                  <a:lnTo>
                    <a:pt x="32843" y="16942"/>
                  </a:lnTo>
                  <a:lnTo>
                    <a:pt x="32830" y="16823"/>
                  </a:lnTo>
                  <a:lnTo>
                    <a:pt x="32830" y="16705"/>
                  </a:lnTo>
                  <a:lnTo>
                    <a:pt x="32830" y="16534"/>
                  </a:lnTo>
                  <a:lnTo>
                    <a:pt x="32870" y="16376"/>
                  </a:lnTo>
                  <a:lnTo>
                    <a:pt x="32922" y="16231"/>
                  </a:lnTo>
                  <a:lnTo>
                    <a:pt x="32988" y="16099"/>
                  </a:lnTo>
                  <a:lnTo>
                    <a:pt x="33080" y="15968"/>
                  </a:lnTo>
                  <a:lnTo>
                    <a:pt x="33186" y="15849"/>
                  </a:lnTo>
                  <a:lnTo>
                    <a:pt x="33304" y="15744"/>
                  </a:lnTo>
                  <a:lnTo>
                    <a:pt x="33436" y="15665"/>
                  </a:lnTo>
                  <a:lnTo>
                    <a:pt x="33436" y="15836"/>
                  </a:lnTo>
                  <a:lnTo>
                    <a:pt x="34607" y="15836"/>
                  </a:lnTo>
                  <a:lnTo>
                    <a:pt x="34607" y="15665"/>
                  </a:lnTo>
                  <a:close/>
                  <a:moveTo>
                    <a:pt x="0" y="0"/>
                  </a:moveTo>
                  <a:lnTo>
                    <a:pt x="0" y="1185"/>
                  </a:lnTo>
                  <a:lnTo>
                    <a:pt x="33436" y="1185"/>
                  </a:lnTo>
                  <a:lnTo>
                    <a:pt x="33436" y="14401"/>
                  </a:lnTo>
                  <a:lnTo>
                    <a:pt x="33238" y="14454"/>
                  </a:lnTo>
                  <a:lnTo>
                    <a:pt x="33054" y="14533"/>
                  </a:lnTo>
                  <a:lnTo>
                    <a:pt x="32883" y="14612"/>
                  </a:lnTo>
                  <a:lnTo>
                    <a:pt x="32725" y="14717"/>
                  </a:lnTo>
                  <a:lnTo>
                    <a:pt x="32567" y="14822"/>
                  </a:lnTo>
                  <a:lnTo>
                    <a:pt x="32409" y="14954"/>
                  </a:lnTo>
                  <a:lnTo>
                    <a:pt x="32277" y="15086"/>
                  </a:lnTo>
                  <a:lnTo>
                    <a:pt x="32146" y="15231"/>
                  </a:lnTo>
                  <a:lnTo>
                    <a:pt x="32040" y="15388"/>
                  </a:lnTo>
                  <a:lnTo>
                    <a:pt x="31935" y="15560"/>
                  </a:lnTo>
                  <a:lnTo>
                    <a:pt x="31856" y="15731"/>
                  </a:lnTo>
                  <a:lnTo>
                    <a:pt x="31777" y="15915"/>
                  </a:lnTo>
                  <a:lnTo>
                    <a:pt x="31724" y="16099"/>
                  </a:lnTo>
                  <a:lnTo>
                    <a:pt x="31672" y="16297"/>
                  </a:lnTo>
                  <a:lnTo>
                    <a:pt x="31645" y="16494"/>
                  </a:lnTo>
                  <a:lnTo>
                    <a:pt x="31645" y="16705"/>
                  </a:lnTo>
                  <a:lnTo>
                    <a:pt x="31659" y="16942"/>
                  </a:lnTo>
                  <a:lnTo>
                    <a:pt x="31685" y="17179"/>
                  </a:lnTo>
                  <a:lnTo>
                    <a:pt x="31751" y="17416"/>
                  </a:lnTo>
                  <a:lnTo>
                    <a:pt x="31830" y="17626"/>
                  </a:lnTo>
                  <a:lnTo>
                    <a:pt x="31935" y="17837"/>
                  </a:lnTo>
                  <a:lnTo>
                    <a:pt x="32053" y="18034"/>
                  </a:lnTo>
                  <a:lnTo>
                    <a:pt x="32185" y="18219"/>
                  </a:lnTo>
                  <a:lnTo>
                    <a:pt x="32343" y="18390"/>
                  </a:lnTo>
                  <a:lnTo>
                    <a:pt x="32514" y="18535"/>
                  </a:lnTo>
                  <a:lnTo>
                    <a:pt x="32699" y="18679"/>
                  </a:lnTo>
                  <a:lnTo>
                    <a:pt x="32883" y="18798"/>
                  </a:lnTo>
                  <a:lnTo>
                    <a:pt x="33093" y="18890"/>
                  </a:lnTo>
                  <a:lnTo>
                    <a:pt x="33317" y="18969"/>
                  </a:lnTo>
                  <a:lnTo>
                    <a:pt x="33541" y="19035"/>
                  </a:lnTo>
                  <a:lnTo>
                    <a:pt x="33778" y="19074"/>
                  </a:lnTo>
                  <a:lnTo>
                    <a:pt x="34028" y="19087"/>
                  </a:lnTo>
                  <a:lnTo>
                    <a:pt x="34265" y="19074"/>
                  </a:lnTo>
                  <a:lnTo>
                    <a:pt x="34502" y="19035"/>
                  </a:lnTo>
                  <a:lnTo>
                    <a:pt x="34726" y="18969"/>
                  </a:lnTo>
                  <a:lnTo>
                    <a:pt x="34949" y="18890"/>
                  </a:lnTo>
                  <a:lnTo>
                    <a:pt x="35160" y="18798"/>
                  </a:lnTo>
                  <a:lnTo>
                    <a:pt x="35344" y="18679"/>
                  </a:lnTo>
                  <a:lnTo>
                    <a:pt x="35529" y="18535"/>
                  </a:lnTo>
                  <a:lnTo>
                    <a:pt x="35700" y="18390"/>
                  </a:lnTo>
                  <a:lnTo>
                    <a:pt x="35858" y="18219"/>
                  </a:lnTo>
                  <a:lnTo>
                    <a:pt x="35989" y="18034"/>
                  </a:lnTo>
                  <a:lnTo>
                    <a:pt x="36108" y="17837"/>
                  </a:lnTo>
                  <a:lnTo>
                    <a:pt x="36213" y="17626"/>
                  </a:lnTo>
                  <a:lnTo>
                    <a:pt x="36292" y="17416"/>
                  </a:lnTo>
                  <a:lnTo>
                    <a:pt x="36358" y="17179"/>
                  </a:lnTo>
                  <a:lnTo>
                    <a:pt x="36384" y="16942"/>
                  </a:lnTo>
                  <a:lnTo>
                    <a:pt x="36397" y="16705"/>
                  </a:lnTo>
                  <a:lnTo>
                    <a:pt x="36397" y="16494"/>
                  </a:lnTo>
                  <a:lnTo>
                    <a:pt x="36371" y="16297"/>
                  </a:lnTo>
                  <a:lnTo>
                    <a:pt x="36318" y="16099"/>
                  </a:lnTo>
                  <a:lnTo>
                    <a:pt x="36266" y="15915"/>
                  </a:lnTo>
                  <a:lnTo>
                    <a:pt x="36187" y="15731"/>
                  </a:lnTo>
                  <a:lnTo>
                    <a:pt x="36108" y="15560"/>
                  </a:lnTo>
                  <a:lnTo>
                    <a:pt x="36003" y="15388"/>
                  </a:lnTo>
                  <a:lnTo>
                    <a:pt x="35897" y="15231"/>
                  </a:lnTo>
                  <a:lnTo>
                    <a:pt x="35766" y="15086"/>
                  </a:lnTo>
                  <a:lnTo>
                    <a:pt x="35634" y="14954"/>
                  </a:lnTo>
                  <a:lnTo>
                    <a:pt x="35476" y="14822"/>
                  </a:lnTo>
                  <a:lnTo>
                    <a:pt x="35331" y="14717"/>
                  </a:lnTo>
                  <a:lnTo>
                    <a:pt x="35160" y="14612"/>
                  </a:lnTo>
                  <a:lnTo>
                    <a:pt x="34989" y="14533"/>
                  </a:lnTo>
                  <a:lnTo>
                    <a:pt x="34805" y="14454"/>
                  </a:lnTo>
                  <a:lnTo>
                    <a:pt x="34607" y="14401"/>
                  </a:lnTo>
                  <a:lnTo>
                    <a:pt x="34607"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4"/>
            <p:cNvSpPr/>
            <p:nvPr/>
          </p:nvSpPr>
          <p:spPr>
            <a:xfrm>
              <a:off x="2015475" y="2312675"/>
              <a:ext cx="804325" cy="371575"/>
            </a:xfrm>
            <a:custGeom>
              <a:avLst/>
              <a:gdLst/>
              <a:ahLst/>
              <a:cxnLst/>
              <a:rect l="l" t="t" r="r" b="b"/>
              <a:pathLst>
                <a:path w="32173" h="14863" extrusionOk="0">
                  <a:moveTo>
                    <a:pt x="29381" y="11348"/>
                  </a:moveTo>
                  <a:lnTo>
                    <a:pt x="29381" y="11664"/>
                  </a:lnTo>
                  <a:lnTo>
                    <a:pt x="30566" y="11664"/>
                  </a:lnTo>
                  <a:lnTo>
                    <a:pt x="30566" y="11572"/>
                  </a:lnTo>
                  <a:lnTo>
                    <a:pt x="30658" y="11651"/>
                  </a:lnTo>
                  <a:lnTo>
                    <a:pt x="30737" y="11756"/>
                  </a:lnTo>
                  <a:lnTo>
                    <a:pt x="30816" y="11861"/>
                  </a:lnTo>
                  <a:lnTo>
                    <a:pt x="30869" y="11966"/>
                  </a:lnTo>
                  <a:lnTo>
                    <a:pt x="30922" y="12085"/>
                  </a:lnTo>
                  <a:lnTo>
                    <a:pt x="30961" y="12217"/>
                  </a:lnTo>
                  <a:lnTo>
                    <a:pt x="30974" y="12348"/>
                  </a:lnTo>
                  <a:lnTo>
                    <a:pt x="30987" y="12480"/>
                  </a:lnTo>
                  <a:lnTo>
                    <a:pt x="30987" y="12598"/>
                  </a:lnTo>
                  <a:lnTo>
                    <a:pt x="30961" y="12717"/>
                  </a:lnTo>
                  <a:lnTo>
                    <a:pt x="30935" y="12835"/>
                  </a:lnTo>
                  <a:lnTo>
                    <a:pt x="30895" y="12941"/>
                  </a:lnTo>
                  <a:lnTo>
                    <a:pt x="30843" y="13046"/>
                  </a:lnTo>
                  <a:lnTo>
                    <a:pt x="30777" y="13151"/>
                  </a:lnTo>
                  <a:lnTo>
                    <a:pt x="30711" y="13243"/>
                  </a:lnTo>
                  <a:lnTo>
                    <a:pt x="30632" y="13322"/>
                  </a:lnTo>
                  <a:lnTo>
                    <a:pt x="30553" y="13401"/>
                  </a:lnTo>
                  <a:lnTo>
                    <a:pt x="30461" y="13467"/>
                  </a:lnTo>
                  <a:lnTo>
                    <a:pt x="30356" y="13533"/>
                  </a:lnTo>
                  <a:lnTo>
                    <a:pt x="30250" y="13586"/>
                  </a:lnTo>
                  <a:lnTo>
                    <a:pt x="30145" y="13625"/>
                  </a:lnTo>
                  <a:lnTo>
                    <a:pt x="30026" y="13651"/>
                  </a:lnTo>
                  <a:lnTo>
                    <a:pt x="29908" y="13665"/>
                  </a:lnTo>
                  <a:lnTo>
                    <a:pt x="29789" y="13678"/>
                  </a:lnTo>
                  <a:lnTo>
                    <a:pt x="29671" y="13665"/>
                  </a:lnTo>
                  <a:lnTo>
                    <a:pt x="29553" y="13651"/>
                  </a:lnTo>
                  <a:lnTo>
                    <a:pt x="29434" y="13625"/>
                  </a:lnTo>
                  <a:lnTo>
                    <a:pt x="29329" y="13586"/>
                  </a:lnTo>
                  <a:lnTo>
                    <a:pt x="29223" y="13533"/>
                  </a:lnTo>
                  <a:lnTo>
                    <a:pt x="29118" y="13467"/>
                  </a:lnTo>
                  <a:lnTo>
                    <a:pt x="29026" y="13401"/>
                  </a:lnTo>
                  <a:lnTo>
                    <a:pt x="28947" y="13322"/>
                  </a:lnTo>
                  <a:lnTo>
                    <a:pt x="28868" y="13243"/>
                  </a:lnTo>
                  <a:lnTo>
                    <a:pt x="28802" y="13151"/>
                  </a:lnTo>
                  <a:lnTo>
                    <a:pt x="28736" y="13046"/>
                  </a:lnTo>
                  <a:lnTo>
                    <a:pt x="28684" y="12941"/>
                  </a:lnTo>
                  <a:lnTo>
                    <a:pt x="28644" y="12835"/>
                  </a:lnTo>
                  <a:lnTo>
                    <a:pt x="28618" y="12717"/>
                  </a:lnTo>
                  <a:lnTo>
                    <a:pt x="28605" y="12598"/>
                  </a:lnTo>
                  <a:lnTo>
                    <a:pt x="28592" y="12480"/>
                  </a:lnTo>
                  <a:lnTo>
                    <a:pt x="28605" y="12282"/>
                  </a:lnTo>
                  <a:lnTo>
                    <a:pt x="28657" y="12111"/>
                  </a:lnTo>
                  <a:lnTo>
                    <a:pt x="28723" y="11940"/>
                  </a:lnTo>
                  <a:lnTo>
                    <a:pt x="28815" y="11782"/>
                  </a:lnTo>
                  <a:lnTo>
                    <a:pt x="28934" y="11637"/>
                  </a:lnTo>
                  <a:lnTo>
                    <a:pt x="29066" y="11519"/>
                  </a:lnTo>
                  <a:lnTo>
                    <a:pt x="29223" y="11427"/>
                  </a:lnTo>
                  <a:lnTo>
                    <a:pt x="29381" y="11348"/>
                  </a:lnTo>
                  <a:close/>
                  <a:moveTo>
                    <a:pt x="1" y="1"/>
                  </a:moveTo>
                  <a:lnTo>
                    <a:pt x="1" y="1186"/>
                  </a:lnTo>
                  <a:lnTo>
                    <a:pt x="29381" y="1186"/>
                  </a:lnTo>
                  <a:lnTo>
                    <a:pt x="29381" y="10137"/>
                  </a:lnTo>
                  <a:lnTo>
                    <a:pt x="29184" y="10176"/>
                  </a:lnTo>
                  <a:lnTo>
                    <a:pt x="28987" y="10242"/>
                  </a:lnTo>
                  <a:lnTo>
                    <a:pt x="28789" y="10321"/>
                  </a:lnTo>
                  <a:lnTo>
                    <a:pt x="28605" y="10413"/>
                  </a:lnTo>
                  <a:lnTo>
                    <a:pt x="28434" y="10532"/>
                  </a:lnTo>
                  <a:lnTo>
                    <a:pt x="28276" y="10650"/>
                  </a:lnTo>
                  <a:lnTo>
                    <a:pt x="28118" y="10782"/>
                  </a:lnTo>
                  <a:lnTo>
                    <a:pt x="27973" y="10940"/>
                  </a:lnTo>
                  <a:lnTo>
                    <a:pt x="27854" y="11098"/>
                  </a:lnTo>
                  <a:lnTo>
                    <a:pt x="27736" y="11269"/>
                  </a:lnTo>
                  <a:lnTo>
                    <a:pt x="27644" y="11453"/>
                  </a:lnTo>
                  <a:lnTo>
                    <a:pt x="27565" y="11637"/>
                  </a:lnTo>
                  <a:lnTo>
                    <a:pt x="27499" y="11848"/>
                  </a:lnTo>
                  <a:lnTo>
                    <a:pt x="27446" y="12045"/>
                  </a:lnTo>
                  <a:lnTo>
                    <a:pt x="27420" y="12256"/>
                  </a:lnTo>
                  <a:lnTo>
                    <a:pt x="27407" y="12480"/>
                  </a:lnTo>
                  <a:lnTo>
                    <a:pt x="27420" y="12717"/>
                  </a:lnTo>
                  <a:lnTo>
                    <a:pt x="27460" y="12954"/>
                  </a:lnTo>
                  <a:lnTo>
                    <a:pt x="27512" y="13191"/>
                  </a:lnTo>
                  <a:lnTo>
                    <a:pt x="27604" y="13401"/>
                  </a:lnTo>
                  <a:lnTo>
                    <a:pt x="27696" y="13612"/>
                  </a:lnTo>
                  <a:lnTo>
                    <a:pt x="27815" y="13809"/>
                  </a:lnTo>
                  <a:lnTo>
                    <a:pt x="27960" y="13994"/>
                  </a:lnTo>
                  <a:lnTo>
                    <a:pt x="28105" y="14165"/>
                  </a:lnTo>
                  <a:lnTo>
                    <a:pt x="28276" y="14310"/>
                  </a:lnTo>
                  <a:lnTo>
                    <a:pt x="28460" y="14454"/>
                  </a:lnTo>
                  <a:lnTo>
                    <a:pt x="28657" y="14573"/>
                  </a:lnTo>
                  <a:lnTo>
                    <a:pt x="28868" y="14665"/>
                  </a:lnTo>
                  <a:lnTo>
                    <a:pt x="29079" y="14744"/>
                  </a:lnTo>
                  <a:lnTo>
                    <a:pt x="29316" y="14810"/>
                  </a:lnTo>
                  <a:lnTo>
                    <a:pt x="29553" y="14849"/>
                  </a:lnTo>
                  <a:lnTo>
                    <a:pt x="29789" y="14862"/>
                  </a:lnTo>
                  <a:lnTo>
                    <a:pt x="30026" y="14849"/>
                  </a:lnTo>
                  <a:lnTo>
                    <a:pt x="30263" y="14810"/>
                  </a:lnTo>
                  <a:lnTo>
                    <a:pt x="30500" y="14744"/>
                  </a:lnTo>
                  <a:lnTo>
                    <a:pt x="30711" y="14665"/>
                  </a:lnTo>
                  <a:lnTo>
                    <a:pt x="30922" y="14573"/>
                  </a:lnTo>
                  <a:lnTo>
                    <a:pt x="31119" y="14454"/>
                  </a:lnTo>
                  <a:lnTo>
                    <a:pt x="31303" y="14310"/>
                  </a:lnTo>
                  <a:lnTo>
                    <a:pt x="31474" y="14165"/>
                  </a:lnTo>
                  <a:lnTo>
                    <a:pt x="31619" y="13994"/>
                  </a:lnTo>
                  <a:lnTo>
                    <a:pt x="31764" y="13809"/>
                  </a:lnTo>
                  <a:lnTo>
                    <a:pt x="31882" y="13612"/>
                  </a:lnTo>
                  <a:lnTo>
                    <a:pt x="31988" y="13401"/>
                  </a:lnTo>
                  <a:lnTo>
                    <a:pt x="32067" y="13191"/>
                  </a:lnTo>
                  <a:lnTo>
                    <a:pt x="32119" y="12954"/>
                  </a:lnTo>
                  <a:lnTo>
                    <a:pt x="32159" y="12717"/>
                  </a:lnTo>
                  <a:lnTo>
                    <a:pt x="32172" y="12480"/>
                  </a:lnTo>
                  <a:lnTo>
                    <a:pt x="32159" y="12282"/>
                  </a:lnTo>
                  <a:lnTo>
                    <a:pt x="32133" y="12098"/>
                  </a:lnTo>
                  <a:lnTo>
                    <a:pt x="32106" y="11914"/>
                  </a:lnTo>
                  <a:lnTo>
                    <a:pt x="32054" y="11729"/>
                  </a:lnTo>
                  <a:lnTo>
                    <a:pt x="31988" y="11558"/>
                  </a:lnTo>
                  <a:lnTo>
                    <a:pt x="31909" y="11400"/>
                  </a:lnTo>
                  <a:lnTo>
                    <a:pt x="31817" y="11242"/>
                  </a:lnTo>
                  <a:lnTo>
                    <a:pt x="31711" y="11084"/>
                  </a:lnTo>
                  <a:lnTo>
                    <a:pt x="31606" y="10940"/>
                  </a:lnTo>
                  <a:lnTo>
                    <a:pt x="31488" y="10808"/>
                  </a:lnTo>
                  <a:lnTo>
                    <a:pt x="31356" y="10690"/>
                  </a:lnTo>
                  <a:lnTo>
                    <a:pt x="31211" y="10571"/>
                  </a:lnTo>
                  <a:lnTo>
                    <a:pt x="31066" y="10466"/>
                  </a:lnTo>
                  <a:lnTo>
                    <a:pt x="30908" y="10374"/>
                  </a:lnTo>
                  <a:lnTo>
                    <a:pt x="30737" y="10295"/>
                  </a:lnTo>
                  <a:lnTo>
                    <a:pt x="30566" y="10229"/>
                  </a:lnTo>
                  <a:lnTo>
                    <a:pt x="30566"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4"/>
            <p:cNvSpPr/>
            <p:nvPr/>
          </p:nvSpPr>
          <p:spPr>
            <a:xfrm>
              <a:off x="2061550" y="2526250"/>
              <a:ext cx="216900" cy="675650"/>
            </a:xfrm>
            <a:custGeom>
              <a:avLst/>
              <a:gdLst/>
              <a:ahLst/>
              <a:cxnLst/>
              <a:rect l="l" t="t" r="r" b="b"/>
              <a:pathLst>
                <a:path w="8676" h="27026" extrusionOk="0">
                  <a:moveTo>
                    <a:pt x="6424" y="1186"/>
                  </a:moveTo>
                  <a:lnTo>
                    <a:pt x="6543" y="1212"/>
                  </a:lnTo>
                  <a:lnTo>
                    <a:pt x="6661" y="1238"/>
                  </a:lnTo>
                  <a:lnTo>
                    <a:pt x="6766" y="1278"/>
                  </a:lnTo>
                  <a:lnTo>
                    <a:pt x="6872" y="1330"/>
                  </a:lnTo>
                  <a:lnTo>
                    <a:pt x="6964" y="1383"/>
                  </a:lnTo>
                  <a:lnTo>
                    <a:pt x="7056" y="1449"/>
                  </a:lnTo>
                  <a:lnTo>
                    <a:pt x="7148" y="1528"/>
                  </a:lnTo>
                  <a:lnTo>
                    <a:pt x="7227" y="1620"/>
                  </a:lnTo>
                  <a:lnTo>
                    <a:pt x="7293" y="1712"/>
                  </a:lnTo>
                  <a:lnTo>
                    <a:pt x="7359" y="1804"/>
                  </a:lnTo>
                  <a:lnTo>
                    <a:pt x="7398" y="1910"/>
                  </a:lnTo>
                  <a:lnTo>
                    <a:pt x="7438" y="2028"/>
                  </a:lnTo>
                  <a:lnTo>
                    <a:pt x="7477" y="2133"/>
                  </a:lnTo>
                  <a:lnTo>
                    <a:pt x="7490" y="2252"/>
                  </a:lnTo>
                  <a:lnTo>
                    <a:pt x="7504" y="2384"/>
                  </a:lnTo>
                  <a:lnTo>
                    <a:pt x="7490" y="2502"/>
                  </a:lnTo>
                  <a:lnTo>
                    <a:pt x="7477" y="2620"/>
                  </a:lnTo>
                  <a:lnTo>
                    <a:pt x="7438" y="2739"/>
                  </a:lnTo>
                  <a:lnTo>
                    <a:pt x="7398" y="2844"/>
                  </a:lnTo>
                  <a:lnTo>
                    <a:pt x="7359" y="2950"/>
                  </a:lnTo>
                  <a:lnTo>
                    <a:pt x="7293" y="3042"/>
                  </a:lnTo>
                  <a:lnTo>
                    <a:pt x="7227" y="3134"/>
                  </a:lnTo>
                  <a:lnTo>
                    <a:pt x="7148" y="3226"/>
                  </a:lnTo>
                  <a:lnTo>
                    <a:pt x="7056" y="3305"/>
                  </a:lnTo>
                  <a:lnTo>
                    <a:pt x="6964" y="3371"/>
                  </a:lnTo>
                  <a:lnTo>
                    <a:pt x="6872" y="3437"/>
                  </a:lnTo>
                  <a:lnTo>
                    <a:pt x="6766" y="3476"/>
                  </a:lnTo>
                  <a:lnTo>
                    <a:pt x="6661" y="3516"/>
                  </a:lnTo>
                  <a:lnTo>
                    <a:pt x="6543" y="3555"/>
                  </a:lnTo>
                  <a:lnTo>
                    <a:pt x="6424" y="3568"/>
                  </a:lnTo>
                  <a:lnTo>
                    <a:pt x="6306" y="3581"/>
                  </a:lnTo>
                  <a:lnTo>
                    <a:pt x="6174" y="3568"/>
                  </a:lnTo>
                  <a:lnTo>
                    <a:pt x="6056" y="3555"/>
                  </a:lnTo>
                  <a:lnTo>
                    <a:pt x="5950" y="3516"/>
                  </a:lnTo>
                  <a:lnTo>
                    <a:pt x="5832" y="3476"/>
                  </a:lnTo>
                  <a:lnTo>
                    <a:pt x="5727" y="3437"/>
                  </a:lnTo>
                  <a:lnTo>
                    <a:pt x="5634" y="3371"/>
                  </a:lnTo>
                  <a:lnTo>
                    <a:pt x="5542" y="3305"/>
                  </a:lnTo>
                  <a:lnTo>
                    <a:pt x="5450" y="3226"/>
                  </a:lnTo>
                  <a:lnTo>
                    <a:pt x="5371" y="3134"/>
                  </a:lnTo>
                  <a:lnTo>
                    <a:pt x="5305" y="3042"/>
                  </a:lnTo>
                  <a:lnTo>
                    <a:pt x="5253" y="2950"/>
                  </a:lnTo>
                  <a:lnTo>
                    <a:pt x="5200" y="2844"/>
                  </a:lnTo>
                  <a:lnTo>
                    <a:pt x="5161" y="2739"/>
                  </a:lnTo>
                  <a:lnTo>
                    <a:pt x="5121" y="2620"/>
                  </a:lnTo>
                  <a:lnTo>
                    <a:pt x="5108" y="2502"/>
                  </a:lnTo>
                  <a:lnTo>
                    <a:pt x="5108" y="2384"/>
                  </a:lnTo>
                  <a:lnTo>
                    <a:pt x="5108" y="2252"/>
                  </a:lnTo>
                  <a:lnTo>
                    <a:pt x="5121" y="2133"/>
                  </a:lnTo>
                  <a:lnTo>
                    <a:pt x="5161" y="2028"/>
                  </a:lnTo>
                  <a:lnTo>
                    <a:pt x="5200" y="1910"/>
                  </a:lnTo>
                  <a:lnTo>
                    <a:pt x="5253" y="1804"/>
                  </a:lnTo>
                  <a:lnTo>
                    <a:pt x="5305" y="1712"/>
                  </a:lnTo>
                  <a:lnTo>
                    <a:pt x="5371" y="1620"/>
                  </a:lnTo>
                  <a:lnTo>
                    <a:pt x="5450" y="1528"/>
                  </a:lnTo>
                  <a:lnTo>
                    <a:pt x="5542" y="1449"/>
                  </a:lnTo>
                  <a:lnTo>
                    <a:pt x="5634" y="1383"/>
                  </a:lnTo>
                  <a:lnTo>
                    <a:pt x="5727" y="1330"/>
                  </a:lnTo>
                  <a:lnTo>
                    <a:pt x="5832" y="1278"/>
                  </a:lnTo>
                  <a:lnTo>
                    <a:pt x="5950" y="1238"/>
                  </a:lnTo>
                  <a:lnTo>
                    <a:pt x="6056" y="1212"/>
                  </a:lnTo>
                  <a:lnTo>
                    <a:pt x="6174" y="1186"/>
                  </a:lnTo>
                  <a:close/>
                  <a:moveTo>
                    <a:pt x="6306" y="1"/>
                  </a:moveTo>
                  <a:lnTo>
                    <a:pt x="6056" y="14"/>
                  </a:lnTo>
                  <a:lnTo>
                    <a:pt x="5819" y="54"/>
                  </a:lnTo>
                  <a:lnTo>
                    <a:pt x="5595" y="106"/>
                  </a:lnTo>
                  <a:lnTo>
                    <a:pt x="5371" y="185"/>
                  </a:lnTo>
                  <a:lnTo>
                    <a:pt x="5174" y="291"/>
                  </a:lnTo>
                  <a:lnTo>
                    <a:pt x="4976" y="409"/>
                  </a:lnTo>
                  <a:lnTo>
                    <a:pt x="4792" y="541"/>
                  </a:lnTo>
                  <a:lnTo>
                    <a:pt x="4621" y="699"/>
                  </a:lnTo>
                  <a:lnTo>
                    <a:pt x="4463" y="870"/>
                  </a:lnTo>
                  <a:lnTo>
                    <a:pt x="4331" y="1054"/>
                  </a:lnTo>
                  <a:lnTo>
                    <a:pt x="4213" y="1251"/>
                  </a:lnTo>
                  <a:lnTo>
                    <a:pt x="4107" y="1449"/>
                  </a:lnTo>
                  <a:lnTo>
                    <a:pt x="4028" y="1673"/>
                  </a:lnTo>
                  <a:lnTo>
                    <a:pt x="3976" y="1896"/>
                  </a:lnTo>
                  <a:lnTo>
                    <a:pt x="3936" y="2133"/>
                  </a:lnTo>
                  <a:lnTo>
                    <a:pt x="3923" y="2384"/>
                  </a:lnTo>
                  <a:lnTo>
                    <a:pt x="3936" y="2581"/>
                  </a:lnTo>
                  <a:lnTo>
                    <a:pt x="3963" y="2778"/>
                  </a:lnTo>
                  <a:lnTo>
                    <a:pt x="4002" y="2976"/>
                  </a:lnTo>
                  <a:lnTo>
                    <a:pt x="4055" y="3173"/>
                  </a:lnTo>
                  <a:lnTo>
                    <a:pt x="4134" y="3344"/>
                  </a:lnTo>
                  <a:lnTo>
                    <a:pt x="4213" y="3529"/>
                  </a:lnTo>
                  <a:lnTo>
                    <a:pt x="4318" y="3687"/>
                  </a:lnTo>
                  <a:lnTo>
                    <a:pt x="4437" y="3845"/>
                  </a:lnTo>
                  <a:lnTo>
                    <a:pt x="4555" y="3989"/>
                  </a:lnTo>
                  <a:lnTo>
                    <a:pt x="4687" y="4134"/>
                  </a:lnTo>
                  <a:lnTo>
                    <a:pt x="4845" y="4253"/>
                  </a:lnTo>
                  <a:lnTo>
                    <a:pt x="5003" y="4371"/>
                  </a:lnTo>
                  <a:lnTo>
                    <a:pt x="5161" y="4463"/>
                  </a:lnTo>
                  <a:lnTo>
                    <a:pt x="5332" y="4556"/>
                  </a:lnTo>
                  <a:lnTo>
                    <a:pt x="5516" y="4621"/>
                  </a:lnTo>
                  <a:lnTo>
                    <a:pt x="5713" y="4687"/>
                  </a:lnTo>
                  <a:lnTo>
                    <a:pt x="5713" y="25841"/>
                  </a:lnTo>
                  <a:lnTo>
                    <a:pt x="0" y="25841"/>
                  </a:lnTo>
                  <a:lnTo>
                    <a:pt x="0" y="27026"/>
                  </a:lnTo>
                  <a:lnTo>
                    <a:pt x="6885" y="27026"/>
                  </a:lnTo>
                  <a:lnTo>
                    <a:pt x="6885" y="4687"/>
                  </a:lnTo>
                  <a:lnTo>
                    <a:pt x="7082" y="4621"/>
                  </a:lnTo>
                  <a:lnTo>
                    <a:pt x="7267" y="4556"/>
                  </a:lnTo>
                  <a:lnTo>
                    <a:pt x="7438" y="4463"/>
                  </a:lnTo>
                  <a:lnTo>
                    <a:pt x="7609" y="4371"/>
                  </a:lnTo>
                  <a:lnTo>
                    <a:pt x="7767" y="4253"/>
                  </a:lnTo>
                  <a:lnTo>
                    <a:pt x="7912" y="4134"/>
                  </a:lnTo>
                  <a:lnTo>
                    <a:pt x="8043" y="3989"/>
                  </a:lnTo>
                  <a:lnTo>
                    <a:pt x="8175" y="3845"/>
                  </a:lnTo>
                  <a:lnTo>
                    <a:pt x="8280" y="3687"/>
                  </a:lnTo>
                  <a:lnTo>
                    <a:pt x="8386" y="3529"/>
                  </a:lnTo>
                  <a:lnTo>
                    <a:pt x="8465" y="3344"/>
                  </a:lnTo>
                  <a:lnTo>
                    <a:pt x="8544" y="3173"/>
                  </a:lnTo>
                  <a:lnTo>
                    <a:pt x="8596" y="2976"/>
                  </a:lnTo>
                  <a:lnTo>
                    <a:pt x="8649" y="2778"/>
                  </a:lnTo>
                  <a:lnTo>
                    <a:pt x="8675" y="2581"/>
                  </a:lnTo>
                  <a:lnTo>
                    <a:pt x="8675" y="2384"/>
                  </a:lnTo>
                  <a:lnTo>
                    <a:pt x="8662" y="2133"/>
                  </a:lnTo>
                  <a:lnTo>
                    <a:pt x="8636" y="1896"/>
                  </a:lnTo>
                  <a:lnTo>
                    <a:pt x="8570" y="1673"/>
                  </a:lnTo>
                  <a:lnTo>
                    <a:pt x="8491" y="1449"/>
                  </a:lnTo>
                  <a:lnTo>
                    <a:pt x="8386" y="1251"/>
                  </a:lnTo>
                  <a:lnTo>
                    <a:pt x="8267" y="1054"/>
                  </a:lnTo>
                  <a:lnTo>
                    <a:pt x="8135" y="870"/>
                  </a:lnTo>
                  <a:lnTo>
                    <a:pt x="7977" y="699"/>
                  </a:lnTo>
                  <a:lnTo>
                    <a:pt x="7806" y="541"/>
                  </a:lnTo>
                  <a:lnTo>
                    <a:pt x="7635" y="409"/>
                  </a:lnTo>
                  <a:lnTo>
                    <a:pt x="7438" y="291"/>
                  </a:lnTo>
                  <a:lnTo>
                    <a:pt x="7227" y="185"/>
                  </a:lnTo>
                  <a:lnTo>
                    <a:pt x="7003" y="106"/>
                  </a:lnTo>
                  <a:lnTo>
                    <a:pt x="6780" y="54"/>
                  </a:lnTo>
                  <a:lnTo>
                    <a:pt x="6543" y="14"/>
                  </a:lnTo>
                  <a:lnTo>
                    <a:pt x="6306"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4"/>
            <p:cNvSpPr/>
            <p:nvPr/>
          </p:nvSpPr>
          <p:spPr>
            <a:xfrm>
              <a:off x="2061550" y="2682575"/>
              <a:ext cx="331750" cy="621350"/>
            </a:xfrm>
            <a:custGeom>
              <a:avLst/>
              <a:gdLst/>
              <a:ahLst/>
              <a:cxnLst/>
              <a:rect l="l" t="t" r="r" b="b"/>
              <a:pathLst>
                <a:path w="13270" h="24854" extrusionOk="0">
                  <a:moveTo>
                    <a:pt x="10887" y="1172"/>
                  </a:moveTo>
                  <a:lnTo>
                    <a:pt x="11005" y="1185"/>
                  </a:lnTo>
                  <a:lnTo>
                    <a:pt x="11124" y="1198"/>
                  </a:lnTo>
                  <a:lnTo>
                    <a:pt x="11242" y="1225"/>
                  </a:lnTo>
                  <a:lnTo>
                    <a:pt x="11347" y="1277"/>
                  </a:lnTo>
                  <a:lnTo>
                    <a:pt x="11453" y="1317"/>
                  </a:lnTo>
                  <a:lnTo>
                    <a:pt x="11558" y="1383"/>
                  </a:lnTo>
                  <a:lnTo>
                    <a:pt x="11650" y="1449"/>
                  </a:lnTo>
                  <a:lnTo>
                    <a:pt x="11729" y="1528"/>
                  </a:lnTo>
                  <a:lnTo>
                    <a:pt x="11808" y="1620"/>
                  </a:lnTo>
                  <a:lnTo>
                    <a:pt x="11874" y="1712"/>
                  </a:lnTo>
                  <a:lnTo>
                    <a:pt x="11940" y="1804"/>
                  </a:lnTo>
                  <a:lnTo>
                    <a:pt x="11992" y="1909"/>
                  </a:lnTo>
                  <a:lnTo>
                    <a:pt x="12032" y="2015"/>
                  </a:lnTo>
                  <a:lnTo>
                    <a:pt x="12058" y="2133"/>
                  </a:lnTo>
                  <a:lnTo>
                    <a:pt x="12071" y="2252"/>
                  </a:lnTo>
                  <a:lnTo>
                    <a:pt x="12084" y="2370"/>
                  </a:lnTo>
                  <a:lnTo>
                    <a:pt x="12084" y="2475"/>
                  </a:lnTo>
                  <a:lnTo>
                    <a:pt x="12071" y="2581"/>
                  </a:lnTo>
                  <a:lnTo>
                    <a:pt x="12045" y="2673"/>
                  </a:lnTo>
                  <a:lnTo>
                    <a:pt x="12019" y="2765"/>
                  </a:lnTo>
                  <a:lnTo>
                    <a:pt x="11979" y="2857"/>
                  </a:lnTo>
                  <a:lnTo>
                    <a:pt x="11940" y="2949"/>
                  </a:lnTo>
                  <a:lnTo>
                    <a:pt x="11834" y="3107"/>
                  </a:lnTo>
                  <a:lnTo>
                    <a:pt x="11703" y="3252"/>
                  </a:lnTo>
                  <a:lnTo>
                    <a:pt x="11545" y="3370"/>
                  </a:lnTo>
                  <a:lnTo>
                    <a:pt x="11466" y="3423"/>
                  </a:lnTo>
                  <a:lnTo>
                    <a:pt x="11374" y="3463"/>
                  </a:lnTo>
                  <a:lnTo>
                    <a:pt x="11282" y="3502"/>
                  </a:lnTo>
                  <a:lnTo>
                    <a:pt x="11189" y="3528"/>
                  </a:lnTo>
                  <a:lnTo>
                    <a:pt x="10584" y="3528"/>
                  </a:lnTo>
                  <a:lnTo>
                    <a:pt x="10492" y="3502"/>
                  </a:lnTo>
                  <a:lnTo>
                    <a:pt x="10400" y="3463"/>
                  </a:lnTo>
                  <a:lnTo>
                    <a:pt x="10307" y="3423"/>
                  </a:lnTo>
                  <a:lnTo>
                    <a:pt x="10228" y="3370"/>
                  </a:lnTo>
                  <a:lnTo>
                    <a:pt x="10070" y="3252"/>
                  </a:lnTo>
                  <a:lnTo>
                    <a:pt x="9939" y="3107"/>
                  </a:lnTo>
                  <a:lnTo>
                    <a:pt x="9834" y="2949"/>
                  </a:lnTo>
                  <a:lnTo>
                    <a:pt x="9794" y="2857"/>
                  </a:lnTo>
                  <a:lnTo>
                    <a:pt x="9755" y="2765"/>
                  </a:lnTo>
                  <a:lnTo>
                    <a:pt x="9728" y="2673"/>
                  </a:lnTo>
                  <a:lnTo>
                    <a:pt x="9702" y="2581"/>
                  </a:lnTo>
                  <a:lnTo>
                    <a:pt x="9689" y="2475"/>
                  </a:lnTo>
                  <a:lnTo>
                    <a:pt x="9689" y="2370"/>
                  </a:lnTo>
                  <a:lnTo>
                    <a:pt x="9702" y="2252"/>
                  </a:lnTo>
                  <a:lnTo>
                    <a:pt x="9715" y="2133"/>
                  </a:lnTo>
                  <a:lnTo>
                    <a:pt x="9741" y="2015"/>
                  </a:lnTo>
                  <a:lnTo>
                    <a:pt x="9781" y="1909"/>
                  </a:lnTo>
                  <a:lnTo>
                    <a:pt x="9834" y="1804"/>
                  </a:lnTo>
                  <a:lnTo>
                    <a:pt x="9899" y="1712"/>
                  </a:lnTo>
                  <a:lnTo>
                    <a:pt x="9965" y="1620"/>
                  </a:lnTo>
                  <a:lnTo>
                    <a:pt x="10044" y="1528"/>
                  </a:lnTo>
                  <a:lnTo>
                    <a:pt x="10123" y="1449"/>
                  </a:lnTo>
                  <a:lnTo>
                    <a:pt x="10215" y="1383"/>
                  </a:lnTo>
                  <a:lnTo>
                    <a:pt x="10321" y="1317"/>
                  </a:lnTo>
                  <a:lnTo>
                    <a:pt x="10426" y="1277"/>
                  </a:lnTo>
                  <a:lnTo>
                    <a:pt x="10531" y="1225"/>
                  </a:lnTo>
                  <a:lnTo>
                    <a:pt x="10650" y="1198"/>
                  </a:lnTo>
                  <a:lnTo>
                    <a:pt x="10768" y="1185"/>
                  </a:lnTo>
                  <a:lnTo>
                    <a:pt x="10887" y="1172"/>
                  </a:lnTo>
                  <a:close/>
                  <a:moveTo>
                    <a:pt x="10887" y="1"/>
                  </a:moveTo>
                  <a:lnTo>
                    <a:pt x="10650" y="14"/>
                  </a:lnTo>
                  <a:lnTo>
                    <a:pt x="10413" y="40"/>
                  </a:lnTo>
                  <a:lnTo>
                    <a:pt x="10176" y="106"/>
                  </a:lnTo>
                  <a:lnTo>
                    <a:pt x="9965" y="185"/>
                  </a:lnTo>
                  <a:lnTo>
                    <a:pt x="9755" y="277"/>
                  </a:lnTo>
                  <a:lnTo>
                    <a:pt x="9557" y="409"/>
                  </a:lnTo>
                  <a:lnTo>
                    <a:pt x="9373" y="540"/>
                  </a:lnTo>
                  <a:lnTo>
                    <a:pt x="9202" y="698"/>
                  </a:lnTo>
                  <a:lnTo>
                    <a:pt x="9057" y="856"/>
                  </a:lnTo>
                  <a:lnTo>
                    <a:pt x="8912" y="1041"/>
                  </a:lnTo>
                  <a:lnTo>
                    <a:pt x="8794" y="1238"/>
                  </a:lnTo>
                  <a:lnTo>
                    <a:pt x="8701" y="1449"/>
                  </a:lnTo>
                  <a:lnTo>
                    <a:pt x="8609" y="1672"/>
                  </a:lnTo>
                  <a:lnTo>
                    <a:pt x="8557" y="1896"/>
                  </a:lnTo>
                  <a:lnTo>
                    <a:pt x="8517" y="2133"/>
                  </a:lnTo>
                  <a:lnTo>
                    <a:pt x="8504" y="2370"/>
                  </a:lnTo>
                  <a:lnTo>
                    <a:pt x="8517" y="2581"/>
                  </a:lnTo>
                  <a:lnTo>
                    <a:pt x="8544" y="2778"/>
                  </a:lnTo>
                  <a:lnTo>
                    <a:pt x="8583" y="2976"/>
                  </a:lnTo>
                  <a:lnTo>
                    <a:pt x="8649" y="3160"/>
                  </a:lnTo>
                  <a:lnTo>
                    <a:pt x="8715" y="3344"/>
                  </a:lnTo>
                  <a:lnTo>
                    <a:pt x="8807" y="3515"/>
                  </a:lnTo>
                  <a:lnTo>
                    <a:pt x="8899" y="3686"/>
                  </a:lnTo>
                  <a:lnTo>
                    <a:pt x="9017" y="3844"/>
                  </a:lnTo>
                  <a:lnTo>
                    <a:pt x="9136" y="3989"/>
                  </a:lnTo>
                  <a:lnTo>
                    <a:pt x="9281" y="4121"/>
                  </a:lnTo>
                  <a:lnTo>
                    <a:pt x="9425" y="4252"/>
                  </a:lnTo>
                  <a:lnTo>
                    <a:pt x="9583" y="4358"/>
                  </a:lnTo>
                  <a:lnTo>
                    <a:pt x="9755" y="4463"/>
                  </a:lnTo>
                  <a:lnTo>
                    <a:pt x="9926" y="4555"/>
                  </a:lnTo>
                  <a:lnTo>
                    <a:pt x="10110" y="4621"/>
                  </a:lnTo>
                  <a:lnTo>
                    <a:pt x="10294" y="4674"/>
                  </a:lnTo>
                  <a:lnTo>
                    <a:pt x="10294" y="23682"/>
                  </a:lnTo>
                  <a:lnTo>
                    <a:pt x="0" y="23682"/>
                  </a:lnTo>
                  <a:lnTo>
                    <a:pt x="0" y="24853"/>
                  </a:lnTo>
                  <a:lnTo>
                    <a:pt x="11479" y="24853"/>
                  </a:lnTo>
                  <a:lnTo>
                    <a:pt x="11479" y="4674"/>
                  </a:lnTo>
                  <a:lnTo>
                    <a:pt x="11663" y="4621"/>
                  </a:lnTo>
                  <a:lnTo>
                    <a:pt x="11848" y="4555"/>
                  </a:lnTo>
                  <a:lnTo>
                    <a:pt x="12019" y="4463"/>
                  </a:lnTo>
                  <a:lnTo>
                    <a:pt x="12190" y="4358"/>
                  </a:lnTo>
                  <a:lnTo>
                    <a:pt x="12348" y="4252"/>
                  </a:lnTo>
                  <a:lnTo>
                    <a:pt x="12493" y="4121"/>
                  </a:lnTo>
                  <a:lnTo>
                    <a:pt x="12637" y="3989"/>
                  </a:lnTo>
                  <a:lnTo>
                    <a:pt x="12756" y="3844"/>
                  </a:lnTo>
                  <a:lnTo>
                    <a:pt x="12874" y="3686"/>
                  </a:lnTo>
                  <a:lnTo>
                    <a:pt x="12966" y="3515"/>
                  </a:lnTo>
                  <a:lnTo>
                    <a:pt x="13059" y="3344"/>
                  </a:lnTo>
                  <a:lnTo>
                    <a:pt x="13124" y="3160"/>
                  </a:lnTo>
                  <a:lnTo>
                    <a:pt x="13190" y="2976"/>
                  </a:lnTo>
                  <a:lnTo>
                    <a:pt x="13230" y="2778"/>
                  </a:lnTo>
                  <a:lnTo>
                    <a:pt x="13256" y="2581"/>
                  </a:lnTo>
                  <a:lnTo>
                    <a:pt x="13269" y="2370"/>
                  </a:lnTo>
                  <a:lnTo>
                    <a:pt x="13256" y="2133"/>
                  </a:lnTo>
                  <a:lnTo>
                    <a:pt x="13217" y="1896"/>
                  </a:lnTo>
                  <a:lnTo>
                    <a:pt x="13164" y="1672"/>
                  </a:lnTo>
                  <a:lnTo>
                    <a:pt x="13072" y="1449"/>
                  </a:lnTo>
                  <a:lnTo>
                    <a:pt x="12980" y="1238"/>
                  </a:lnTo>
                  <a:lnTo>
                    <a:pt x="12861" y="1041"/>
                  </a:lnTo>
                  <a:lnTo>
                    <a:pt x="12716" y="856"/>
                  </a:lnTo>
                  <a:lnTo>
                    <a:pt x="12572" y="698"/>
                  </a:lnTo>
                  <a:lnTo>
                    <a:pt x="12400" y="540"/>
                  </a:lnTo>
                  <a:lnTo>
                    <a:pt x="12216" y="409"/>
                  </a:lnTo>
                  <a:lnTo>
                    <a:pt x="12019" y="277"/>
                  </a:lnTo>
                  <a:lnTo>
                    <a:pt x="11808" y="185"/>
                  </a:lnTo>
                  <a:lnTo>
                    <a:pt x="11597" y="106"/>
                  </a:lnTo>
                  <a:lnTo>
                    <a:pt x="11361" y="40"/>
                  </a:lnTo>
                  <a:lnTo>
                    <a:pt x="11124" y="14"/>
                  </a:lnTo>
                  <a:lnTo>
                    <a:pt x="10887"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4"/>
            <p:cNvSpPr/>
            <p:nvPr/>
          </p:nvSpPr>
          <p:spPr>
            <a:xfrm>
              <a:off x="2061550" y="2426550"/>
              <a:ext cx="561775" cy="257700"/>
            </a:xfrm>
            <a:custGeom>
              <a:avLst/>
              <a:gdLst/>
              <a:ahLst/>
              <a:cxnLst/>
              <a:rect l="l" t="t" r="r" b="b"/>
              <a:pathLst>
                <a:path w="22471" h="10308" extrusionOk="0">
                  <a:moveTo>
                    <a:pt x="20220" y="6727"/>
                  </a:moveTo>
                  <a:lnTo>
                    <a:pt x="20338" y="6753"/>
                  </a:lnTo>
                  <a:lnTo>
                    <a:pt x="20443" y="6780"/>
                  </a:lnTo>
                  <a:lnTo>
                    <a:pt x="20562" y="6819"/>
                  </a:lnTo>
                  <a:lnTo>
                    <a:pt x="20667" y="6872"/>
                  </a:lnTo>
                  <a:lnTo>
                    <a:pt x="20759" y="6924"/>
                  </a:lnTo>
                  <a:lnTo>
                    <a:pt x="20851" y="7003"/>
                  </a:lnTo>
                  <a:lnTo>
                    <a:pt x="20944" y="7082"/>
                  </a:lnTo>
                  <a:lnTo>
                    <a:pt x="21023" y="7161"/>
                  </a:lnTo>
                  <a:lnTo>
                    <a:pt x="21088" y="7253"/>
                  </a:lnTo>
                  <a:lnTo>
                    <a:pt x="21141" y="7359"/>
                  </a:lnTo>
                  <a:lnTo>
                    <a:pt x="21194" y="7464"/>
                  </a:lnTo>
                  <a:lnTo>
                    <a:pt x="21233" y="7569"/>
                  </a:lnTo>
                  <a:lnTo>
                    <a:pt x="21259" y="7688"/>
                  </a:lnTo>
                  <a:lnTo>
                    <a:pt x="21286" y="7806"/>
                  </a:lnTo>
                  <a:lnTo>
                    <a:pt x="21286" y="7925"/>
                  </a:lnTo>
                  <a:lnTo>
                    <a:pt x="21286" y="8043"/>
                  </a:lnTo>
                  <a:lnTo>
                    <a:pt x="21259" y="8162"/>
                  </a:lnTo>
                  <a:lnTo>
                    <a:pt x="21233" y="8280"/>
                  </a:lnTo>
                  <a:lnTo>
                    <a:pt x="21194" y="8386"/>
                  </a:lnTo>
                  <a:lnTo>
                    <a:pt x="21141" y="8491"/>
                  </a:lnTo>
                  <a:lnTo>
                    <a:pt x="21088" y="8596"/>
                  </a:lnTo>
                  <a:lnTo>
                    <a:pt x="21023" y="8688"/>
                  </a:lnTo>
                  <a:lnTo>
                    <a:pt x="20944" y="8767"/>
                  </a:lnTo>
                  <a:lnTo>
                    <a:pt x="20851" y="8846"/>
                  </a:lnTo>
                  <a:lnTo>
                    <a:pt x="20759" y="8912"/>
                  </a:lnTo>
                  <a:lnTo>
                    <a:pt x="20667" y="8978"/>
                  </a:lnTo>
                  <a:lnTo>
                    <a:pt x="20562" y="9031"/>
                  </a:lnTo>
                  <a:lnTo>
                    <a:pt x="20443" y="9070"/>
                  </a:lnTo>
                  <a:lnTo>
                    <a:pt x="20338" y="9096"/>
                  </a:lnTo>
                  <a:lnTo>
                    <a:pt x="20220" y="9110"/>
                  </a:lnTo>
                  <a:lnTo>
                    <a:pt x="20088" y="9123"/>
                  </a:lnTo>
                  <a:lnTo>
                    <a:pt x="19969" y="9110"/>
                  </a:lnTo>
                  <a:lnTo>
                    <a:pt x="19851" y="9096"/>
                  </a:lnTo>
                  <a:lnTo>
                    <a:pt x="19732" y="9070"/>
                  </a:lnTo>
                  <a:lnTo>
                    <a:pt x="19627" y="9031"/>
                  </a:lnTo>
                  <a:lnTo>
                    <a:pt x="19522" y="8978"/>
                  </a:lnTo>
                  <a:lnTo>
                    <a:pt x="19430" y="8912"/>
                  </a:lnTo>
                  <a:lnTo>
                    <a:pt x="19338" y="8846"/>
                  </a:lnTo>
                  <a:lnTo>
                    <a:pt x="19245" y="8767"/>
                  </a:lnTo>
                  <a:lnTo>
                    <a:pt x="19166" y="8688"/>
                  </a:lnTo>
                  <a:lnTo>
                    <a:pt x="19101" y="8596"/>
                  </a:lnTo>
                  <a:lnTo>
                    <a:pt x="19035" y="8491"/>
                  </a:lnTo>
                  <a:lnTo>
                    <a:pt x="18995" y="8386"/>
                  </a:lnTo>
                  <a:lnTo>
                    <a:pt x="18943" y="8280"/>
                  </a:lnTo>
                  <a:lnTo>
                    <a:pt x="18916" y="8162"/>
                  </a:lnTo>
                  <a:lnTo>
                    <a:pt x="18903" y="8043"/>
                  </a:lnTo>
                  <a:lnTo>
                    <a:pt x="18890" y="7925"/>
                  </a:lnTo>
                  <a:lnTo>
                    <a:pt x="18903" y="7806"/>
                  </a:lnTo>
                  <a:lnTo>
                    <a:pt x="18916" y="7688"/>
                  </a:lnTo>
                  <a:lnTo>
                    <a:pt x="18943" y="7569"/>
                  </a:lnTo>
                  <a:lnTo>
                    <a:pt x="18995" y="7464"/>
                  </a:lnTo>
                  <a:lnTo>
                    <a:pt x="19035" y="7359"/>
                  </a:lnTo>
                  <a:lnTo>
                    <a:pt x="19101" y="7253"/>
                  </a:lnTo>
                  <a:lnTo>
                    <a:pt x="19166" y="7161"/>
                  </a:lnTo>
                  <a:lnTo>
                    <a:pt x="19245" y="7082"/>
                  </a:lnTo>
                  <a:lnTo>
                    <a:pt x="19338" y="7003"/>
                  </a:lnTo>
                  <a:lnTo>
                    <a:pt x="19430" y="6924"/>
                  </a:lnTo>
                  <a:lnTo>
                    <a:pt x="19522" y="6872"/>
                  </a:lnTo>
                  <a:lnTo>
                    <a:pt x="19627" y="6819"/>
                  </a:lnTo>
                  <a:lnTo>
                    <a:pt x="19732" y="6780"/>
                  </a:lnTo>
                  <a:lnTo>
                    <a:pt x="19851" y="6753"/>
                  </a:lnTo>
                  <a:lnTo>
                    <a:pt x="19969" y="6727"/>
                  </a:lnTo>
                  <a:close/>
                  <a:moveTo>
                    <a:pt x="0" y="0"/>
                  </a:moveTo>
                  <a:lnTo>
                    <a:pt x="0" y="1185"/>
                  </a:lnTo>
                  <a:lnTo>
                    <a:pt x="19496" y="1185"/>
                  </a:lnTo>
                  <a:lnTo>
                    <a:pt x="19496" y="5621"/>
                  </a:lnTo>
                  <a:lnTo>
                    <a:pt x="19311" y="5674"/>
                  </a:lnTo>
                  <a:lnTo>
                    <a:pt x="19127" y="5753"/>
                  </a:lnTo>
                  <a:lnTo>
                    <a:pt x="18956" y="5832"/>
                  </a:lnTo>
                  <a:lnTo>
                    <a:pt x="18785" y="5937"/>
                  </a:lnTo>
                  <a:lnTo>
                    <a:pt x="18627" y="6042"/>
                  </a:lnTo>
                  <a:lnTo>
                    <a:pt x="18482" y="6174"/>
                  </a:lnTo>
                  <a:lnTo>
                    <a:pt x="18350" y="6306"/>
                  </a:lnTo>
                  <a:lnTo>
                    <a:pt x="18219" y="6451"/>
                  </a:lnTo>
                  <a:lnTo>
                    <a:pt x="18113" y="6608"/>
                  </a:lnTo>
                  <a:lnTo>
                    <a:pt x="18008" y="6780"/>
                  </a:lnTo>
                  <a:lnTo>
                    <a:pt x="17916" y="6951"/>
                  </a:lnTo>
                  <a:lnTo>
                    <a:pt x="17850" y="7135"/>
                  </a:lnTo>
                  <a:lnTo>
                    <a:pt x="17784" y="7319"/>
                  </a:lnTo>
                  <a:lnTo>
                    <a:pt x="17745" y="7517"/>
                  </a:lnTo>
                  <a:lnTo>
                    <a:pt x="17718" y="7714"/>
                  </a:lnTo>
                  <a:lnTo>
                    <a:pt x="17718" y="7925"/>
                  </a:lnTo>
                  <a:lnTo>
                    <a:pt x="17732" y="8162"/>
                  </a:lnTo>
                  <a:lnTo>
                    <a:pt x="17758" y="8399"/>
                  </a:lnTo>
                  <a:lnTo>
                    <a:pt x="17824" y="8636"/>
                  </a:lnTo>
                  <a:lnTo>
                    <a:pt x="17903" y="8846"/>
                  </a:lnTo>
                  <a:lnTo>
                    <a:pt x="17995" y="9057"/>
                  </a:lnTo>
                  <a:lnTo>
                    <a:pt x="18127" y="9254"/>
                  </a:lnTo>
                  <a:lnTo>
                    <a:pt x="18258" y="9439"/>
                  </a:lnTo>
                  <a:lnTo>
                    <a:pt x="18416" y="9610"/>
                  </a:lnTo>
                  <a:lnTo>
                    <a:pt x="18574" y="9755"/>
                  </a:lnTo>
                  <a:lnTo>
                    <a:pt x="18758" y="9899"/>
                  </a:lnTo>
                  <a:lnTo>
                    <a:pt x="18956" y="10018"/>
                  </a:lnTo>
                  <a:lnTo>
                    <a:pt x="19166" y="10110"/>
                  </a:lnTo>
                  <a:lnTo>
                    <a:pt x="19390" y="10189"/>
                  </a:lnTo>
                  <a:lnTo>
                    <a:pt x="19614" y="10255"/>
                  </a:lnTo>
                  <a:lnTo>
                    <a:pt x="19851" y="10294"/>
                  </a:lnTo>
                  <a:lnTo>
                    <a:pt x="20088" y="10307"/>
                  </a:lnTo>
                  <a:lnTo>
                    <a:pt x="20338" y="10294"/>
                  </a:lnTo>
                  <a:lnTo>
                    <a:pt x="20575" y="10255"/>
                  </a:lnTo>
                  <a:lnTo>
                    <a:pt x="20799" y="10189"/>
                  </a:lnTo>
                  <a:lnTo>
                    <a:pt x="21023" y="10110"/>
                  </a:lnTo>
                  <a:lnTo>
                    <a:pt x="21220" y="10018"/>
                  </a:lnTo>
                  <a:lnTo>
                    <a:pt x="21417" y="9899"/>
                  </a:lnTo>
                  <a:lnTo>
                    <a:pt x="21602" y="9755"/>
                  </a:lnTo>
                  <a:lnTo>
                    <a:pt x="21773" y="9610"/>
                  </a:lnTo>
                  <a:lnTo>
                    <a:pt x="21931" y="9439"/>
                  </a:lnTo>
                  <a:lnTo>
                    <a:pt x="22062" y="9254"/>
                  </a:lnTo>
                  <a:lnTo>
                    <a:pt x="22181" y="9057"/>
                  </a:lnTo>
                  <a:lnTo>
                    <a:pt x="22286" y="8846"/>
                  </a:lnTo>
                  <a:lnTo>
                    <a:pt x="22365" y="8636"/>
                  </a:lnTo>
                  <a:lnTo>
                    <a:pt x="22418" y="8399"/>
                  </a:lnTo>
                  <a:lnTo>
                    <a:pt x="22457" y="8162"/>
                  </a:lnTo>
                  <a:lnTo>
                    <a:pt x="22470" y="7925"/>
                  </a:lnTo>
                  <a:lnTo>
                    <a:pt x="22457" y="7714"/>
                  </a:lnTo>
                  <a:lnTo>
                    <a:pt x="22431" y="7517"/>
                  </a:lnTo>
                  <a:lnTo>
                    <a:pt x="22392" y="7319"/>
                  </a:lnTo>
                  <a:lnTo>
                    <a:pt x="22339" y="7135"/>
                  </a:lnTo>
                  <a:lnTo>
                    <a:pt x="22260" y="6951"/>
                  </a:lnTo>
                  <a:lnTo>
                    <a:pt x="22181" y="6780"/>
                  </a:lnTo>
                  <a:lnTo>
                    <a:pt x="22076" y="6608"/>
                  </a:lnTo>
                  <a:lnTo>
                    <a:pt x="21957" y="6451"/>
                  </a:lnTo>
                  <a:lnTo>
                    <a:pt x="21839" y="6306"/>
                  </a:lnTo>
                  <a:lnTo>
                    <a:pt x="21694" y="6174"/>
                  </a:lnTo>
                  <a:lnTo>
                    <a:pt x="21549" y="6042"/>
                  </a:lnTo>
                  <a:lnTo>
                    <a:pt x="21391" y="5937"/>
                  </a:lnTo>
                  <a:lnTo>
                    <a:pt x="21233" y="5832"/>
                  </a:lnTo>
                  <a:lnTo>
                    <a:pt x="21049" y="5753"/>
                  </a:lnTo>
                  <a:lnTo>
                    <a:pt x="20878" y="5674"/>
                  </a:lnTo>
                  <a:lnTo>
                    <a:pt x="20680" y="5621"/>
                  </a:lnTo>
                  <a:lnTo>
                    <a:pt x="20680"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4"/>
            <p:cNvSpPr/>
            <p:nvPr/>
          </p:nvSpPr>
          <p:spPr>
            <a:xfrm>
              <a:off x="1645575" y="1140475"/>
              <a:ext cx="250800" cy="1716875"/>
            </a:xfrm>
            <a:custGeom>
              <a:avLst/>
              <a:gdLst/>
              <a:ahLst/>
              <a:cxnLst/>
              <a:rect l="l" t="t" r="r" b="b"/>
              <a:pathLst>
                <a:path w="10032" h="68675" extrusionOk="0">
                  <a:moveTo>
                    <a:pt x="7649" y="1172"/>
                  </a:moveTo>
                  <a:lnTo>
                    <a:pt x="7767" y="1185"/>
                  </a:lnTo>
                  <a:lnTo>
                    <a:pt x="7886" y="1198"/>
                  </a:lnTo>
                  <a:lnTo>
                    <a:pt x="8004" y="1225"/>
                  </a:lnTo>
                  <a:lnTo>
                    <a:pt x="8109" y="1277"/>
                  </a:lnTo>
                  <a:lnTo>
                    <a:pt x="8215" y="1317"/>
                  </a:lnTo>
                  <a:lnTo>
                    <a:pt x="8320" y="1383"/>
                  </a:lnTo>
                  <a:lnTo>
                    <a:pt x="8412" y="1448"/>
                  </a:lnTo>
                  <a:lnTo>
                    <a:pt x="8491" y="1527"/>
                  </a:lnTo>
                  <a:lnTo>
                    <a:pt x="8570" y="1606"/>
                  </a:lnTo>
                  <a:lnTo>
                    <a:pt x="8636" y="1698"/>
                  </a:lnTo>
                  <a:lnTo>
                    <a:pt x="8702" y="1804"/>
                  </a:lnTo>
                  <a:lnTo>
                    <a:pt x="8754" y="1909"/>
                  </a:lnTo>
                  <a:lnTo>
                    <a:pt x="8794" y="2014"/>
                  </a:lnTo>
                  <a:lnTo>
                    <a:pt x="8820" y="2133"/>
                  </a:lnTo>
                  <a:lnTo>
                    <a:pt x="8833" y="2251"/>
                  </a:lnTo>
                  <a:lnTo>
                    <a:pt x="8847" y="2370"/>
                  </a:lnTo>
                  <a:lnTo>
                    <a:pt x="8833" y="2501"/>
                  </a:lnTo>
                  <a:lnTo>
                    <a:pt x="8820" y="2620"/>
                  </a:lnTo>
                  <a:lnTo>
                    <a:pt x="8794" y="2725"/>
                  </a:lnTo>
                  <a:lnTo>
                    <a:pt x="8754" y="2844"/>
                  </a:lnTo>
                  <a:lnTo>
                    <a:pt x="8702" y="2949"/>
                  </a:lnTo>
                  <a:lnTo>
                    <a:pt x="8636" y="3041"/>
                  </a:lnTo>
                  <a:lnTo>
                    <a:pt x="8570" y="3133"/>
                  </a:lnTo>
                  <a:lnTo>
                    <a:pt x="8491" y="3225"/>
                  </a:lnTo>
                  <a:lnTo>
                    <a:pt x="8412" y="3291"/>
                  </a:lnTo>
                  <a:lnTo>
                    <a:pt x="8320" y="3370"/>
                  </a:lnTo>
                  <a:lnTo>
                    <a:pt x="8215" y="3423"/>
                  </a:lnTo>
                  <a:lnTo>
                    <a:pt x="8109" y="3476"/>
                  </a:lnTo>
                  <a:lnTo>
                    <a:pt x="8004" y="3515"/>
                  </a:lnTo>
                  <a:lnTo>
                    <a:pt x="7886" y="3541"/>
                  </a:lnTo>
                  <a:lnTo>
                    <a:pt x="7767" y="3568"/>
                  </a:lnTo>
                  <a:lnTo>
                    <a:pt x="7530" y="3568"/>
                  </a:lnTo>
                  <a:lnTo>
                    <a:pt x="7412" y="3541"/>
                  </a:lnTo>
                  <a:lnTo>
                    <a:pt x="7293" y="3515"/>
                  </a:lnTo>
                  <a:lnTo>
                    <a:pt x="7175" y="3476"/>
                  </a:lnTo>
                  <a:lnTo>
                    <a:pt x="7083" y="3423"/>
                  </a:lnTo>
                  <a:lnTo>
                    <a:pt x="6977" y="3370"/>
                  </a:lnTo>
                  <a:lnTo>
                    <a:pt x="6885" y="3291"/>
                  </a:lnTo>
                  <a:lnTo>
                    <a:pt x="6806" y="3225"/>
                  </a:lnTo>
                  <a:lnTo>
                    <a:pt x="6727" y="3133"/>
                  </a:lnTo>
                  <a:lnTo>
                    <a:pt x="6648" y="3041"/>
                  </a:lnTo>
                  <a:lnTo>
                    <a:pt x="6596" y="2949"/>
                  </a:lnTo>
                  <a:lnTo>
                    <a:pt x="6543" y="2844"/>
                  </a:lnTo>
                  <a:lnTo>
                    <a:pt x="6504" y="2725"/>
                  </a:lnTo>
                  <a:lnTo>
                    <a:pt x="6477" y="2620"/>
                  </a:lnTo>
                  <a:lnTo>
                    <a:pt x="6451" y="2501"/>
                  </a:lnTo>
                  <a:lnTo>
                    <a:pt x="6451" y="2370"/>
                  </a:lnTo>
                  <a:lnTo>
                    <a:pt x="6451" y="2251"/>
                  </a:lnTo>
                  <a:lnTo>
                    <a:pt x="6477" y="2133"/>
                  </a:lnTo>
                  <a:lnTo>
                    <a:pt x="6504" y="2014"/>
                  </a:lnTo>
                  <a:lnTo>
                    <a:pt x="6543" y="1909"/>
                  </a:lnTo>
                  <a:lnTo>
                    <a:pt x="6596" y="1804"/>
                  </a:lnTo>
                  <a:lnTo>
                    <a:pt x="6648" y="1698"/>
                  </a:lnTo>
                  <a:lnTo>
                    <a:pt x="6727" y="1606"/>
                  </a:lnTo>
                  <a:lnTo>
                    <a:pt x="6806" y="1527"/>
                  </a:lnTo>
                  <a:lnTo>
                    <a:pt x="6885" y="1448"/>
                  </a:lnTo>
                  <a:lnTo>
                    <a:pt x="6977" y="1383"/>
                  </a:lnTo>
                  <a:lnTo>
                    <a:pt x="7083" y="1317"/>
                  </a:lnTo>
                  <a:lnTo>
                    <a:pt x="7175" y="1277"/>
                  </a:lnTo>
                  <a:lnTo>
                    <a:pt x="7293" y="1225"/>
                  </a:lnTo>
                  <a:lnTo>
                    <a:pt x="7412" y="1198"/>
                  </a:lnTo>
                  <a:lnTo>
                    <a:pt x="7530" y="1185"/>
                  </a:lnTo>
                  <a:lnTo>
                    <a:pt x="7649" y="1172"/>
                  </a:lnTo>
                  <a:close/>
                  <a:moveTo>
                    <a:pt x="7649" y="0"/>
                  </a:moveTo>
                  <a:lnTo>
                    <a:pt x="7399" y="14"/>
                  </a:lnTo>
                  <a:lnTo>
                    <a:pt x="7162" y="40"/>
                  </a:lnTo>
                  <a:lnTo>
                    <a:pt x="6938" y="106"/>
                  </a:lnTo>
                  <a:lnTo>
                    <a:pt x="6727" y="185"/>
                  </a:lnTo>
                  <a:lnTo>
                    <a:pt x="6517" y="277"/>
                  </a:lnTo>
                  <a:lnTo>
                    <a:pt x="6319" y="408"/>
                  </a:lnTo>
                  <a:lnTo>
                    <a:pt x="6135" y="540"/>
                  </a:lnTo>
                  <a:lnTo>
                    <a:pt x="5964" y="698"/>
                  </a:lnTo>
                  <a:lnTo>
                    <a:pt x="5806" y="856"/>
                  </a:lnTo>
                  <a:lnTo>
                    <a:pt x="5674" y="1040"/>
                  </a:lnTo>
                  <a:lnTo>
                    <a:pt x="5556" y="1238"/>
                  </a:lnTo>
                  <a:lnTo>
                    <a:pt x="5450" y="1448"/>
                  </a:lnTo>
                  <a:lnTo>
                    <a:pt x="5371" y="1672"/>
                  </a:lnTo>
                  <a:lnTo>
                    <a:pt x="5319" y="1896"/>
                  </a:lnTo>
                  <a:lnTo>
                    <a:pt x="5279" y="2133"/>
                  </a:lnTo>
                  <a:lnTo>
                    <a:pt x="5266" y="2370"/>
                  </a:lnTo>
                  <a:lnTo>
                    <a:pt x="5279" y="2580"/>
                  </a:lnTo>
                  <a:lnTo>
                    <a:pt x="5306" y="2778"/>
                  </a:lnTo>
                  <a:lnTo>
                    <a:pt x="5345" y="2975"/>
                  </a:lnTo>
                  <a:lnTo>
                    <a:pt x="5398" y="3160"/>
                  </a:lnTo>
                  <a:lnTo>
                    <a:pt x="5477" y="3344"/>
                  </a:lnTo>
                  <a:lnTo>
                    <a:pt x="5569" y="3515"/>
                  </a:lnTo>
                  <a:lnTo>
                    <a:pt x="5661" y="3686"/>
                  </a:lnTo>
                  <a:lnTo>
                    <a:pt x="5780" y="3844"/>
                  </a:lnTo>
                  <a:lnTo>
                    <a:pt x="5898" y="3989"/>
                  </a:lnTo>
                  <a:lnTo>
                    <a:pt x="6043" y="4121"/>
                  </a:lnTo>
                  <a:lnTo>
                    <a:pt x="6188" y="4252"/>
                  </a:lnTo>
                  <a:lnTo>
                    <a:pt x="6346" y="4357"/>
                  </a:lnTo>
                  <a:lnTo>
                    <a:pt x="6504" y="4463"/>
                  </a:lnTo>
                  <a:lnTo>
                    <a:pt x="6688" y="4555"/>
                  </a:lnTo>
                  <a:lnTo>
                    <a:pt x="6872" y="4621"/>
                  </a:lnTo>
                  <a:lnTo>
                    <a:pt x="7056" y="4673"/>
                  </a:lnTo>
                  <a:lnTo>
                    <a:pt x="7056" y="26156"/>
                  </a:lnTo>
                  <a:lnTo>
                    <a:pt x="1" y="33212"/>
                  </a:lnTo>
                  <a:lnTo>
                    <a:pt x="1" y="68674"/>
                  </a:lnTo>
                  <a:lnTo>
                    <a:pt x="1185" y="68674"/>
                  </a:lnTo>
                  <a:lnTo>
                    <a:pt x="1185" y="33699"/>
                  </a:lnTo>
                  <a:lnTo>
                    <a:pt x="8241" y="26643"/>
                  </a:lnTo>
                  <a:lnTo>
                    <a:pt x="8241" y="4673"/>
                  </a:lnTo>
                  <a:lnTo>
                    <a:pt x="8425" y="4621"/>
                  </a:lnTo>
                  <a:lnTo>
                    <a:pt x="8610" y="4555"/>
                  </a:lnTo>
                  <a:lnTo>
                    <a:pt x="8781" y="4463"/>
                  </a:lnTo>
                  <a:lnTo>
                    <a:pt x="8952" y="4357"/>
                  </a:lnTo>
                  <a:lnTo>
                    <a:pt x="9110" y="4252"/>
                  </a:lnTo>
                  <a:lnTo>
                    <a:pt x="9255" y="4121"/>
                  </a:lnTo>
                  <a:lnTo>
                    <a:pt x="9386" y="3989"/>
                  </a:lnTo>
                  <a:lnTo>
                    <a:pt x="9518" y="3844"/>
                  </a:lnTo>
                  <a:lnTo>
                    <a:pt x="9636" y="3686"/>
                  </a:lnTo>
                  <a:lnTo>
                    <a:pt x="9729" y="3515"/>
                  </a:lnTo>
                  <a:lnTo>
                    <a:pt x="9821" y="3344"/>
                  </a:lnTo>
                  <a:lnTo>
                    <a:pt x="9887" y="3160"/>
                  </a:lnTo>
                  <a:lnTo>
                    <a:pt x="9952" y="2975"/>
                  </a:lnTo>
                  <a:lnTo>
                    <a:pt x="9992" y="2778"/>
                  </a:lnTo>
                  <a:lnTo>
                    <a:pt x="10018" y="2580"/>
                  </a:lnTo>
                  <a:lnTo>
                    <a:pt x="10031" y="2370"/>
                  </a:lnTo>
                  <a:lnTo>
                    <a:pt x="10018" y="2133"/>
                  </a:lnTo>
                  <a:lnTo>
                    <a:pt x="9979" y="1896"/>
                  </a:lnTo>
                  <a:lnTo>
                    <a:pt x="9913" y="1672"/>
                  </a:lnTo>
                  <a:lnTo>
                    <a:pt x="9834" y="1448"/>
                  </a:lnTo>
                  <a:lnTo>
                    <a:pt x="9742" y="1238"/>
                  </a:lnTo>
                  <a:lnTo>
                    <a:pt x="9623" y="1040"/>
                  </a:lnTo>
                  <a:lnTo>
                    <a:pt x="9478" y="856"/>
                  </a:lnTo>
                  <a:lnTo>
                    <a:pt x="9334" y="698"/>
                  </a:lnTo>
                  <a:lnTo>
                    <a:pt x="9163" y="540"/>
                  </a:lnTo>
                  <a:lnTo>
                    <a:pt x="8978" y="408"/>
                  </a:lnTo>
                  <a:lnTo>
                    <a:pt x="8781" y="277"/>
                  </a:lnTo>
                  <a:lnTo>
                    <a:pt x="8570" y="185"/>
                  </a:lnTo>
                  <a:lnTo>
                    <a:pt x="8360" y="106"/>
                  </a:lnTo>
                  <a:lnTo>
                    <a:pt x="8123" y="40"/>
                  </a:lnTo>
                  <a:lnTo>
                    <a:pt x="7886" y="14"/>
                  </a:lnTo>
                  <a:lnTo>
                    <a:pt x="7649"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4"/>
            <p:cNvSpPr/>
            <p:nvPr/>
          </p:nvSpPr>
          <p:spPr>
            <a:xfrm>
              <a:off x="2091500" y="3667875"/>
              <a:ext cx="257025" cy="849400"/>
            </a:xfrm>
            <a:custGeom>
              <a:avLst/>
              <a:gdLst/>
              <a:ahLst/>
              <a:cxnLst/>
              <a:rect l="l" t="t" r="r" b="b"/>
              <a:pathLst>
                <a:path w="10281" h="33976" extrusionOk="0">
                  <a:moveTo>
                    <a:pt x="2383" y="30395"/>
                  </a:moveTo>
                  <a:lnTo>
                    <a:pt x="2501" y="30408"/>
                  </a:lnTo>
                  <a:lnTo>
                    <a:pt x="2620" y="30421"/>
                  </a:lnTo>
                  <a:lnTo>
                    <a:pt x="2738" y="30447"/>
                  </a:lnTo>
                  <a:lnTo>
                    <a:pt x="2844" y="30500"/>
                  </a:lnTo>
                  <a:lnTo>
                    <a:pt x="2949" y="30540"/>
                  </a:lnTo>
                  <a:lnTo>
                    <a:pt x="3041" y="30605"/>
                  </a:lnTo>
                  <a:lnTo>
                    <a:pt x="3133" y="30671"/>
                  </a:lnTo>
                  <a:lnTo>
                    <a:pt x="3225" y="30750"/>
                  </a:lnTo>
                  <a:lnTo>
                    <a:pt x="3304" y="30842"/>
                  </a:lnTo>
                  <a:lnTo>
                    <a:pt x="3370" y="30934"/>
                  </a:lnTo>
                  <a:lnTo>
                    <a:pt x="3436" y="31027"/>
                  </a:lnTo>
                  <a:lnTo>
                    <a:pt x="3475" y="31132"/>
                  </a:lnTo>
                  <a:lnTo>
                    <a:pt x="3515" y="31237"/>
                  </a:lnTo>
                  <a:lnTo>
                    <a:pt x="3554" y="31356"/>
                  </a:lnTo>
                  <a:lnTo>
                    <a:pt x="3568" y="31474"/>
                  </a:lnTo>
                  <a:lnTo>
                    <a:pt x="3581" y="31593"/>
                  </a:lnTo>
                  <a:lnTo>
                    <a:pt x="3568" y="31724"/>
                  </a:lnTo>
                  <a:lnTo>
                    <a:pt x="3554" y="31843"/>
                  </a:lnTo>
                  <a:lnTo>
                    <a:pt x="3515" y="31948"/>
                  </a:lnTo>
                  <a:lnTo>
                    <a:pt x="3475" y="32066"/>
                  </a:lnTo>
                  <a:lnTo>
                    <a:pt x="3436" y="32172"/>
                  </a:lnTo>
                  <a:lnTo>
                    <a:pt x="3370" y="32264"/>
                  </a:lnTo>
                  <a:lnTo>
                    <a:pt x="3304" y="32356"/>
                  </a:lnTo>
                  <a:lnTo>
                    <a:pt x="3225" y="32448"/>
                  </a:lnTo>
                  <a:lnTo>
                    <a:pt x="3133" y="32527"/>
                  </a:lnTo>
                  <a:lnTo>
                    <a:pt x="3041" y="32593"/>
                  </a:lnTo>
                  <a:lnTo>
                    <a:pt x="2949" y="32646"/>
                  </a:lnTo>
                  <a:lnTo>
                    <a:pt x="2844" y="32698"/>
                  </a:lnTo>
                  <a:lnTo>
                    <a:pt x="2738" y="32738"/>
                  </a:lnTo>
                  <a:lnTo>
                    <a:pt x="2620" y="32764"/>
                  </a:lnTo>
                  <a:lnTo>
                    <a:pt x="2501" y="32790"/>
                  </a:lnTo>
                  <a:lnTo>
                    <a:pt x="2251" y="32790"/>
                  </a:lnTo>
                  <a:lnTo>
                    <a:pt x="2133" y="32764"/>
                  </a:lnTo>
                  <a:lnTo>
                    <a:pt x="2027" y="32738"/>
                  </a:lnTo>
                  <a:lnTo>
                    <a:pt x="1909" y="32698"/>
                  </a:lnTo>
                  <a:lnTo>
                    <a:pt x="1804" y="32646"/>
                  </a:lnTo>
                  <a:lnTo>
                    <a:pt x="1712" y="32593"/>
                  </a:lnTo>
                  <a:lnTo>
                    <a:pt x="1619" y="32527"/>
                  </a:lnTo>
                  <a:lnTo>
                    <a:pt x="1527" y="32448"/>
                  </a:lnTo>
                  <a:lnTo>
                    <a:pt x="1448" y="32356"/>
                  </a:lnTo>
                  <a:lnTo>
                    <a:pt x="1382" y="32264"/>
                  </a:lnTo>
                  <a:lnTo>
                    <a:pt x="1330" y="32172"/>
                  </a:lnTo>
                  <a:lnTo>
                    <a:pt x="1277" y="32066"/>
                  </a:lnTo>
                  <a:lnTo>
                    <a:pt x="1238" y="31948"/>
                  </a:lnTo>
                  <a:lnTo>
                    <a:pt x="1198" y="31843"/>
                  </a:lnTo>
                  <a:lnTo>
                    <a:pt x="1185" y="31724"/>
                  </a:lnTo>
                  <a:lnTo>
                    <a:pt x="1185" y="31593"/>
                  </a:lnTo>
                  <a:lnTo>
                    <a:pt x="1185" y="31474"/>
                  </a:lnTo>
                  <a:lnTo>
                    <a:pt x="1198" y="31356"/>
                  </a:lnTo>
                  <a:lnTo>
                    <a:pt x="1238" y="31237"/>
                  </a:lnTo>
                  <a:lnTo>
                    <a:pt x="1277" y="31132"/>
                  </a:lnTo>
                  <a:lnTo>
                    <a:pt x="1330" y="31027"/>
                  </a:lnTo>
                  <a:lnTo>
                    <a:pt x="1382" y="30934"/>
                  </a:lnTo>
                  <a:lnTo>
                    <a:pt x="1448" y="30842"/>
                  </a:lnTo>
                  <a:lnTo>
                    <a:pt x="1527" y="30750"/>
                  </a:lnTo>
                  <a:lnTo>
                    <a:pt x="1619" y="30671"/>
                  </a:lnTo>
                  <a:lnTo>
                    <a:pt x="1712" y="30605"/>
                  </a:lnTo>
                  <a:lnTo>
                    <a:pt x="1804" y="30540"/>
                  </a:lnTo>
                  <a:lnTo>
                    <a:pt x="1909" y="30500"/>
                  </a:lnTo>
                  <a:lnTo>
                    <a:pt x="2027" y="30447"/>
                  </a:lnTo>
                  <a:lnTo>
                    <a:pt x="2133" y="30421"/>
                  </a:lnTo>
                  <a:lnTo>
                    <a:pt x="2251" y="30408"/>
                  </a:lnTo>
                  <a:lnTo>
                    <a:pt x="2383" y="30395"/>
                  </a:lnTo>
                  <a:close/>
                  <a:moveTo>
                    <a:pt x="9096" y="0"/>
                  </a:moveTo>
                  <a:lnTo>
                    <a:pt x="9096" y="23773"/>
                  </a:lnTo>
                  <a:lnTo>
                    <a:pt x="3410" y="29460"/>
                  </a:lnTo>
                  <a:lnTo>
                    <a:pt x="3173" y="29355"/>
                  </a:lnTo>
                  <a:lnTo>
                    <a:pt x="2923" y="29276"/>
                  </a:lnTo>
                  <a:lnTo>
                    <a:pt x="2646" y="29236"/>
                  </a:lnTo>
                  <a:lnTo>
                    <a:pt x="2515" y="29223"/>
                  </a:lnTo>
                  <a:lnTo>
                    <a:pt x="2383" y="29223"/>
                  </a:lnTo>
                  <a:lnTo>
                    <a:pt x="2133" y="29236"/>
                  </a:lnTo>
                  <a:lnTo>
                    <a:pt x="1896" y="29263"/>
                  </a:lnTo>
                  <a:lnTo>
                    <a:pt x="1672" y="29328"/>
                  </a:lnTo>
                  <a:lnTo>
                    <a:pt x="1448" y="29407"/>
                  </a:lnTo>
                  <a:lnTo>
                    <a:pt x="1251" y="29500"/>
                  </a:lnTo>
                  <a:lnTo>
                    <a:pt x="1053" y="29631"/>
                  </a:lnTo>
                  <a:lnTo>
                    <a:pt x="869" y="29763"/>
                  </a:lnTo>
                  <a:lnTo>
                    <a:pt x="698" y="29921"/>
                  </a:lnTo>
                  <a:lnTo>
                    <a:pt x="540" y="30079"/>
                  </a:lnTo>
                  <a:lnTo>
                    <a:pt x="408" y="30263"/>
                  </a:lnTo>
                  <a:lnTo>
                    <a:pt x="290" y="30461"/>
                  </a:lnTo>
                  <a:lnTo>
                    <a:pt x="185" y="30671"/>
                  </a:lnTo>
                  <a:lnTo>
                    <a:pt x="106" y="30895"/>
                  </a:lnTo>
                  <a:lnTo>
                    <a:pt x="53" y="31119"/>
                  </a:lnTo>
                  <a:lnTo>
                    <a:pt x="13" y="31356"/>
                  </a:lnTo>
                  <a:lnTo>
                    <a:pt x="0" y="31593"/>
                  </a:lnTo>
                  <a:lnTo>
                    <a:pt x="13" y="31843"/>
                  </a:lnTo>
                  <a:lnTo>
                    <a:pt x="53" y="32080"/>
                  </a:lnTo>
                  <a:lnTo>
                    <a:pt x="106" y="32303"/>
                  </a:lnTo>
                  <a:lnTo>
                    <a:pt x="185" y="32527"/>
                  </a:lnTo>
                  <a:lnTo>
                    <a:pt x="290" y="32725"/>
                  </a:lnTo>
                  <a:lnTo>
                    <a:pt x="408" y="32922"/>
                  </a:lnTo>
                  <a:lnTo>
                    <a:pt x="540" y="33106"/>
                  </a:lnTo>
                  <a:lnTo>
                    <a:pt x="698" y="33278"/>
                  </a:lnTo>
                  <a:lnTo>
                    <a:pt x="869" y="33435"/>
                  </a:lnTo>
                  <a:lnTo>
                    <a:pt x="1053" y="33567"/>
                  </a:lnTo>
                  <a:lnTo>
                    <a:pt x="1251" y="33686"/>
                  </a:lnTo>
                  <a:lnTo>
                    <a:pt x="1448" y="33791"/>
                  </a:lnTo>
                  <a:lnTo>
                    <a:pt x="1672" y="33870"/>
                  </a:lnTo>
                  <a:lnTo>
                    <a:pt x="1896" y="33923"/>
                  </a:lnTo>
                  <a:lnTo>
                    <a:pt x="2133" y="33962"/>
                  </a:lnTo>
                  <a:lnTo>
                    <a:pt x="2383" y="33975"/>
                  </a:lnTo>
                  <a:lnTo>
                    <a:pt x="2620" y="33962"/>
                  </a:lnTo>
                  <a:lnTo>
                    <a:pt x="2857" y="33923"/>
                  </a:lnTo>
                  <a:lnTo>
                    <a:pt x="3081" y="33870"/>
                  </a:lnTo>
                  <a:lnTo>
                    <a:pt x="3304" y="33791"/>
                  </a:lnTo>
                  <a:lnTo>
                    <a:pt x="3515" y="33686"/>
                  </a:lnTo>
                  <a:lnTo>
                    <a:pt x="3712" y="33567"/>
                  </a:lnTo>
                  <a:lnTo>
                    <a:pt x="3884" y="33435"/>
                  </a:lnTo>
                  <a:lnTo>
                    <a:pt x="4055" y="33278"/>
                  </a:lnTo>
                  <a:lnTo>
                    <a:pt x="4213" y="33106"/>
                  </a:lnTo>
                  <a:lnTo>
                    <a:pt x="4344" y="32922"/>
                  </a:lnTo>
                  <a:lnTo>
                    <a:pt x="4463" y="32725"/>
                  </a:lnTo>
                  <a:lnTo>
                    <a:pt x="4568" y="32527"/>
                  </a:lnTo>
                  <a:lnTo>
                    <a:pt x="4647" y="32303"/>
                  </a:lnTo>
                  <a:lnTo>
                    <a:pt x="4713" y="32080"/>
                  </a:lnTo>
                  <a:lnTo>
                    <a:pt x="4739" y="31843"/>
                  </a:lnTo>
                  <a:lnTo>
                    <a:pt x="4752" y="31593"/>
                  </a:lnTo>
                  <a:lnTo>
                    <a:pt x="4752" y="31408"/>
                  </a:lnTo>
                  <a:lnTo>
                    <a:pt x="4726" y="31224"/>
                  </a:lnTo>
                  <a:lnTo>
                    <a:pt x="4686" y="31040"/>
                  </a:lnTo>
                  <a:lnTo>
                    <a:pt x="4634" y="30869"/>
                  </a:lnTo>
                  <a:lnTo>
                    <a:pt x="4581" y="30697"/>
                  </a:lnTo>
                  <a:lnTo>
                    <a:pt x="4502" y="30526"/>
                  </a:lnTo>
                  <a:lnTo>
                    <a:pt x="4410" y="30368"/>
                  </a:lnTo>
                  <a:lnTo>
                    <a:pt x="4318" y="30224"/>
                  </a:lnTo>
                  <a:lnTo>
                    <a:pt x="10281" y="24261"/>
                  </a:lnTo>
                  <a:lnTo>
                    <a:pt x="10281"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4"/>
            <p:cNvSpPr/>
            <p:nvPr/>
          </p:nvSpPr>
          <p:spPr>
            <a:xfrm>
              <a:off x="2061550" y="3414800"/>
              <a:ext cx="865200" cy="1064950"/>
            </a:xfrm>
            <a:custGeom>
              <a:avLst/>
              <a:gdLst/>
              <a:ahLst/>
              <a:cxnLst/>
              <a:rect l="l" t="t" r="r" b="b"/>
              <a:pathLst>
                <a:path w="34608" h="42598" extrusionOk="0">
                  <a:moveTo>
                    <a:pt x="32356" y="39030"/>
                  </a:moveTo>
                  <a:lnTo>
                    <a:pt x="32475" y="39057"/>
                  </a:lnTo>
                  <a:lnTo>
                    <a:pt x="32593" y="39083"/>
                  </a:lnTo>
                  <a:lnTo>
                    <a:pt x="32699" y="39122"/>
                  </a:lnTo>
                  <a:lnTo>
                    <a:pt x="32804" y="39175"/>
                  </a:lnTo>
                  <a:lnTo>
                    <a:pt x="32909" y="39228"/>
                  </a:lnTo>
                  <a:lnTo>
                    <a:pt x="33001" y="39307"/>
                  </a:lnTo>
                  <a:lnTo>
                    <a:pt x="33080" y="39372"/>
                  </a:lnTo>
                  <a:lnTo>
                    <a:pt x="33159" y="39465"/>
                  </a:lnTo>
                  <a:lnTo>
                    <a:pt x="33225" y="39557"/>
                  </a:lnTo>
                  <a:lnTo>
                    <a:pt x="33291" y="39649"/>
                  </a:lnTo>
                  <a:lnTo>
                    <a:pt x="33330" y="39754"/>
                  </a:lnTo>
                  <a:lnTo>
                    <a:pt x="33383" y="39873"/>
                  </a:lnTo>
                  <a:lnTo>
                    <a:pt x="33409" y="39978"/>
                  </a:lnTo>
                  <a:lnTo>
                    <a:pt x="33423" y="40096"/>
                  </a:lnTo>
                  <a:lnTo>
                    <a:pt x="33436" y="40228"/>
                  </a:lnTo>
                  <a:lnTo>
                    <a:pt x="33423" y="40347"/>
                  </a:lnTo>
                  <a:lnTo>
                    <a:pt x="33409" y="40465"/>
                  </a:lnTo>
                  <a:lnTo>
                    <a:pt x="33383" y="40584"/>
                  </a:lnTo>
                  <a:lnTo>
                    <a:pt x="33330" y="40689"/>
                  </a:lnTo>
                  <a:lnTo>
                    <a:pt x="33291" y="40794"/>
                  </a:lnTo>
                  <a:lnTo>
                    <a:pt x="33225" y="40899"/>
                  </a:lnTo>
                  <a:lnTo>
                    <a:pt x="33159" y="40992"/>
                  </a:lnTo>
                  <a:lnTo>
                    <a:pt x="33080" y="41071"/>
                  </a:lnTo>
                  <a:lnTo>
                    <a:pt x="33001" y="41150"/>
                  </a:lnTo>
                  <a:lnTo>
                    <a:pt x="32909" y="41215"/>
                  </a:lnTo>
                  <a:lnTo>
                    <a:pt x="32804" y="41281"/>
                  </a:lnTo>
                  <a:lnTo>
                    <a:pt x="32699" y="41321"/>
                  </a:lnTo>
                  <a:lnTo>
                    <a:pt x="32593" y="41373"/>
                  </a:lnTo>
                  <a:lnTo>
                    <a:pt x="32475" y="41400"/>
                  </a:lnTo>
                  <a:lnTo>
                    <a:pt x="32356" y="41413"/>
                  </a:lnTo>
                  <a:lnTo>
                    <a:pt x="32238" y="41426"/>
                  </a:lnTo>
                  <a:lnTo>
                    <a:pt x="32106" y="41413"/>
                  </a:lnTo>
                  <a:lnTo>
                    <a:pt x="31988" y="41400"/>
                  </a:lnTo>
                  <a:lnTo>
                    <a:pt x="31882" y="41373"/>
                  </a:lnTo>
                  <a:lnTo>
                    <a:pt x="31764" y="41321"/>
                  </a:lnTo>
                  <a:lnTo>
                    <a:pt x="31659" y="41281"/>
                  </a:lnTo>
                  <a:lnTo>
                    <a:pt x="31566" y="41215"/>
                  </a:lnTo>
                  <a:lnTo>
                    <a:pt x="31474" y="41150"/>
                  </a:lnTo>
                  <a:lnTo>
                    <a:pt x="31382" y="41071"/>
                  </a:lnTo>
                  <a:lnTo>
                    <a:pt x="31316" y="40992"/>
                  </a:lnTo>
                  <a:lnTo>
                    <a:pt x="31237" y="40899"/>
                  </a:lnTo>
                  <a:lnTo>
                    <a:pt x="31185" y="40794"/>
                  </a:lnTo>
                  <a:lnTo>
                    <a:pt x="31132" y="40689"/>
                  </a:lnTo>
                  <a:lnTo>
                    <a:pt x="31093" y="40584"/>
                  </a:lnTo>
                  <a:lnTo>
                    <a:pt x="31066" y="40465"/>
                  </a:lnTo>
                  <a:lnTo>
                    <a:pt x="31040" y="40347"/>
                  </a:lnTo>
                  <a:lnTo>
                    <a:pt x="31040" y="40228"/>
                  </a:lnTo>
                  <a:lnTo>
                    <a:pt x="31040" y="40096"/>
                  </a:lnTo>
                  <a:lnTo>
                    <a:pt x="31066" y="39978"/>
                  </a:lnTo>
                  <a:lnTo>
                    <a:pt x="31093" y="39873"/>
                  </a:lnTo>
                  <a:lnTo>
                    <a:pt x="31132" y="39754"/>
                  </a:lnTo>
                  <a:lnTo>
                    <a:pt x="31185" y="39649"/>
                  </a:lnTo>
                  <a:lnTo>
                    <a:pt x="31237" y="39557"/>
                  </a:lnTo>
                  <a:lnTo>
                    <a:pt x="31316" y="39465"/>
                  </a:lnTo>
                  <a:lnTo>
                    <a:pt x="31382" y="39372"/>
                  </a:lnTo>
                  <a:lnTo>
                    <a:pt x="31474" y="39307"/>
                  </a:lnTo>
                  <a:lnTo>
                    <a:pt x="31566" y="39228"/>
                  </a:lnTo>
                  <a:lnTo>
                    <a:pt x="31659" y="39175"/>
                  </a:lnTo>
                  <a:lnTo>
                    <a:pt x="31764" y="39122"/>
                  </a:lnTo>
                  <a:lnTo>
                    <a:pt x="31882" y="39083"/>
                  </a:lnTo>
                  <a:lnTo>
                    <a:pt x="31988" y="39057"/>
                  </a:lnTo>
                  <a:lnTo>
                    <a:pt x="32106" y="39030"/>
                  </a:lnTo>
                  <a:close/>
                  <a:moveTo>
                    <a:pt x="0" y="0"/>
                  </a:moveTo>
                  <a:lnTo>
                    <a:pt x="0" y="1185"/>
                  </a:lnTo>
                  <a:lnTo>
                    <a:pt x="31645" y="1185"/>
                  </a:lnTo>
                  <a:lnTo>
                    <a:pt x="31645" y="37925"/>
                  </a:lnTo>
                  <a:lnTo>
                    <a:pt x="31448" y="37977"/>
                  </a:lnTo>
                  <a:lnTo>
                    <a:pt x="31277" y="38043"/>
                  </a:lnTo>
                  <a:lnTo>
                    <a:pt x="31093" y="38135"/>
                  </a:lnTo>
                  <a:lnTo>
                    <a:pt x="30935" y="38240"/>
                  </a:lnTo>
                  <a:lnTo>
                    <a:pt x="30777" y="38346"/>
                  </a:lnTo>
                  <a:lnTo>
                    <a:pt x="30632" y="38477"/>
                  </a:lnTo>
                  <a:lnTo>
                    <a:pt x="30487" y="38609"/>
                  </a:lnTo>
                  <a:lnTo>
                    <a:pt x="30369" y="38754"/>
                  </a:lnTo>
                  <a:lnTo>
                    <a:pt x="30250" y="38912"/>
                  </a:lnTo>
                  <a:lnTo>
                    <a:pt x="30145" y="39083"/>
                  </a:lnTo>
                  <a:lnTo>
                    <a:pt x="30066" y="39254"/>
                  </a:lnTo>
                  <a:lnTo>
                    <a:pt x="29987" y="39438"/>
                  </a:lnTo>
                  <a:lnTo>
                    <a:pt x="29934" y="39623"/>
                  </a:lnTo>
                  <a:lnTo>
                    <a:pt x="29895" y="39820"/>
                  </a:lnTo>
                  <a:lnTo>
                    <a:pt x="29868" y="40018"/>
                  </a:lnTo>
                  <a:lnTo>
                    <a:pt x="29855" y="40228"/>
                  </a:lnTo>
                  <a:lnTo>
                    <a:pt x="29868" y="40465"/>
                  </a:lnTo>
                  <a:lnTo>
                    <a:pt x="29908" y="40702"/>
                  </a:lnTo>
                  <a:lnTo>
                    <a:pt x="29961" y="40926"/>
                  </a:lnTo>
                  <a:lnTo>
                    <a:pt x="30039" y="41150"/>
                  </a:lnTo>
                  <a:lnTo>
                    <a:pt x="30145" y="41360"/>
                  </a:lnTo>
                  <a:lnTo>
                    <a:pt x="30263" y="41558"/>
                  </a:lnTo>
                  <a:lnTo>
                    <a:pt x="30395" y="41742"/>
                  </a:lnTo>
                  <a:lnTo>
                    <a:pt x="30553" y="41900"/>
                  </a:lnTo>
                  <a:lnTo>
                    <a:pt x="30724" y="42058"/>
                  </a:lnTo>
                  <a:lnTo>
                    <a:pt x="30908" y="42189"/>
                  </a:lnTo>
                  <a:lnTo>
                    <a:pt x="31106" y="42321"/>
                  </a:lnTo>
                  <a:lnTo>
                    <a:pt x="31303" y="42413"/>
                  </a:lnTo>
                  <a:lnTo>
                    <a:pt x="31527" y="42492"/>
                  </a:lnTo>
                  <a:lnTo>
                    <a:pt x="31751" y="42558"/>
                  </a:lnTo>
                  <a:lnTo>
                    <a:pt x="31988" y="42584"/>
                  </a:lnTo>
                  <a:lnTo>
                    <a:pt x="32238" y="42598"/>
                  </a:lnTo>
                  <a:lnTo>
                    <a:pt x="32475" y="42584"/>
                  </a:lnTo>
                  <a:lnTo>
                    <a:pt x="32712" y="42558"/>
                  </a:lnTo>
                  <a:lnTo>
                    <a:pt x="32935" y="42492"/>
                  </a:lnTo>
                  <a:lnTo>
                    <a:pt x="33159" y="42413"/>
                  </a:lnTo>
                  <a:lnTo>
                    <a:pt x="33370" y="42321"/>
                  </a:lnTo>
                  <a:lnTo>
                    <a:pt x="33567" y="42189"/>
                  </a:lnTo>
                  <a:lnTo>
                    <a:pt x="33752" y="42058"/>
                  </a:lnTo>
                  <a:lnTo>
                    <a:pt x="33910" y="41900"/>
                  </a:lnTo>
                  <a:lnTo>
                    <a:pt x="34068" y="41742"/>
                  </a:lnTo>
                  <a:lnTo>
                    <a:pt x="34199" y="41558"/>
                  </a:lnTo>
                  <a:lnTo>
                    <a:pt x="34331" y="41360"/>
                  </a:lnTo>
                  <a:lnTo>
                    <a:pt x="34423" y="41150"/>
                  </a:lnTo>
                  <a:lnTo>
                    <a:pt x="34502" y="40926"/>
                  </a:lnTo>
                  <a:lnTo>
                    <a:pt x="34568" y="40702"/>
                  </a:lnTo>
                  <a:lnTo>
                    <a:pt x="34594" y="40465"/>
                  </a:lnTo>
                  <a:lnTo>
                    <a:pt x="34607" y="40228"/>
                  </a:lnTo>
                  <a:lnTo>
                    <a:pt x="34607" y="40018"/>
                  </a:lnTo>
                  <a:lnTo>
                    <a:pt x="34581" y="39820"/>
                  </a:lnTo>
                  <a:lnTo>
                    <a:pt x="34541" y="39623"/>
                  </a:lnTo>
                  <a:lnTo>
                    <a:pt x="34476" y="39438"/>
                  </a:lnTo>
                  <a:lnTo>
                    <a:pt x="34410" y="39254"/>
                  </a:lnTo>
                  <a:lnTo>
                    <a:pt x="34318" y="39083"/>
                  </a:lnTo>
                  <a:lnTo>
                    <a:pt x="34212" y="38912"/>
                  </a:lnTo>
                  <a:lnTo>
                    <a:pt x="34107" y="38754"/>
                  </a:lnTo>
                  <a:lnTo>
                    <a:pt x="33975" y="38609"/>
                  </a:lnTo>
                  <a:lnTo>
                    <a:pt x="33844" y="38477"/>
                  </a:lnTo>
                  <a:lnTo>
                    <a:pt x="33699" y="38346"/>
                  </a:lnTo>
                  <a:lnTo>
                    <a:pt x="33541" y="38240"/>
                  </a:lnTo>
                  <a:lnTo>
                    <a:pt x="33370" y="38135"/>
                  </a:lnTo>
                  <a:lnTo>
                    <a:pt x="33199" y="38043"/>
                  </a:lnTo>
                  <a:lnTo>
                    <a:pt x="33014" y="37977"/>
                  </a:lnTo>
                  <a:lnTo>
                    <a:pt x="32830" y="37925"/>
                  </a:lnTo>
                  <a:lnTo>
                    <a:pt x="32830"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4"/>
            <p:cNvSpPr/>
            <p:nvPr/>
          </p:nvSpPr>
          <p:spPr>
            <a:xfrm>
              <a:off x="1319125" y="1581450"/>
              <a:ext cx="375525" cy="375525"/>
            </a:xfrm>
            <a:custGeom>
              <a:avLst/>
              <a:gdLst/>
              <a:ahLst/>
              <a:cxnLst/>
              <a:rect l="l" t="t" r="r" b="b"/>
              <a:pathLst>
                <a:path w="15021" h="15021" extrusionOk="0">
                  <a:moveTo>
                    <a:pt x="12756" y="1185"/>
                  </a:moveTo>
                  <a:lnTo>
                    <a:pt x="12874" y="1212"/>
                  </a:lnTo>
                  <a:lnTo>
                    <a:pt x="12993" y="1238"/>
                  </a:lnTo>
                  <a:lnTo>
                    <a:pt x="13098" y="1277"/>
                  </a:lnTo>
                  <a:lnTo>
                    <a:pt x="13204" y="1330"/>
                  </a:lnTo>
                  <a:lnTo>
                    <a:pt x="13309" y="1383"/>
                  </a:lnTo>
                  <a:lnTo>
                    <a:pt x="13401" y="1462"/>
                  </a:lnTo>
                  <a:lnTo>
                    <a:pt x="13493" y="1541"/>
                  </a:lnTo>
                  <a:lnTo>
                    <a:pt x="13572" y="1633"/>
                  </a:lnTo>
                  <a:lnTo>
                    <a:pt x="13638" y="1725"/>
                  </a:lnTo>
                  <a:lnTo>
                    <a:pt x="13704" y="1830"/>
                  </a:lnTo>
                  <a:lnTo>
                    <a:pt x="13756" y="1936"/>
                  </a:lnTo>
                  <a:lnTo>
                    <a:pt x="13796" y="2041"/>
                  </a:lnTo>
                  <a:lnTo>
                    <a:pt x="13822" y="2159"/>
                  </a:lnTo>
                  <a:lnTo>
                    <a:pt x="13835" y="2265"/>
                  </a:lnTo>
                  <a:lnTo>
                    <a:pt x="13835" y="2383"/>
                  </a:lnTo>
                  <a:lnTo>
                    <a:pt x="13835" y="2502"/>
                  </a:lnTo>
                  <a:lnTo>
                    <a:pt x="13822" y="2607"/>
                  </a:lnTo>
                  <a:lnTo>
                    <a:pt x="13796" y="2725"/>
                  </a:lnTo>
                  <a:lnTo>
                    <a:pt x="13756" y="2831"/>
                  </a:lnTo>
                  <a:lnTo>
                    <a:pt x="13704" y="2936"/>
                  </a:lnTo>
                  <a:lnTo>
                    <a:pt x="13638" y="3041"/>
                  </a:lnTo>
                  <a:lnTo>
                    <a:pt x="13572" y="3133"/>
                  </a:lnTo>
                  <a:lnTo>
                    <a:pt x="13493" y="3226"/>
                  </a:lnTo>
                  <a:lnTo>
                    <a:pt x="13401" y="3305"/>
                  </a:lnTo>
                  <a:lnTo>
                    <a:pt x="13309" y="3383"/>
                  </a:lnTo>
                  <a:lnTo>
                    <a:pt x="13204" y="3436"/>
                  </a:lnTo>
                  <a:lnTo>
                    <a:pt x="13098" y="3489"/>
                  </a:lnTo>
                  <a:lnTo>
                    <a:pt x="12993" y="3515"/>
                  </a:lnTo>
                  <a:lnTo>
                    <a:pt x="12874" y="3541"/>
                  </a:lnTo>
                  <a:lnTo>
                    <a:pt x="12756" y="3568"/>
                  </a:lnTo>
                  <a:lnTo>
                    <a:pt x="12532" y="3568"/>
                  </a:lnTo>
                  <a:lnTo>
                    <a:pt x="12414" y="3541"/>
                  </a:lnTo>
                  <a:lnTo>
                    <a:pt x="12295" y="3515"/>
                  </a:lnTo>
                  <a:lnTo>
                    <a:pt x="12190" y="3489"/>
                  </a:lnTo>
                  <a:lnTo>
                    <a:pt x="12085" y="3436"/>
                  </a:lnTo>
                  <a:lnTo>
                    <a:pt x="11979" y="3383"/>
                  </a:lnTo>
                  <a:lnTo>
                    <a:pt x="11887" y="3305"/>
                  </a:lnTo>
                  <a:lnTo>
                    <a:pt x="11795" y="3226"/>
                  </a:lnTo>
                  <a:lnTo>
                    <a:pt x="11716" y="3147"/>
                  </a:lnTo>
                  <a:lnTo>
                    <a:pt x="11650" y="3041"/>
                  </a:lnTo>
                  <a:lnTo>
                    <a:pt x="11584" y="2949"/>
                  </a:lnTo>
                  <a:lnTo>
                    <a:pt x="11532" y="2844"/>
                  </a:lnTo>
                  <a:lnTo>
                    <a:pt x="11492" y="2725"/>
                  </a:lnTo>
                  <a:lnTo>
                    <a:pt x="11466" y="2620"/>
                  </a:lnTo>
                  <a:lnTo>
                    <a:pt x="11453" y="2502"/>
                  </a:lnTo>
                  <a:lnTo>
                    <a:pt x="11440" y="2383"/>
                  </a:lnTo>
                  <a:lnTo>
                    <a:pt x="11453" y="2265"/>
                  </a:lnTo>
                  <a:lnTo>
                    <a:pt x="11466" y="2146"/>
                  </a:lnTo>
                  <a:lnTo>
                    <a:pt x="11492" y="2028"/>
                  </a:lnTo>
                  <a:lnTo>
                    <a:pt x="11532" y="1922"/>
                  </a:lnTo>
                  <a:lnTo>
                    <a:pt x="11584" y="1817"/>
                  </a:lnTo>
                  <a:lnTo>
                    <a:pt x="11650" y="1725"/>
                  </a:lnTo>
                  <a:lnTo>
                    <a:pt x="11716" y="1620"/>
                  </a:lnTo>
                  <a:lnTo>
                    <a:pt x="11795" y="1541"/>
                  </a:lnTo>
                  <a:lnTo>
                    <a:pt x="11887" y="1462"/>
                  </a:lnTo>
                  <a:lnTo>
                    <a:pt x="11979" y="1383"/>
                  </a:lnTo>
                  <a:lnTo>
                    <a:pt x="12085" y="1330"/>
                  </a:lnTo>
                  <a:lnTo>
                    <a:pt x="12190" y="1277"/>
                  </a:lnTo>
                  <a:lnTo>
                    <a:pt x="12295" y="1238"/>
                  </a:lnTo>
                  <a:lnTo>
                    <a:pt x="12414" y="1212"/>
                  </a:lnTo>
                  <a:lnTo>
                    <a:pt x="12519" y="1185"/>
                  </a:lnTo>
                  <a:close/>
                  <a:moveTo>
                    <a:pt x="2383" y="11440"/>
                  </a:moveTo>
                  <a:lnTo>
                    <a:pt x="2502" y="11453"/>
                  </a:lnTo>
                  <a:lnTo>
                    <a:pt x="2620" y="11466"/>
                  </a:lnTo>
                  <a:lnTo>
                    <a:pt x="2739" y="11492"/>
                  </a:lnTo>
                  <a:lnTo>
                    <a:pt x="2844" y="11532"/>
                  </a:lnTo>
                  <a:lnTo>
                    <a:pt x="2949" y="11584"/>
                  </a:lnTo>
                  <a:lnTo>
                    <a:pt x="3055" y="11650"/>
                  </a:lnTo>
                  <a:lnTo>
                    <a:pt x="3147" y="11716"/>
                  </a:lnTo>
                  <a:lnTo>
                    <a:pt x="3226" y="11795"/>
                  </a:lnTo>
                  <a:lnTo>
                    <a:pt x="3305" y="11887"/>
                  </a:lnTo>
                  <a:lnTo>
                    <a:pt x="3384" y="11979"/>
                  </a:lnTo>
                  <a:lnTo>
                    <a:pt x="3436" y="12071"/>
                  </a:lnTo>
                  <a:lnTo>
                    <a:pt x="3489" y="12177"/>
                  </a:lnTo>
                  <a:lnTo>
                    <a:pt x="3528" y="12295"/>
                  </a:lnTo>
                  <a:lnTo>
                    <a:pt x="3555" y="12401"/>
                  </a:lnTo>
                  <a:lnTo>
                    <a:pt x="3581" y="12519"/>
                  </a:lnTo>
                  <a:lnTo>
                    <a:pt x="3581" y="12637"/>
                  </a:lnTo>
                  <a:lnTo>
                    <a:pt x="3581" y="12756"/>
                  </a:lnTo>
                  <a:lnTo>
                    <a:pt x="3555" y="12874"/>
                  </a:lnTo>
                  <a:lnTo>
                    <a:pt x="3528" y="12993"/>
                  </a:lnTo>
                  <a:lnTo>
                    <a:pt x="3489" y="13098"/>
                  </a:lnTo>
                  <a:lnTo>
                    <a:pt x="3436" y="13203"/>
                  </a:lnTo>
                  <a:lnTo>
                    <a:pt x="3384" y="13309"/>
                  </a:lnTo>
                  <a:lnTo>
                    <a:pt x="3305" y="13401"/>
                  </a:lnTo>
                  <a:lnTo>
                    <a:pt x="3226" y="13493"/>
                  </a:lnTo>
                  <a:lnTo>
                    <a:pt x="3147" y="13572"/>
                  </a:lnTo>
                  <a:lnTo>
                    <a:pt x="3041" y="13638"/>
                  </a:lnTo>
                  <a:lnTo>
                    <a:pt x="2949" y="13691"/>
                  </a:lnTo>
                  <a:lnTo>
                    <a:pt x="2844" y="13743"/>
                  </a:lnTo>
                  <a:lnTo>
                    <a:pt x="2725" y="13783"/>
                  </a:lnTo>
                  <a:lnTo>
                    <a:pt x="2620" y="13809"/>
                  </a:lnTo>
                  <a:lnTo>
                    <a:pt x="2502" y="13822"/>
                  </a:lnTo>
                  <a:lnTo>
                    <a:pt x="2265" y="13822"/>
                  </a:lnTo>
                  <a:lnTo>
                    <a:pt x="2146" y="13809"/>
                  </a:lnTo>
                  <a:lnTo>
                    <a:pt x="2041" y="13783"/>
                  </a:lnTo>
                  <a:lnTo>
                    <a:pt x="1936" y="13743"/>
                  </a:lnTo>
                  <a:lnTo>
                    <a:pt x="1817" y="13691"/>
                  </a:lnTo>
                  <a:lnTo>
                    <a:pt x="1725" y="13638"/>
                  </a:lnTo>
                  <a:lnTo>
                    <a:pt x="1620" y="13572"/>
                  </a:lnTo>
                  <a:lnTo>
                    <a:pt x="1541" y="13493"/>
                  </a:lnTo>
                  <a:lnTo>
                    <a:pt x="1462" y="13401"/>
                  </a:lnTo>
                  <a:lnTo>
                    <a:pt x="1383" y="13309"/>
                  </a:lnTo>
                  <a:lnTo>
                    <a:pt x="1330" y="13203"/>
                  </a:lnTo>
                  <a:lnTo>
                    <a:pt x="1277" y="13098"/>
                  </a:lnTo>
                  <a:lnTo>
                    <a:pt x="1238" y="12993"/>
                  </a:lnTo>
                  <a:lnTo>
                    <a:pt x="1212" y="12874"/>
                  </a:lnTo>
                  <a:lnTo>
                    <a:pt x="1198" y="12756"/>
                  </a:lnTo>
                  <a:lnTo>
                    <a:pt x="1185" y="12637"/>
                  </a:lnTo>
                  <a:lnTo>
                    <a:pt x="1198" y="12519"/>
                  </a:lnTo>
                  <a:lnTo>
                    <a:pt x="1212" y="12401"/>
                  </a:lnTo>
                  <a:lnTo>
                    <a:pt x="1238" y="12295"/>
                  </a:lnTo>
                  <a:lnTo>
                    <a:pt x="1277" y="12177"/>
                  </a:lnTo>
                  <a:lnTo>
                    <a:pt x="1330" y="12071"/>
                  </a:lnTo>
                  <a:lnTo>
                    <a:pt x="1383" y="11979"/>
                  </a:lnTo>
                  <a:lnTo>
                    <a:pt x="1462" y="11887"/>
                  </a:lnTo>
                  <a:lnTo>
                    <a:pt x="1541" y="11795"/>
                  </a:lnTo>
                  <a:lnTo>
                    <a:pt x="1620" y="11716"/>
                  </a:lnTo>
                  <a:lnTo>
                    <a:pt x="1725" y="11650"/>
                  </a:lnTo>
                  <a:lnTo>
                    <a:pt x="1817" y="11584"/>
                  </a:lnTo>
                  <a:lnTo>
                    <a:pt x="1922" y="11532"/>
                  </a:lnTo>
                  <a:lnTo>
                    <a:pt x="2041" y="11492"/>
                  </a:lnTo>
                  <a:lnTo>
                    <a:pt x="2146" y="11466"/>
                  </a:lnTo>
                  <a:lnTo>
                    <a:pt x="2265" y="11453"/>
                  </a:lnTo>
                  <a:lnTo>
                    <a:pt x="2383" y="11440"/>
                  </a:lnTo>
                  <a:close/>
                  <a:moveTo>
                    <a:pt x="12638" y="0"/>
                  </a:moveTo>
                  <a:lnTo>
                    <a:pt x="12401" y="14"/>
                  </a:lnTo>
                  <a:lnTo>
                    <a:pt x="12177" y="53"/>
                  </a:lnTo>
                  <a:lnTo>
                    <a:pt x="11953" y="106"/>
                  </a:lnTo>
                  <a:lnTo>
                    <a:pt x="11729" y="185"/>
                  </a:lnTo>
                  <a:lnTo>
                    <a:pt x="11519" y="277"/>
                  </a:lnTo>
                  <a:lnTo>
                    <a:pt x="11321" y="409"/>
                  </a:lnTo>
                  <a:lnTo>
                    <a:pt x="11137" y="540"/>
                  </a:lnTo>
                  <a:lnTo>
                    <a:pt x="10966" y="698"/>
                  </a:lnTo>
                  <a:lnTo>
                    <a:pt x="10808" y="882"/>
                  </a:lnTo>
                  <a:lnTo>
                    <a:pt x="10663" y="1067"/>
                  </a:lnTo>
                  <a:lnTo>
                    <a:pt x="10545" y="1264"/>
                  </a:lnTo>
                  <a:lnTo>
                    <a:pt x="10439" y="1475"/>
                  </a:lnTo>
                  <a:lnTo>
                    <a:pt x="10360" y="1685"/>
                  </a:lnTo>
                  <a:lnTo>
                    <a:pt x="10308" y="1909"/>
                  </a:lnTo>
                  <a:lnTo>
                    <a:pt x="10281" y="2146"/>
                  </a:lnTo>
                  <a:lnTo>
                    <a:pt x="10268" y="2383"/>
                  </a:lnTo>
                  <a:lnTo>
                    <a:pt x="10268" y="2541"/>
                  </a:lnTo>
                  <a:lnTo>
                    <a:pt x="10281" y="2699"/>
                  </a:lnTo>
                  <a:lnTo>
                    <a:pt x="10308" y="2857"/>
                  </a:lnTo>
                  <a:lnTo>
                    <a:pt x="10347" y="3015"/>
                  </a:lnTo>
                  <a:lnTo>
                    <a:pt x="10400" y="3160"/>
                  </a:lnTo>
                  <a:lnTo>
                    <a:pt x="10452" y="3318"/>
                  </a:lnTo>
                  <a:lnTo>
                    <a:pt x="10518" y="3462"/>
                  </a:lnTo>
                  <a:lnTo>
                    <a:pt x="10597" y="3594"/>
                  </a:lnTo>
                  <a:lnTo>
                    <a:pt x="3594" y="10597"/>
                  </a:lnTo>
                  <a:lnTo>
                    <a:pt x="3463" y="10518"/>
                  </a:lnTo>
                  <a:lnTo>
                    <a:pt x="3318" y="10452"/>
                  </a:lnTo>
                  <a:lnTo>
                    <a:pt x="3173" y="10400"/>
                  </a:lnTo>
                  <a:lnTo>
                    <a:pt x="3015" y="10347"/>
                  </a:lnTo>
                  <a:lnTo>
                    <a:pt x="2857" y="10308"/>
                  </a:lnTo>
                  <a:lnTo>
                    <a:pt x="2699" y="10281"/>
                  </a:lnTo>
                  <a:lnTo>
                    <a:pt x="2541" y="10268"/>
                  </a:lnTo>
                  <a:lnTo>
                    <a:pt x="2146" y="10268"/>
                  </a:lnTo>
                  <a:lnTo>
                    <a:pt x="1922" y="10308"/>
                  </a:lnTo>
                  <a:lnTo>
                    <a:pt x="1686" y="10360"/>
                  </a:lnTo>
                  <a:lnTo>
                    <a:pt x="1475" y="10439"/>
                  </a:lnTo>
                  <a:lnTo>
                    <a:pt x="1264" y="10544"/>
                  </a:lnTo>
                  <a:lnTo>
                    <a:pt x="1067" y="10663"/>
                  </a:lnTo>
                  <a:lnTo>
                    <a:pt x="883" y="10795"/>
                  </a:lnTo>
                  <a:lnTo>
                    <a:pt x="698" y="10966"/>
                  </a:lnTo>
                  <a:lnTo>
                    <a:pt x="540" y="11137"/>
                  </a:lnTo>
                  <a:lnTo>
                    <a:pt x="409" y="11321"/>
                  </a:lnTo>
                  <a:lnTo>
                    <a:pt x="290" y="11519"/>
                  </a:lnTo>
                  <a:lnTo>
                    <a:pt x="185" y="11729"/>
                  </a:lnTo>
                  <a:lnTo>
                    <a:pt x="106" y="11953"/>
                  </a:lnTo>
                  <a:lnTo>
                    <a:pt x="53" y="12177"/>
                  </a:lnTo>
                  <a:lnTo>
                    <a:pt x="14" y="12401"/>
                  </a:lnTo>
                  <a:lnTo>
                    <a:pt x="1" y="12637"/>
                  </a:lnTo>
                  <a:lnTo>
                    <a:pt x="14" y="12874"/>
                  </a:lnTo>
                  <a:lnTo>
                    <a:pt x="53" y="13111"/>
                  </a:lnTo>
                  <a:lnTo>
                    <a:pt x="106" y="13335"/>
                  </a:lnTo>
                  <a:lnTo>
                    <a:pt x="185" y="13559"/>
                  </a:lnTo>
                  <a:lnTo>
                    <a:pt x="290" y="13756"/>
                  </a:lnTo>
                  <a:lnTo>
                    <a:pt x="409" y="13967"/>
                  </a:lnTo>
                  <a:lnTo>
                    <a:pt x="540" y="14151"/>
                  </a:lnTo>
                  <a:lnTo>
                    <a:pt x="698" y="14322"/>
                  </a:lnTo>
                  <a:lnTo>
                    <a:pt x="883" y="14480"/>
                  </a:lnTo>
                  <a:lnTo>
                    <a:pt x="1067" y="14625"/>
                  </a:lnTo>
                  <a:lnTo>
                    <a:pt x="1264" y="14744"/>
                  </a:lnTo>
                  <a:lnTo>
                    <a:pt x="1475" y="14836"/>
                  </a:lnTo>
                  <a:lnTo>
                    <a:pt x="1686" y="14915"/>
                  </a:lnTo>
                  <a:lnTo>
                    <a:pt x="1922" y="14981"/>
                  </a:lnTo>
                  <a:lnTo>
                    <a:pt x="2146" y="15007"/>
                  </a:lnTo>
                  <a:lnTo>
                    <a:pt x="2383" y="15020"/>
                  </a:lnTo>
                  <a:lnTo>
                    <a:pt x="2620" y="15007"/>
                  </a:lnTo>
                  <a:lnTo>
                    <a:pt x="2857" y="14981"/>
                  </a:lnTo>
                  <a:lnTo>
                    <a:pt x="3081" y="14915"/>
                  </a:lnTo>
                  <a:lnTo>
                    <a:pt x="3291" y="14836"/>
                  </a:lnTo>
                  <a:lnTo>
                    <a:pt x="3502" y="14744"/>
                  </a:lnTo>
                  <a:lnTo>
                    <a:pt x="3700" y="14625"/>
                  </a:lnTo>
                  <a:lnTo>
                    <a:pt x="3897" y="14480"/>
                  </a:lnTo>
                  <a:lnTo>
                    <a:pt x="4068" y="14322"/>
                  </a:lnTo>
                  <a:lnTo>
                    <a:pt x="4200" y="14178"/>
                  </a:lnTo>
                  <a:lnTo>
                    <a:pt x="4331" y="14006"/>
                  </a:lnTo>
                  <a:lnTo>
                    <a:pt x="4437" y="13848"/>
                  </a:lnTo>
                  <a:lnTo>
                    <a:pt x="4529" y="13664"/>
                  </a:lnTo>
                  <a:lnTo>
                    <a:pt x="4608" y="13493"/>
                  </a:lnTo>
                  <a:lnTo>
                    <a:pt x="4674" y="13309"/>
                  </a:lnTo>
                  <a:lnTo>
                    <a:pt x="4713" y="13111"/>
                  </a:lnTo>
                  <a:lnTo>
                    <a:pt x="4739" y="12927"/>
                  </a:lnTo>
                  <a:lnTo>
                    <a:pt x="4766" y="12730"/>
                  </a:lnTo>
                  <a:lnTo>
                    <a:pt x="4766" y="12545"/>
                  </a:lnTo>
                  <a:lnTo>
                    <a:pt x="4739" y="12348"/>
                  </a:lnTo>
                  <a:lnTo>
                    <a:pt x="4713" y="12150"/>
                  </a:lnTo>
                  <a:lnTo>
                    <a:pt x="4660" y="11966"/>
                  </a:lnTo>
                  <a:lnTo>
                    <a:pt x="4608" y="11782"/>
                  </a:lnTo>
                  <a:lnTo>
                    <a:pt x="4529" y="11598"/>
                  </a:lnTo>
                  <a:lnTo>
                    <a:pt x="4437" y="11426"/>
                  </a:lnTo>
                  <a:lnTo>
                    <a:pt x="11427" y="4437"/>
                  </a:lnTo>
                  <a:lnTo>
                    <a:pt x="11571" y="4502"/>
                  </a:lnTo>
                  <a:lnTo>
                    <a:pt x="11716" y="4568"/>
                  </a:lnTo>
                  <a:lnTo>
                    <a:pt x="11861" y="4634"/>
                  </a:lnTo>
                  <a:lnTo>
                    <a:pt x="12006" y="4674"/>
                  </a:lnTo>
                  <a:lnTo>
                    <a:pt x="12164" y="4713"/>
                  </a:lnTo>
                  <a:lnTo>
                    <a:pt x="12322" y="4739"/>
                  </a:lnTo>
                  <a:lnTo>
                    <a:pt x="12480" y="4753"/>
                  </a:lnTo>
                  <a:lnTo>
                    <a:pt x="12638" y="4766"/>
                  </a:lnTo>
                  <a:lnTo>
                    <a:pt x="12874" y="4753"/>
                  </a:lnTo>
                  <a:lnTo>
                    <a:pt x="13111" y="4713"/>
                  </a:lnTo>
                  <a:lnTo>
                    <a:pt x="13335" y="4660"/>
                  </a:lnTo>
                  <a:lnTo>
                    <a:pt x="13559" y="4581"/>
                  </a:lnTo>
                  <a:lnTo>
                    <a:pt x="13756" y="4476"/>
                  </a:lnTo>
                  <a:lnTo>
                    <a:pt x="13967" y="4358"/>
                  </a:lnTo>
                  <a:lnTo>
                    <a:pt x="14151" y="4226"/>
                  </a:lnTo>
                  <a:lnTo>
                    <a:pt x="14322" y="4068"/>
                  </a:lnTo>
                  <a:lnTo>
                    <a:pt x="14494" y="3884"/>
                  </a:lnTo>
                  <a:lnTo>
                    <a:pt x="14625" y="3686"/>
                  </a:lnTo>
                  <a:lnTo>
                    <a:pt x="14744" y="3489"/>
                  </a:lnTo>
                  <a:lnTo>
                    <a:pt x="14849" y="3278"/>
                  </a:lnTo>
                  <a:lnTo>
                    <a:pt x="14928" y="3054"/>
                  </a:lnTo>
                  <a:lnTo>
                    <a:pt x="14981" y="2844"/>
                  </a:lnTo>
                  <a:lnTo>
                    <a:pt x="15007" y="2607"/>
                  </a:lnTo>
                  <a:lnTo>
                    <a:pt x="15020" y="2383"/>
                  </a:lnTo>
                  <a:lnTo>
                    <a:pt x="15007" y="2159"/>
                  </a:lnTo>
                  <a:lnTo>
                    <a:pt x="14981" y="1922"/>
                  </a:lnTo>
                  <a:lnTo>
                    <a:pt x="14928" y="1712"/>
                  </a:lnTo>
                  <a:lnTo>
                    <a:pt x="14849" y="1488"/>
                  </a:lnTo>
                  <a:lnTo>
                    <a:pt x="14744" y="1277"/>
                  </a:lnTo>
                  <a:lnTo>
                    <a:pt x="14625" y="1080"/>
                  </a:lnTo>
                  <a:lnTo>
                    <a:pt x="14494" y="882"/>
                  </a:lnTo>
                  <a:lnTo>
                    <a:pt x="14322" y="698"/>
                  </a:lnTo>
                  <a:lnTo>
                    <a:pt x="14151" y="540"/>
                  </a:lnTo>
                  <a:lnTo>
                    <a:pt x="13967" y="409"/>
                  </a:lnTo>
                  <a:lnTo>
                    <a:pt x="13756" y="277"/>
                  </a:lnTo>
                  <a:lnTo>
                    <a:pt x="13559" y="185"/>
                  </a:lnTo>
                  <a:lnTo>
                    <a:pt x="13335" y="106"/>
                  </a:lnTo>
                  <a:lnTo>
                    <a:pt x="13111" y="53"/>
                  </a:lnTo>
                  <a:lnTo>
                    <a:pt x="12874" y="14"/>
                  </a:lnTo>
                  <a:lnTo>
                    <a:pt x="12638"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4"/>
            <p:cNvSpPr/>
            <p:nvPr/>
          </p:nvSpPr>
          <p:spPr>
            <a:xfrm>
              <a:off x="4040350" y="3435525"/>
              <a:ext cx="375500" cy="375525"/>
            </a:xfrm>
            <a:custGeom>
              <a:avLst/>
              <a:gdLst/>
              <a:ahLst/>
              <a:cxnLst/>
              <a:rect l="l" t="t" r="r" b="b"/>
              <a:pathLst>
                <a:path w="15020" h="15021" extrusionOk="0">
                  <a:moveTo>
                    <a:pt x="2502" y="1185"/>
                  </a:moveTo>
                  <a:lnTo>
                    <a:pt x="2620" y="1199"/>
                  </a:lnTo>
                  <a:lnTo>
                    <a:pt x="2725" y="1238"/>
                  </a:lnTo>
                  <a:lnTo>
                    <a:pt x="2844" y="1278"/>
                  </a:lnTo>
                  <a:lnTo>
                    <a:pt x="2949" y="1317"/>
                  </a:lnTo>
                  <a:lnTo>
                    <a:pt x="3041" y="1383"/>
                  </a:lnTo>
                  <a:lnTo>
                    <a:pt x="3147" y="1449"/>
                  </a:lnTo>
                  <a:lnTo>
                    <a:pt x="3225" y="1528"/>
                  </a:lnTo>
                  <a:lnTo>
                    <a:pt x="3304" y="1620"/>
                  </a:lnTo>
                  <a:lnTo>
                    <a:pt x="3383" y="1712"/>
                  </a:lnTo>
                  <a:lnTo>
                    <a:pt x="3436" y="1817"/>
                  </a:lnTo>
                  <a:lnTo>
                    <a:pt x="3489" y="1923"/>
                  </a:lnTo>
                  <a:lnTo>
                    <a:pt x="3528" y="2028"/>
                  </a:lnTo>
                  <a:lnTo>
                    <a:pt x="3555" y="2146"/>
                  </a:lnTo>
                  <a:lnTo>
                    <a:pt x="3568" y="2265"/>
                  </a:lnTo>
                  <a:lnTo>
                    <a:pt x="3581" y="2383"/>
                  </a:lnTo>
                  <a:lnTo>
                    <a:pt x="3568" y="2502"/>
                  </a:lnTo>
                  <a:lnTo>
                    <a:pt x="3555" y="2620"/>
                  </a:lnTo>
                  <a:lnTo>
                    <a:pt x="3528" y="2726"/>
                  </a:lnTo>
                  <a:lnTo>
                    <a:pt x="3489" y="2831"/>
                  </a:lnTo>
                  <a:lnTo>
                    <a:pt x="3436" y="2936"/>
                  </a:lnTo>
                  <a:lnTo>
                    <a:pt x="3383" y="3041"/>
                  </a:lnTo>
                  <a:lnTo>
                    <a:pt x="3304" y="3134"/>
                  </a:lnTo>
                  <a:lnTo>
                    <a:pt x="3225" y="3226"/>
                  </a:lnTo>
                  <a:lnTo>
                    <a:pt x="3147" y="3305"/>
                  </a:lnTo>
                  <a:lnTo>
                    <a:pt x="3041" y="3371"/>
                  </a:lnTo>
                  <a:lnTo>
                    <a:pt x="2949" y="3436"/>
                  </a:lnTo>
                  <a:lnTo>
                    <a:pt x="2831" y="3476"/>
                  </a:lnTo>
                  <a:lnTo>
                    <a:pt x="2725" y="3515"/>
                  </a:lnTo>
                  <a:lnTo>
                    <a:pt x="2620" y="3542"/>
                  </a:lnTo>
                  <a:lnTo>
                    <a:pt x="2502" y="3555"/>
                  </a:lnTo>
                  <a:lnTo>
                    <a:pt x="2383" y="3568"/>
                  </a:lnTo>
                  <a:lnTo>
                    <a:pt x="2265" y="3555"/>
                  </a:lnTo>
                  <a:lnTo>
                    <a:pt x="2146" y="3542"/>
                  </a:lnTo>
                  <a:lnTo>
                    <a:pt x="2041" y="3515"/>
                  </a:lnTo>
                  <a:lnTo>
                    <a:pt x="1922" y="3476"/>
                  </a:lnTo>
                  <a:lnTo>
                    <a:pt x="1817" y="3436"/>
                  </a:lnTo>
                  <a:lnTo>
                    <a:pt x="1725" y="3371"/>
                  </a:lnTo>
                  <a:lnTo>
                    <a:pt x="1620" y="3305"/>
                  </a:lnTo>
                  <a:lnTo>
                    <a:pt x="1541" y="3226"/>
                  </a:lnTo>
                  <a:lnTo>
                    <a:pt x="1462" y="3134"/>
                  </a:lnTo>
                  <a:lnTo>
                    <a:pt x="1383" y="3041"/>
                  </a:lnTo>
                  <a:lnTo>
                    <a:pt x="1330" y="2936"/>
                  </a:lnTo>
                  <a:lnTo>
                    <a:pt x="1277" y="2831"/>
                  </a:lnTo>
                  <a:lnTo>
                    <a:pt x="1238" y="2726"/>
                  </a:lnTo>
                  <a:lnTo>
                    <a:pt x="1211" y="2620"/>
                  </a:lnTo>
                  <a:lnTo>
                    <a:pt x="1185" y="2502"/>
                  </a:lnTo>
                  <a:lnTo>
                    <a:pt x="1185" y="2383"/>
                  </a:lnTo>
                  <a:lnTo>
                    <a:pt x="1185" y="2265"/>
                  </a:lnTo>
                  <a:lnTo>
                    <a:pt x="1211" y="2146"/>
                  </a:lnTo>
                  <a:lnTo>
                    <a:pt x="1238" y="2028"/>
                  </a:lnTo>
                  <a:lnTo>
                    <a:pt x="1277" y="1923"/>
                  </a:lnTo>
                  <a:lnTo>
                    <a:pt x="1330" y="1817"/>
                  </a:lnTo>
                  <a:lnTo>
                    <a:pt x="1383" y="1712"/>
                  </a:lnTo>
                  <a:lnTo>
                    <a:pt x="1462" y="1620"/>
                  </a:lnTo>
                  <a:lnTo>
                    <a:pt x="1541" y="1528"/>
                  </a:lnTo>
                  <a:lnTo>
                    <a:pt x="1620" y="1449"/>
                  </a:lnTo>
                  <a:lnTo>
                    <a:pt x="1725" y="1383"/>
                  </a:lnTo>
                  <a:lnTo>
                    <a:pt x="1817" y="1317"/>
                  </a:lnTo>
                  <a:lnTo>
                    <a:pt x="1922" y="1278"/>
                  </a:lnTo>
                  <a:lnTo>
                    <a:pt x="2028" y="1238"/>
                  </a:lnTo>
                  <a:lnTo>
                    <a:pt x="2146" y="1199"/>
                  </a:lnTo>
                  <a:lnTo>
                    <a:pt x="2265" y="1185"/>
                  </a:lnTo>
                  <a:close/>
                  <a:moveTo>
                    <a:pt x="12756" y="11440"/>
                  </a:moveTo>
                  <a:lnTo>
                    <a:pt x="12874" y="11466"/>
                  </a:lnTo>
                  <a:lnTo>
                    <a:pt x="12993" y="11492"/>
                  </a:lnTo>
                  <a:lnTo>
                    <a:pt x="13098" y="11532"/>
                  </a:lnTo>
                  <a:lnTo>
                    <a:pt x="13203" y="11585"/>
                  </a:lnTo>
                  <a:lnTo>
                    <a:pt x="13309" y="11637"/>
                  </a:lnTo>
                  <a:lnTo>
                    <a:pt x="13401" y="11716"/>
                  </a:lnTo>
                  <a:lnTo>
                    <a:pt x="13493" y="11795"/>
                  </a:lnTo>
                  <a:lnTo>
                    <a:pt x="13572" y="11874"/>
                  </a:lnTo>
                  <a:lnTo>
                    <a:pt x="13638" y="11980"/>
                  </a:lnTo>
                  <a:lnTo>
                    <a:pt x="13704" y="12072"/>
                  </a:lnTo>
                  <a:lnTo>
                    <a:pt x="13743" y="12177"/>
                  </a:lnTo>
                  <a:lnTo>
                    <a:pt x="13783" y="12282"/>
                  </a:lnTo>
                  <a:lnTo>
                    <a:pt x="13809" y="12401"/>
                  </a:lnTo>
                  <a:lnTo>
                    <a:pt x="13835" y="12519"/>
                  </a:lnTo>
                  <a:lnTo>
                    <a:pt x="13835" y="12638"/>
                  </a:lnTo>
                  <a:lnTo>
                    <a:pt x="13835" y="12756"/>
                  </a:lnTo>
                  <a:lnTo>
                    <a:pt x="13809" y="12875"/>
                  </a:lnTo>
                  <a:lnTo>
                    <a:pt x="13783" y="12980"/>
                  </a:lnTo>
                  <a:lnTo>
                    <a:pt x="13743" y="13098"/>
                  </a:lnTo>
                  <a:lnTo>
                    <a:pt x="13704" y="13204"/>
                  </a:lnTo>
                  <a:lnTo>
                    <a:pt x="13638" y="13296"/>
                  </a:lnTo>
                  <a:lnTo>
                    <a:pt x="13572" y="13401"/>
                  </a:lnTo>
                  <a:lnTo>
                    <a:pt x="13493" y="13480"/>
                  </a:lnTo>
                  <a:lnTo>
                    <a:pt x="13401" y="13559"/>
                  </a:lnTo>
                  <a:lnTo>
                    <a:pt x="13309" y="13638"/>
                  </a:lnTo>
                  <a:lnTo>
                    <a:pt x="13203" y="13691"/>
                  </a:lnTo>
                  <a:lnTo>
                    <a:pt x="13098" y="13743"/>
                  </a:lnTo>
                  <a:lnTo>
                    <a:pt x="12980" y="13770"/>
                  </a:lnTo>
                  <a:lnTo>
                    <a:pt x="12874" y="13796"/>
                  </a:lnTo>
                  <a:lnTo>
                    <a:pt x="12756" y="13822"/>
                  </a:lnTo>
                  <a:lnTo>
                    <a:pt x="12519" y="13822"/>
                  </a:lnTo>
                  <a:lnTo>
                    <a:pt x="12414" y="13796"/>
                  </a:lnTo>
                  <a:lnTo>
                    <a:pt x="12295" y="13770"/>
                  </a:lnTo>
                  <a:lnTo>
                    <a:pt x="12190" y="13743"/>
                  </a:lnTo>
                  <a:lnTo>
                    <a:pt x="12085" y="13691"/>
                  </a:lnTo>
                  <a:lnTo>
                    <a:pt x="11979" y="13638"/>
                  </a:lnTo>
                  <a:lnTo>
                    <a:pt x="11887" y="13559"/>
                  </a:lnTo>
                  <a:lnTo>
                    <a:pt x="11795" y="13480"/>
                  </a:lnTo>
                  <a:lnTo>
                    <a:pt x="11716" y="13401"/>
                  </a:lnTo>
                  <a:lnTo>
                    <a:pt x="11650" y="13296"/>
                  </a:lnTo>
                  <a:lnTo>
                    <a:pt x="11584" y="13204"/>
                  </a:lnTo>
                  <a:lnTo>
                    <a:pt x="11532" y="13098"/>
                  </a:lnTo>
                  <a:lnTo>
                    <a:pt x="11492" y="12980"/>
                  </a:lnTo>
                  <a:lnTo>
                    <a:pt x="11466" y="12875"/>
                  </a:lnTo>
                  <a:lnTo>
                    <a:pt x="11453" y="12756"/>
                  </a:lnTo>
                  <a:lnTo>
                    <a:pt x="11440" y="12638"/>
                  </a:lnTo>
                  <a:lnTo>
                    <a:pt x="11453" y="12519"/>
                  </a:lnTo>
                  <a:lnTo>
                    <a:pt x="11466" y="12401"/>
                  </a:lnTo>
                  <a:lnTo>
                    <a:pt x="11492" y="12282"/>
                  </a:lnTo>
                  <a:lnTo>
                    <a:pt x="11532" y="12177"/>
                  </a:lnTo>
                  <a:lnTo>
                    <a:pt x="11584" y="12072"/>
                  </a:lnTo>
                  <a:lnTo>
                    <a:pt x="11650" y="11980"/>
                  </a:lnTo>
                  <a:lnTo>
                    <a:pt x="11716" y="11874"/>
                  </a:lnTo>
                  <a:lnTo>
                    <a:pt x="11795" y="11795"/>
                  </a:lnTo>
                  <a:lnTo>
                    <a:pt x="11887" y="11716"/>
                  </a:lnTo>
                  <a:lnTo>
                    <a:pt x="11979" y="11637"/>
                  </a:lnTo>
                  <a:lnTo>
                    <a:pt x="12071" y="11585"/>
                  </a:lnTo>
                  <a:lnTo>
                    <a:pt x="12177" y="11532"/>
                  </a:lnTo>
                  <a:lnTo>
                    <a:pt x="12295" y="11492"/>
                  </a:lnTo>
                  <a:lnTo>
                    <a:pt x="12400" y="11466"/>
                  </a:lnTo>
                  <a:lnTo>
                    <a:pt x="12519" y="11440"/>
                  </a:lnTo>
                  <a:close/>
                  <a:moveTo>
                    <a:pt x="2383" y="1"/>
                  </a:moveTo>
                  <a:lnTo>
                    <a:pt x="2146" y="14"/>
                  </a:lnTo>
                  <a:lnTo>
                    <a:pt x="1909" y="40"/>
                  </a:lnTo>
                  <a:lnTo>
                    <a:pt x="1685" y="106"/>
                  </a:lnTo>
                  <a:lnTo>
                    <a:pt x="1475" y="185"/>
                  </a:lnTo>
                  <a:lnTo>
                    <a:pt x="1264" y="277"/>
                  </a:lnTo>
                  <a:lnTo>
                    <a:pt x="1067" y="396"/>
                  </a:lnTo>
                  <a:lnTo>
                    <a:pt x="869" y="540"/>
                  </a:lnTo>
                  <a:lnTo>
                    <a:pt x="698" y="698"/>
                  </a:lnTo>
                  <a:lnTo>
                    <a:pt x="540" y="870"/>
                  </a:lnTo>
                  <a:lnTo>
                    <a:pt x="409" y="1054"/>
                  </a:lnTo>
                  <a:lnTo>
                    <a:pt x="277" y="1264"/>
                  </a:lnTo>
                  <a:lnTo>
                    <a:pt x="185" y="1462"/>
                  </a:lnTo>
                  <a:lnTo>
                    <a:pt x="106" y="1686"/>
                  </a:lnTo>
                  <a:lnTo>
                    <a:pt x="53" y="1909"/>
                  </a:lnTo>
                  <a:lnTo>
                    <a:pt x="14" y="2146"/>
                  </a:lnTo>
                  <a:lnTo>
                    <a:pt x="0" y="2383"/>
                  </a:lnTo>
                  <a:lnTo>
                    <a:pt x="14" y="2620"/>
                  </a:lnTo>
                  <a:lnTo>
                    <a:pt x="53" y="2844"/>
                  </a:lnTo>
                  <a:lnTo>
                    <a:pt x="106" y="3068"/>
                  </a:lnTo>
                  <a:lnTo>
                    <a:pt x="185" y="3292"/>
                  </a:lnTo>
                  <a:lnTo>
                    <a:pt x="277" y="3502"/>
                  </a:lnTo>
                  <a:lnTo>
                    <a:pt x="395" y="3700"/>
                  </a:lnTo>
                  <a:lnTo>
                    <a:pt x="540" y="3884"/>
                  </a:lnTo>
                  <a:lnTo>
                    <a:pt x="698" y="4055"/>
                  </a:lnTo>
                  <a:lnTo>
                    <a:pt x="869" y="4213"/>
                  </a:lnTo>
                  <a:lnTo>
                    <a:pt x="1067" y="4358"/>
                  </a:lnTo>
                  <a:lnTo>
                    <a:pt x="1264" y="4476"/>
                  </a:lnTo>
                  <a:lnTo>
                    <a:pt x="1475" y="4582"/>
                  </a:lnTo>
                  <a:lnTo>
                    <a:pt x="1685" y="4661"/>
                  </a:lnTo>
                  <a:lnTo>
                    <a:pt x="1909" y="4713"/>
                  </a:lnTo>
                  <a:lnTo>
                    <a:pt x="2146" y="4740"/>
                  </a:lnTo>
                  <a:lnTo>
                    <a:pt x="2383" y="4753"/>
                  </a:lnTo>
                  <a:lnTo>
                    <a:pt x="2541" y="4753"/>
                  </a:lnTo>
                  <a:lnTo>
                    <a:pt x="2699" y="4740"/>
                  </a:lnTo>
                  <a:lnTo>
                    <a:pt x="2857" y="4713"/>
                  </a:lnTo>
                  <a:lnTo>
                    <a:pt x="3015" y="4674"/>
                  </a:lnTo>
                  <a:lnTo>
                    <a:pt x="3160" y="4621"/>
                  </a:lnTo>
                  <a:lnTo>
                    <a:pt x="3318" y="4568"/>
                  </a:lnTo>
                  <a:lnTo>
                    <a:pt x="3449" y="4503"/>
                  </a:lnTo>
                  <a:lnTo>
                    <a:pt x="3594" y="4424"/>
                  </a:lnTo>
                  <a:lnTo>
                    <a:pt x="10597" y="11427"/>
                  </a:lnTo>
                  <a:lnTo>
                    <a:pt x="10518" y="11558"/>
                  </a:lnTo>
                  <a:lnTo>
                    <a:pt x="10452" y="11703"/>
                  </a:lnTo>
                  <a:lnTo>
                    <a:pt x="10400" y="11848"/>
                  </a:lnTo>
                  <a:lnTo>
                    <a:pt x="10347" y="12006"/>
                  </a:lnTo>
                  <a:lnTo>
                    <a:pt x="10307" y="12164"/>
                  </a:lnTo>
                  <a:lnTo>
                    <a:pt x="10281" y="12322"/>
                  </a:lnTo>
                  <a:lnTo>
                    <a:pt x="10268" y="12480"/>
                  </a:lnTo>
                  <a:lnTo>
                    <a:pt x="10268" y="12638"/>
                  </a:lnTo>
                  <a:lnTo>
                    <a:pt x="10268" y="12875"/>
                  </a:lnTo>
                  <a:lnTo>
                    <a:pt x="10307" y="13112"/>
                  </a:lnTo>
                  <a:lnTo>
                    <a:pt x="10360" y="13335"/>
                  </a:lnTo>
                  <a:lnTo>
                    <a:pt x="10439" y="13546"/>
                  </a:lnTo>
                  <a:lnTo>
                    <a:pt x="10544" y="13757"/>
                  </a:lnTo>
                  <a:lnTo>
                    <a:pt x="10663" y="13954"/>
                  </a:lnTo>
                  <a:lnTo>
                    <a:pt x="10795" y="14138"/>
                  </a:lnTo>
                  <a:lnTo>
                    <a:pt x="10952" y="14323"/>
                  </a:lnTo>
                  <a:lnTo>
                    <a:pt x="11137" y="14481"/>
                  </a:lnTo>
                  <a:lnTo>
                    <a:pt x="11321" y="14612"/>
                  </a:lnTo>
                  <a:lnTo>
                    <a:pt x="11518" y="14731"/>
                  </a:lnTo>
                  <a:lnTo>
                    <a:pt x="11729" y="14836"/>
                  </a:lnTo>
                  <a:lnTo>
                    <a:pt x="11953" y="14915"/>
                  </a:lnTo>
                  <a:lnTo>
                    <a:pt x="12177" y="14968"/>
                  </a:lnTo>
                  <a:lnTo>
                    <a:pt x="12400" y="15007"/>
                  </a:lnTo>
                  <a:lnTo>
                    <a:pt x="12637" y="15020"/>
                  </a:lnTo>
                  <a:lnTo>
                    <a:pt x="12874" y="15007"/>
                  </a:lnTo>
                  <a:lnTo>
                    <a:pt x="13111" y="14968"/>
                  </a:lnTo>
                  <a:lnTo>
                    <a:pt x="13335" y="14915"/>
                  </a:lnTo>
                  <a:lnTo>
                    <a:pt x="13546" y="14836"/>
                  </a:lnTo>
                  <a:lnTo>
                    <a:pt x="13756" y="14731"/>
                  </a:lnTo>
                  <a:lnTo>
                    <a:pt x="13954" y="14612"/>
                  </a:lnTo>
                  <a:lnTo>
                    <a:pt x="14151" y="14481"/>
                  </a:lnTo>
                  <a:lnTo>
                    <a:pt x="14322" y="14323"/>
                  </a:lnTo>
                  <a:lnTo>
                    <a:pt x="14480" y="14138"/>
                  </a:lnTo>
                  <a:lnTo>
                    <a:pt x="14625" y="13954"/>
                  </a:lnTo>
                  <a:lnTo>
                    <a:pt x="14744" y="13757"/>
                  </a:lnTo>
                  <a:lnTo>
                    <a:pt x="14836" y="13546"/>
                  </a:lnTo>
                  <a:lnTo>
                    <a:pt x="14915" y="13335"/>
                  </a:lnTo>
                  <a:lnTo>
                    <a:pt x="14980" y="13112"/>
                  </a:lnTo>
                  <a:lnTo>
                    <a:pt x="15007" y="12875"/>
                  </a:lnTo>
                  <a:lnTo>
                    <a:pt x="15020" y="12638"/>
                  </a:lnTo>
                  <a:lnTo>
                    <a:pt x="15007" y="12401"/>
                  </a:lnTo>
                  <a:lnTo>
                    <a:pt x="14980" y="12164"/>
                  </a:lnTo>
                  <a:lnTo>
                    <a:pt x="14915" y="11940"/>
                  </a:lnTo>
                  <a:lnTo>
                    <a:pt x="14836" y="11729"/>
                  </a:lnTo>
                  <a:lnTo>
                    <a:pt x="14744" y="11519"/>
                  </a:lnTo>
                  <a:lnTo>
                    <a:pt x="14625" y="11321"/>
                  </a:lnTo>
                  <a:lnTo>
                    <a:pt x="14480" y="11137"/>
                  </a:lnTo>
                  <a:lnTo>
                    <a:pt x="14322" y="10953"/>
                  </a:lnTo>
                  <a:lnTo>
                    <a:pt x="14151" y="10795"/>
                  </a:lnTo>
                  <a:lnTo>
                    <a:pt x="13954" y="10663"/>
                  </a:lnTo>
                  <a:lnTo>
                    <a:pt x="13756" y="10532"/>
                  </a:lnTo>
                  <a:lnTo>
                    <a:pt x="13546" y="10439"/>
                  </a:lnTo>
                  <a:lnTo>
                    <a:pt x="13335" y="10360"/>
                  </a:lnTo>
                  <a:lnTo>
                    <a:pt x="13111" y="10308"/>
                  </a:lnTo>
                  <a:lnTo>
                    <a:pt x="12874" y="10268"/>
                  </a:lnTo>
                  <a:lnTo>
                    <a:pt x="12637" y="10255"/>
                  </a:lnTo>
                  <a:lnTo>
                    <a:pt x="12479" y="10268"/>
                  </a:lnTo>
                  <a:lnTo>
                    <a:pt x="12321" y="10281"/>
                  </a:lnTo>
                  <a:lnTo>
                    <a:pt x="12164" y="10308"/>
                  </a:lnTo>
                  <a:lnTo>
                    <a:pt x="12006" y="10347"/>
                  </a:lnTo>
                  <a:lnTo>
                    <a:pt x="11861" y="10387"/>
                  </a:lnTo>
                  <a:lnTo>
                    <a:pt x="11716" y="10453"/>
                  </a:lnTo>
                  <a:lnTo>
                    <a:pt x="11571" y="10518"/>
                  </a:lnTo>
                  <a:lnTo>
                    <a:pt x="11426" y="10584"/>
                  </a:lnTo>
                  <a:lnTo>
                    <a:pt x="4423" y="3594"/>
                  </a:lnTo>
                  <a:lnTo>
                    <a:pt x="4502" y="3450"/>
                  </a:lnTo>
                  <a:lnTo>
                    <a:pt x="4568" y="3305"/>
                  </a:lnTo>
                  <a:lnTo>
                    <a:pt x="4634" y="3160"/>
                  </a:lnTo>
                  <a:lnTo>
                    <a:pt x="4673" y="3015"/>
                  </a:lnTo>
                  <a:lnTo>
                    <a:pt x="4713" y="2857"/>
                  </a:lnTo>
                  <a:lnTo>
                    <a:pt x="4739" y="2699"/>
                  </a:lnTo>
                  <a:lnTo>
                    <a:pt x="4752" y="2541"/>
                  </a:lnTo>
                  <a:lnTo>
                    <a:pt x="4766" y="2383"/>
                  </a:lnTo>
                  <a:lnTo>
                    <a:pt x="4752" y="2146"/>
                  </a:lnTo>
                  <a:lnTo>
                    <a:pt x="4713" y="1909"/>
                  </a:lnTo>
                  <a:lnTo>
                    <a:pt x="4660" y="1686"/>
                  </a:lnTo>
                  <a:lnTo>
                    <a:pt x="4581" y="1462"/>
                  </a:lnTo>
                  <a:lnTo>
                    <a:pt x="4476" y="1264"/>
                  </a:lnTo>
                  <a:lnTo>
                    <a:pt x="4358" y="1054"/>
                  </a:lnTo>
                  <a:lnTo>
                    <a:pt x="4226" y="870"/>
                  </a:lnTo>
                  <a:lnTo>
                    <a:pt x="4068" y="698"/>
                  </a:lnTo>
                  <a:lnTo>
                    <a:pt x="3884" y="540"/>
                  </a:lnTo>
                  <a:lnTo>
                    <a:pt x="3699" y="396"/>
                  </a:lnTo>
                  <a:lnTo>
                    <a:pt x="3502" y="277"/>
                  </a:lnTo>
                  <a:lnTo>
                    <a:pt x="3291" y="185"/>
                  </a:lnTo>
                  <a:lnTo>
                    <a:pt x="3081" y="106"/>
                  </a:lnTo>
                  <a:lnTo>
                    <a:pt x="2844" y="40"/>
                  </a:lnTo>
                  <a:lnTo>
                    <a:pt x="2620" y="14"/>
                  </a:lnTo>
                  <a:lnTo>
                    <a:pt x="2383"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4"/>
            <p:cNvSpPr/>
            <p:nvPr/>
          </p:nvSpPr>
          <p:spPr>
            <a:xfrm>
              <a:off x="6204425" y="2754325"/>
              <a:ext cx="380450" cy="380450"/>
            </a:xfrm>
            <a:custGeom>
              <a:avLst/>
              <a:gdLst/>
              <a:ahLst/>
              <a:cxnLst/>
              <a:rect l="l" t="t" r="r" b="b"/>
              <a:pathLst>
                <a:path w="15218" h="15218" extrusionOk="0">
                  <a:moveTo>
                    <a:pt x="2502" y="1185"/>
                  </a:moveTo>
                  <a:lnTo>
                    <a:pt x="2620" y="1211"/>
                  </a:lnTo>
                  <a:lnTo>
                    <a:pt x="2725" y="1238"/>
                  </a:lnTo>
                  <a:lnTo>
                    <a:pt x="2844" y="1277"/>
                  </a:lnTo>
                  <a:lnTo>
                    <a:pt x="2949" y="1330"/>
                  </a:lnTo>
                  <a:lnTo>
                    <a:pt x="3041" y="1382"/>
                  </a:lnTo>
                  <a:lnTo>
                    <a:pt x="3133" y="1461"/>
                  </a:lnTo>
                  <a:lnTo>
                    <a:pt x="3226" y="1540"/>
                  </a:lnTo>
                  <a:lnTo>
                    <a:pt x="3305" y="1619"/>
                  </a:lnTo>
                  <a:lnTo>
                    <a:pt x="3384" y="1725"/>
                  </a:lnTo>
                  <a:lnTo>
                    <a:pt x="3436" y="1830"/>
                  </a:lnTo>
                  <a:lnTo>
                    <a:pt x="3489" y="1935"/>
                  </a:lnTo>
                  <a:lnTo>
                    <a:pt x="3528" y="2041"/>
                  </a:lnTo>
                  <a:lnTo>
                    <a:pt x="3555" y="2159"/>
                  </a:lnTo>
                  <a:lnTo>
                    <a:pt x="3568" y="2264"/>
                  </a:lnTo>
                  <a:lnTo>
                    <a:pt x="3581" y="2383"/>
                  </a:lnTo>
                  <a:lnTo>
                    <a:pt x="3568" y="2501"/>
                  </a:lnTo>
                  <a:lnTo>
                    <a:pt x="3555" y="2607"/>
                  </a:lnTo>
                  <a:lnTo>
                    <a:pt x="3528" y="2725"/>
                  </a:lnTo>
                  <a:lnTo>
                    <a:pt x="3489" y="2830"/>
                  </a:lnTo>
                  <a:lnTo>
                    <a:pt x="3436" y="2936"/>
                  </a:lnTo>
                  <a:lnTo>
                    <a:pt x="3384" y="3041"/>
                  </a:lnTo>
                  <a:lnTo>
                    <a:pt x="3305" y="3133"/>
                  </a:lnTo>
                  <a:lnTo>
                    <a:pt x="3226" y="3225"/>
                  </a:lnTo>
                  <a:lnTo>
                    <a:pt x="3133" y="3304"/>
                  </a:lnTo>
                  <a:lnTo>
                    <a:pt x="3041" y="3370"/>
                  </a:lnTo>
                  <a:lnTo>
                    <a:pt x="2936" y="3436"/>
                  </a:lnTo>
                  <a:lnTo>
                    <a:pt x="2831" y="3489"/>
                  </a:lnTo>
                  <a:lnTo>
                    <a:pt x="2725" y="3515"/>
                  </a:lnTo>
                  <a:lnTo>
                    <a:pt x="2607" y="3541"/>
                  </a:lnTo>
                  <a:lnTo>
                    <a:pt x="2502" y="3568"/>
                  </a:lnTo>
                  <a:lnTo>
                    <a:pt x="2265" y="3568"/>
                  </a:lnTo>
                  <a:lnTo>
                    <a:pt x="2146" y="3541"/>
                  </a:lnTo>
                  <a:lnTo>
                    <a:pt x="2041" y="3515"/>
                  </a:lnTo>
                  <a:lnTo>
                    <a:pt x="1922" y="3489"/>
                  </a:lnTo>
                  <a:lnTo>
                    <a:pt x="1817" y="3436"/>
                  </a:lnTo>
                  <a:lnTo>
                    <a:pt x="1712" y="3383"/>
                  </a:lnTo>
                  <a:lnTo>
                    <a:pt x="1620" y="3304"/>
                  </a:lnTo>
                  <a:lnTo>
                    <a:pt x="1527" y="3225"/>
                  </a:lnTo>
                  <a:lnTo>
                    <a:pt x="1448" y="3133"/>
                  </a:lnTo>
                  <a:lnTo>
                    <a:pt x="1383" y="3041"/>
                  </a:lnTo>
                  <a:lnTo>
                    <a:pt x="1317" y="2936"/>
                  </a:lnTo>
                  <a:lnTo>
                    <a:pt x="1264" y="2830"/>
                  </a:lnTo>
                  <a:lnTo>
                    <a:pt x="1238" y="2725"/>
                  </a:lnTo>
                  <a:lnTo>
                    <a:pt x="1198" y="2607"/>
                  </a:lnTo>
                  <a:lnTo>
                    <a:pt x="1185" y="2501"/>
                  </a:lnTo>
                  <a:lnTo>
                    <a:pt x="1185" y="2383"/>
                  </a:lnTo>
                  <a:lnTo>
                    <a:pt x="1185" y="2264"/>
                  </a:lnTo>
                  <a:lnTo>
                    <a:pt x="1198" y="2159"/>
                  </a:lnTo>
                  <a:lnTo>
                    <a:pt x="1238" y="2041"/>
                  </a:lnTo>
                  <a:lnTo>
                    <a:pt x="1264" y="1935"/>
                  </a:lnTo>
                  <a:lnTo>
                    <a:pt x="1317" y="1830"/>
                  </a:lnTo>
                  <a:lnTo>
                    <a:pt x="1383" y="1725"/>
                  </a:lnTo>
                  <a:lnTo>
                    <a:pt x="1448" y="1619"/>
                  </a:lnTo>
                  <a:lnTo>
                    <a:pt x="1527" y="1540"/>
                  </a:lnTo>
                  <a:lnTo>
                    <a:pt x="1620" y="1461"/>
                  </a:lnTo>
                  <a:lnTo>
                    <a:pt x="1712" y="1382"/>
                  </a:lnTo>
                  <a:lnTo>
                    <a:pt x="1817" y="1330"/>
                  </a:lnTo>
                  <a:lnTo>
                    <a:pt x="1922" y="1277"/>
                  </a:lnTo>
                  <a:lnTo>
                    <a:pt x="2028" y="1238"/>
                  </a:lnTo>
                  <a:lnTo>
                    <a:pt x="2146" y="1211"/>
                  </a:lnTo>
                  <a:lnTo>
                    <a:pt x="2265" y="1185"/>
                  </a:lnTo>
                  <a:close/>
                  <a:moveTo>
                    <a:pt x="12967" y="11650"/>
                  </a:moveTo>
                  <a:lnTo>
                    <a:pt x="13072" y="11663"/>
                  </a:lnTo>
                  <a:lnTo>
                    <a:pt x="13190" y="11703"/>
                  </a:lnTo>
                  <a:lnTo>
                    <a:pt x="13296" y="11742"/>
                  </a:lnTo>
                  <a:lnTo>
                    <a:pt x="13401" y="11782"/>
                  </a:lnTo>
                  <a:lnTo>
                    <a:pt x="13506" y="11847"/>
                  </a:lnTo>
                  <a:lnTo>
                    <a:pt x="13598" y="11913"/>
                  </a:lnTo>
                  <a:lnTo>
                    <a:pt x="13691" y="11992"/>
                  </a:lnTo>
                  <a:lnTo>
                    <a:pt x="13770" y="12084"/>
                  </a:lnTo>
                  <a:lnTo>
                    <a:pt x="13835" y="12176"/>
                  </a:lnTo>
                  <a:lnTo>
                    <a:pt x="13901" y="12282"/>
                  </a:lnTo>
                  <a:lnTo>
                    <a:pt x="13954" y="12387"/>
                  </a:lnTo>
                  <a:lnTo>
                    <a:pt x="13993" y="12492"/>
                  </a:lnTo>
                  <a:lnTo>
                    <a:pt x="14020" y="12611"/>
                  </a:lnTo>
                  <a:lnTo>
                    <a:pt x="14033" y="12729"/>
                  </a:lnTo>
                  <a:lnTo>
                    <a:pt x="14033" y="12848"/>
                  </a:lnTo>
                  <a:lnTo>
                    <a:pt x="14033" y="12966"/>
                  </a:lnTo>
                  <a:lnTo>
                    <a:pt x="14020" y="13085"/>
                  </a:lnTo>
                  <a:lnTo>
                    <a:pt x="13993" y="13190"/>
                  </a:lnTo>
                  <a:lnTo>
                    <a:pt x="13954" y="13309"/>
                  </a:lnTo>
                  <a:lnTo>
                    <a:pt x="13901" y="13414"/>
                  </a:lnTo>
                  <a:lnTo>
                    <a:pt x="13835" y="13506"/>
                  </a:lnTo>
                  <a:lnTo>
                    <a:pt x="13770" y="13598"/>
                  </a:lnTo>
                  <a:lnTo>
                    <a:pt x="13691" y="13690"/>
                  </a:lnTo>
                  <a:lnTo>
                    <a:pt x="13598" y="13769"/>
                  </a:lnTo>
                  <a:lnTo>
                    <a:pt x="13506" y="13835"/>
                  </a:lnTo>
                  <a:lnTo>
                    <a:pt x="13401" y="13901"/>
                  </a:lnTo>
                  <a:lnTo>
                    <a:pt x="13296" y="13940"/>
                  </a:lnTo>
                  <a:lnTo>
                    <a:pt x="13190" y="13980"/>
                  </a:lnTo>
                  <a:lnTo>
                    <a:pt x="13072" y="14006"/>
                  </a:lnTo>
                  <a:lnTo>
                    <a:pt x="12953" y="14019"/>
                  </a:lnTo>
                  <a:lnTo>
                    <a:pt x="12835" y="14033"/>
                  </a:lnTo>
                  <a:lnTo>
                    <a:pt x="12730" y="14019"/>
                  </a:lnTo>
                  <a:lnTo>
                    <a:pt x="12611" y="14006"/>
                  </a:lnTo>
                  <a:lnTo>
                    <a:pt x="12493" y="13980"/>
                  </a:lnTo>
                  <a:lnTo>
                    <a:pt x="12387" y="13940"/>
                  </a:lnTo>
                  <a:lnTo>
                    <a:pt x="12282" y="13901"/>
                  </a:lnTo>
                  <a:lnTo>
                    <a:pt x="12177" y="13835"/>
                  </a:lnTo>
                  <a:lnTo>
                    <a:pt x="12085" y="13769"/>
                  </a:lnTo>
                  <a:lnTo>
                    <a:pt x="11992" y="13690"/>
                  </a:lnTo>
                  <a:lnTo>
                    <a:pt x="11913" y="13598"/>
                  </a:lnTo>
                  <a:lnTo>
                    <a:pt x="11848" y="13506"/>
                  </a:lnTo>
                  <a:lnTo>
                    <a:pt x="11782" y="13414"/>
                  </a:lnTo>
                  <a:lnTo>
                    <a:pt x="11729" y="13309"/>
                  </a:lnTo>
                  <a:lnTo>
                    <a:pt x="11690" y="13190"/>
                  </a:lnTo>
                  <a:lnTo>
                    <a:pt x="11663" y="13085"/>
                  </a:lnTo>
                  <a:lnTo>
                    <a:pt x="11650" y="12966"/>
                  </a:lnTo>
                  <a:lnTo>
                    <a:pt x="11650" y="12848"/>
                  </a:lnTo>
                  <a:lnTo>
                    <a:pt x="11650" y="12729"/>
                  </a:lnTo>
                  <a:lnTo>
                    <a:pt x="11663" y="12611"/>
                  </a:lnTo>
                  <a:lnTo>
                    <a:pt x="11690" y="12492"/>
                  </a:lnTo>
                  <a:lnTo>
                    <a:pt x="11729" y="12387"/>
                  </a:lnTo>
                  <a:lnTo>
                    <a:pt x="11782" y="12282"/>
                  </a:lnTo>
                  <a:lnTo>
                    <a:pt x="11848" y="12176"/>
                  </a:lnTo>
                  <a:lnTo>
                    <a:pt x="11913" y="12084"/>
                  </a:lnTo>
                  <a:lnTo>
                    <a:pt x="11992" y="11992"/>
                  </a:lnTo>
                  <a:lnTo>
                    <a:pt x="12085" y="11913"/>
                  </a:lnTo>
                  <a:lnTo>
                    <a:pt x="12177" y="11847"/>
                  </a:lnTo>
                  <a:lnTo>
                    <a:pt x="12282" y="11782"/>
                  </a:lnTo>
                  <a:lnTo>
                    <a:pt x="12387" y="11742"/>
                  </a:lnTo>
                  <a:lnTo>
                    <a:pt x="12493" y="11703"/>
                  </a:lnTo>
                  <a:lnTo>
                    <a:pt x="12611" y="11663"/>
                  </a:lnTo>
                  <a:lnTo>
                    <a:pt x="12716" y="11650"/>
                  </a:lnTo>
                  <a:close/>
                  <a:moveTo>
                    <a:pt x="2383" y="0"/>
                  </a:moveTo>
                  <a:lnTo>
                    <a:pt x="2146" y="13"/>
                  </a:lnTo>
                  <a:lnTo>
                    <a:pt x="1909" y="53"/>
                  </a:lnTo>
                  <a:lnTo>
                    <a:pt x="1685" y="106"/>
                  </a:lnTo>
                  <a:lnTo>
                    <a:pt x="1475" y="185"/>
                  </a:lnTo>
                  <a:lnTo>
                    <a:pt x="1264" y="277"/>
                  </a:lnTo>
                  <a:lnTo>
                    <a:pt x="1067" y="395"/>
                  </a:lnTo>
                  <a:lnTo>
                    <a:pt x="869" y="540"/>
                  </a:lnTo>
                  <a:lnTo>
                    <a:pt x="698" y="698"/>
                  </a:lnTo>
                  <a:lnTo>
                    <a:pt x="540" y="882"/>
                  </a:lnTo>
                  <a:lnTo>
                    <a:pt x="395" y="1066"/>
                  </a:lnTo>
                  <a:lnTo>
                    <a:pt x="277" y="1277"/>
                  </a:lnTo>
                  <a:lnTo>
                    <a:pt x="172" y="1488"/>
                  </a:lnTo>
                  <a:lnTo>
                    <a:pt x="106" y="1698"/>
                  </a:lnTo>
                  <a:lnTo>
                    <a:pt x="40" y="1922"/>
                  </a:lnTo>
                  <a:lnTo>
                    <a:pt x="14" y="2159"/>
                  </a:lnTo>
                  <a:lnTo>
                    <a:pt x="1" y="2383"/>
                  </a:lnTo>
                  <a:lnTo>
                    <a:pt x="14" y="2607"/>
                  </a:lnTo>
                  <a:lnTo>
                    <a:pt x="40" y="2830"/>
                  </a:lnTo>
                  <a:lnTo>
                    <a:pt x="106" y="3054"/>
                  </a:lnTo>
                  <a:lnTo>
                    <a:pt x="172" y="3278"/>
                  </a:lnTo>
                  <a:lnTo>
                    <a:pt x="277" y="3489"/>
                  </a:lnTo>
                  <a:lnTo>
                    <a:pt x="395" y="3686"/>
                  </a:lnTo>
                  <a:lnTo>
                    <a:pt x="540" y="3883"/>
                  </a:lnTo>
                  <a:lnTo>
                    <a:pt x="698" y="4068"/>
                  </a:lnTo>
                  <a:lnTo>
                    <a:pt x="869" y="4226"/>
                  </a:lnTo>
                  <a:lnTo>
                    <a:pt x="1067" y="4357"/>
                  </a:lnTo>
                  <a:lnTo>
                    <a:pt x="1264" y="4476"/>
                  </a:lnTo>
                  <a:lnTo>
                    <a:pt x="1475" y="4581"/>
                  </a:lnTo>
                  <a:lnTo>
                    <a:pt x="1685" y="4660"/>
                  </a:lnTo>
                  <a:lnTo>
                    <a:pt x="1909" y="4713"/>
                  </a:lnTo>
                  <a:lnTo>
                    <a:pt x="2146" y="4752"/>
                  </a:lnTo>
                  <a:lnTo>
                    <a:pt x="2383" y="4765"/>
                  </a:lnTo>
                  <a:lnTo>
                    <a:pt x="2541" y="4752"/>
                  </a:lnTo>
                  <a:lnTo>
                    <a:pt x="2699" y="4739"/>
                  </a:lnTo>
                  <a:lnTo>
                    <a:pt x="2857" y="4713"/>
                  </a:lnTo>
                  <a:lnTo>
                    <a:pt x="3015" y="4673"/>
                  </a:lnTo>
                  <a:lnTo>
                    <a:pt x="3160" y="4634"/>
                  </a:lnTo>
                  <a:lnTo>
                    <a:pt x="3305" y="4568"/>
                  </a:lnTo>
                  <a:lnTo>
                    <a:pt x="3449" y="4502"/>
                  </a:lnTo>
                  <a:lnTo>
                    <a:pt x="3594" y="4423"/>
                  </a:lnTo>
                  <a:lnTo>
                    <a:pt x="10795" y="11637"/>
                  </a:lnTo>
                  <a:lnTo>
                    <a:pt x="10716" y="11768"/>
                  </a:lnTo>
                  <a:lnTo>
                    <a:pt x="10650" y="11913"/>
                  </a:lnTo>
                  <a:lnTo>
                    <a:pt x="10597" y="12058"/>
                  </a:lnTo>
                  <a:lnTo>
                    <a:pt x="10544" y="12216"/>
                  </a:lnTo>
                  <a:lnTo>
                    <a:pt x="10505" y="12361"/>
                  </a:lnTo>
                  <a:lnTo>
                    <a:pt x="10479" y="12519"/>
                  </a:lnTo>
                  <a:lnTo>
                    <a:pt x="10465" y="12677"/>
                  </a:lnTo>
                  <a:lnTo>
                    <a:pt x="10465" y="12848"/>
                  </a:lnTo>
                  <a:lnTo>
                    <a:pt x="10479" y="13085"/>
                  </a:lnTo>
                  <a:lnTo>
                    <a:pt x="10505" y="13309"/>
                  </a:lnTo>
                  <a:lnTo>
                    <a:pt x="10571" y="13532"/>
                  </a:lnTo>
                  <a:lnTo>
                    <a:pt x="10637" y="13756"/>
                  </a:lnTo>
                  <a:lnTo>
                    <a:pt x="10742" y="13967"/>
                  </a:lnTo>
                  <a:lnTo>
                    <a:pt x="10860" y="14164"/>
                  </a:lnTo>
                  <a:lnTo>
                    <a:pt x="11005" y="14348"/>
                  </a:lnTo>
                  <a:lnTo>
                    <a:pt x="11163" y="14520"/>
                  </a:lnTo>
                  <a:lnTo>
                    <a:pt x="11334" y="14691"/>
                  </a:lnTo>
                  <a:lnTo>
                    <a:pt x="11519" y="14822"/>
                  </a:lnTo>
                  <a:lnTo>
                    <a:pt x="11716" y="14941"/>
                  </a:lnTo>
                  <a:lnTo>
                    <a:pt x="11927" y="15046"/>
                  </a:lnTo>
                  <a:lnTo>
                    <a:pt x="12150" y="15125"/>
                  </a:lnTo>
                  <a:lnTo>
                    <a:pt x="12374" y="15178"/>
                  </a:lnTo>
                  <a:lnTo>
                    <a:pt x="12611" y="15217"/>
                  </a:lnTo>
                  <a:lnTo>
                    <a:pt x="13072" y="15217"/>
                  </a:lnTo>
                  <a:lnTo>
                    <a:pt x="13309" y="15178"/>
                  </a:lnTo>
                  <a:lnTo>
                    <a:pt x="13533" y="15125"/>
                  </a:lnTo>
                  <a:lnTo>
                    <a:pt x="13756" y="15046"/>
                  </a:lnTo>
                  <a:lnTo>
                    <a:pt x="13967" y="14941"/>
                  </a:lnTo>
                  <a:lnTo>
                    <a:pt x="14164" y="14822"/>
                  </a:lnTo>
                  <a:lnTo>
                    <a:pt x="14349" y="14691"/>
                  </a:lnTo>
                  <a:lnTo>
                    <a:pt x="14520" y="14520"/>
                  </a:lnTo>
                  <a:lnTo>
                    <a:pt x="14678" y="14348"/>
                  </a:lnTo>
                  <a:lnTo>
                    <a:pt x="14823" y="14164"/>
                  </a:lnTo>
                  <a:lnTo>
                    <a:pt x="14941" y="13967"/>
                  </a:lnTo>
                  <a:lnTo>
                    <a:pt x="15046" y="13756"/>
                  </a:lnTo>
                  <a:lnTo>
                    <a:pt x="15112" y="13532"/>
                  </a:lnTo>
                  <a:lnTo>
                    <a:pt x="15178" y="13309"/>
                  </a:lnTo>
                  <a:lnTo>
                    <a:pt x="15204" y="13085"/>
                  </a:lnTo>
                  <a:lnTo>
                    <a:pt x="15218" y="12848"/>
                  </a:lnTo>
                  <a:lnTo>
                    <a:pt x="15204" y="12611"/>
                  </a:lnTo>
                  <a:lnTo>
                    <a:pt x="15178" y="12374"/>
                  </a:lnTo>
                  <a:lnTo>
                    <a:pt x="15112" y="12150"/>
                  </a:lnTo>
                  <a:lnTo>
                    <a:pt x="15046" y="11940"/>
                  </a:lnTo>
                  <a:lnTo>
                    <a:pt x="14941" y="11729"/>
                  </a:lnTo>
                  <a:lnTo>
                    <a:pt x="14823" y="11518"/>
                  </a:lnTo>
                  <a:lnTo>
                    <a:pt x="14678" y="11334"/>
                  </a:lnTo>
                  <a:lnTo>
                    <a:pt x="14520" y="11163"/>
                  </a:lnTo>
                  <a:lnTo>
                    <a:pt x="14349" y="11005"/>
                  </a:lnTo>
                  <a:lnTo>
                    <a:pt x="14164" y="10860"/>
                  </a:lnTo>
                  <a:lnTo>
                    <a:pt x="13967" y="10742"/>
                  </a:lnTo>
                  <a:lnTo>
                    <a:pt x="13756" y="10650"/>
                  </a:lnTo>
                  <a:lnTo>
                    <a:pt x="13533" y="10571"/>
                  </a:lnTo>
                  <a:lnTo>
                    <a:pt x="13309" y="10505"/>
                  </a:lnTo>
                  <a:lnTo>
                    <a:pt x="13072" y="10478"/>
                  </a:lnTo>
                  <a:lnTo>
                    <a:pt x="12848" y="10465"/>
                  </a:lnTo>
                  <a:lnTo>
                    <a:pt x="12677" y="10465"/>
                  </a:lnTo>
                  <a:lnTo>
                    <a:pt x="12519" y="10492"/>
                  </a:lnTo>
                  <a:lnTo>
                    <a:pt x="12361" y="10518"/>
                  </a:lnTo>
                  <a:lnTo>
                    <a:pt x="12203" y="10544"/>
                  </a:lnTo>
                  <a:lnTo>
                    <a:pt x="12058" y="10597"/>
                  </a:lnTo>
                  <a:lnTo>
                    <a:pt x="11913" y="10650"/>
                  </a:lnTo>
                  <a:lnTo>
                    <a:pt x="11769" y="10715"/>
                  </a:lnTo>
                  <a:lnTo>
                    <a:pt x="11624" y="10794"/>
                  </a:lnTo>
                  <a:lnTo>
                    <a:pt x="4423" y="3594"/>
                  </a:lnTo>
                  <a:lnTo>
                    <a:pt x="4516" y="3423"/>
                  </a:lnTo>
                  <a:lnTo>
                    <a:pt x="4595" y="3238"/>
                  </a:lnTo>
                  <a:lnTo>
                    <a:pt x="4660" y="3054"/>
                  </a:lnTo>
                  <a:lnTo>
                    <a:pt x="4713" y="2870"/>
                  </a:lnTo>
                  <a:lnTo>
                    <a:pt x="4739" y="2672"/>
                  </a:lnTo>
                  <a:lnTo>
                    <a:pt x="4753" y="2488"/>
                  </a:lnTo>
                  <a:lnTo>
                    <a:pt x="4753" y="2291"/>
                  </a:lnTo>
                  <a:lnTo>
                    <a:pt x="4739" y="2093"/>
                  </a:lnTo>
                  <a:lnTo>
                    <a:pt x="4713" y="1909"/>
                  </a:lnTo>
                  <a:lnTo>
                    <a:pt x="4660" y="1725"/>
                  </a:lnTo>
                  <a:lnTo>
                    <a:pt x="4608" y="1540"/>
                  </a:lnTo>
                  <a:lnTo>
                    <a:pt x="4529" y="1356"/>
                  </a:lnTo>
                  <a:lnTo>
                    <a:pt x="4437" y="1185"/>
                  </a:lnTo>
                  <a:lnTo>
                    <a:pt x="4318" y="1014"/>
                  </a:lnTo>
                  <a:lnTo>
                    <a:pt x="4200" y="856"/>
                  </a:lnTo>
                  <a:lnTo>
                    <a:pt x="4055" y="698"/>
                  </a:lnTo>
                  <a:lnTo>
                    <a:pt x="3884" y="540"/>
                  </a:lnTo>
                  <a:lnTo>
                    <a:pt x="3699" y="395"/>
                  </a:lnTo>
                  <a:lnTo>
                    <a:pt x="3502" y="277"/>
                  </a:lnTo>
                  <a:lnTo>
                    <a:pt x="3291" y="185"/>
                  </a:lnTo>
                  <a:lnTo>
                    <a:pt x="3068" y="106"/>
                  </a:lnTo>
                  <a:lnTo>
                    <a:pt x="2844" y="53"/>
                  </a:lnTo>
                  <a:lnTo>
                    <a:pt x="2620" y="13"/>
                  </a:lnTo>
                  <a:lnTo>
                    <a:pt x="2383"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4"/>
            <p:cNvSpPr/>
            <p:nvPr/>
          </p:nvSpPr>
          <p:spPr>
            <a:xfrm>
              <a:off x="2745050" y="784075"/>
              <a:ext cx="481500" cy="119150"/>
            </a:xfrm>
            <a:custGeom>
              <a:avLst/>
              <a:gdLst/>
              <a:ahLst/>
              <a:cxnLst/>
              <a:rect l="l" t="t" r="r" b="b"/>
              <a:pathLst>
                <a:path w="19260" h="4766" extrusionOk="0">
                  <a:moveTo>
                    <a:pt x="2370" y="1185"/>
                  </a:moveTo>
                  <a:lnTo>
                    <a:pt x="2502" y="1198"/>
                  </a:lnTo>
                  <a:lnTo>
                    <a:pt x="2621" y="1211"/>
                  </a:lnTo>
                  <a:lnTo>
                    <a:pt x="2726" y="1238"/>
                  </a:lnTo>
                  <a:lnTo>
                    <a:pt x="2844" y="1277"/>
                  </a:lnTo>
                  <a:lnTo>
                    <a:pt x="2950" y="1330"/>
                  </a:lnTo>
                  <a:lnTo>
                    <a:pt x="3042" y="1396"/>
                  </a:lnTo>
                  <a:lnTo>
                    <a:pt x="3134" y="1461"/>
                  </a:lnTo>
                  <a:lnTo>
                    <a:pt x="3226" y="1540"/>
                  </a:lnTo>
                  <a:lnTo>
                    <a:pt x="3292" y="1619"/>
                  </a:lnTo>
                  <a:lnTo>
                    <a:pt x="3371" y="1712"/>
                  </a:lnTo>
                  <a:lnTo>
                    <a:pt x="3423" y="1817"/>
                  </a:lnTo>
                  <a:lnTo>
                    <a:pt x="3476" y="1922"/>
                  </a:lnTo>
                  <a:lnTo>
                    <a:pt x="3516" y="2027"/>
                  </a:lnTo>
                  <a:lnTo>
                    <a:pt x="3542" y="2146"/>
                  </a:lnTo>
                  <a:lnTo>
                    <a:pt x="3568" y="2264"/>
                  </a:lnTo>
                  <a:lnTo>
                    <a:pt x="3568" y="2383"/>
                  </a:lnTo>
                  <a:lnTo>
                    <a:pt x="3568" y="2501"/>
                  </a:lnTo>
                  <a:lnTo>
                    <a:pt x="3542" y="2620"/>
                  </a:lnTo>
                  <a:lnTo>
                    <a:pt x="3516" y="2738"/>
                  </a:lnTo>
                  <a:lnTo>
                    <a:pt x="3476" y="2844"/>
                  </a:lnTo>
                  <a:lnTo>
                    <a:pt x="3423" y="2949"/>
                  </a:lnTo>
                  <a:lnTo>
                    <a:pt x="3371" y="3054"/>
                  </a:lnTo>
                  <a:lnTo>
                    <a:pt x="3292" y="3146"/>
                  </a:lnTo>
                  <a:lnTo>
                    <a:pt x="3226" y="3225"/>
                  </a:lnTo>
                  <a:lnTo>
                    <a:pt x="3134" y="3304"/>
                  </a:lnTo>
                  <a:lnTo>
                    <a:pt x="3042" y="3370"/>
                  </a:lnTo>
                  <a:lnTo>
                    <a:pt x="2950" y="3436"/>
                  </a:lnTo>
                  <a:lnTo>
                    <a:pt x="2844" y="3489"/>
                  </a:lnTo>
                  <a:lnTo>
                    <a:pt x="2726" y="3528"/>
                  </a:lnTo>
                  <a:lnTo>
                    <a:pt x="2621" y="3554"/>
                  </a:lnTo>
                  <a:lnTo>
                    <a:pt x="2502" y="3581"/>
                  </a:lnTo>
                  <a:lnTo>
                    <a:pt x="2252" y="3581"/>
                  </a:lnTo>
                  <a:lnTo>
                    <a:pt x="2133" y="3554"/>
                  </a:lnTo>
                  <a:lnTo>
                    <a:pt x="2015" y="3528"/>
                  </a:lnTo>
                  <a:lnTo>
                    <a:pt x="1910" y="3489"/>
                  </a:lnTo>
                  <a:lnTo>
                    <a:pt x="1804" y="3436"/>
                  </a:lnTo>
                  <a:lnTo>
                    <a:pt x="1699" y="3370"/>
                  </a:lnTo>
                  <a:lnTo>
                    <a:pt x="1607" y="3304"/>
                  </a:lnTo>
                  <a:lnTo>
                    <a:pt x="1528" y="3225"/>
                  </a:lnTo>
                  <a:lnTo>
                    <a:pt x="1449" y="3146"/>
                  </a:lnTo>
                  <a:lnTo>
                    <a:pt x="1383" y="3054"/>
                  </a:lnTo>
                  <a:lnTo>
                    <a:pt x="1317" y="2949"/>
                  </a:lnTo>
                  <a:lnTo>
                    <a:pt x="1265" y="2844"/>
                  </a:lnTo>
                  <a:lnTo>
                    <a:pt x="1225" y="2738"/>
                  </a:lnTo>
                  <a:lnTo>
                    <a:pt x="1199" y="2620"/>
                  </a:lnTo>
                  <a:lnTo>
                    <a:pt x="1186" y="2501"/>
                  </a:lnTo>
                  <a:lnTo>
                    <a:pt x="1173" y="2383"/>
                  </a:lnTo>
                  <a:lnTo>
                    <a:pt x="1186" y="2264"/>
                  </a:lnTo>
                  <a:lnTo>
                    <a:pt x="1199" y="2146"/>
                  </a:lnTo>
                  <a:lnTo>
                    <a:pt x="1225" y="2027"/>
                  </a:lnTo>
                  <a:lnTo>
                    <a:pt x="1265" y="1922"/>
                  </a:lnTo>
                  <a:lnTo>
                    <a:pt x="1317" y="1817"/>
                  </a:lnTo>
                  <a:lnTo>
                    <a:pt x="1383" y="1712"/>
                  </a:lnTo>
                  <a:lnTo>
                    <a:pt x="1449" y="1619"/>
                  </a:lnTo>
                  <a:lnTo>
                    <a:pt x="1528" y="1540"/>
                  </a:lnTo>
                  <a:lnTo>
                    <a:pt x="1607" y="1461"/>
                  </a:lnTo>
                  <a:lnTo>
                    <a:pt x="1699" y="1396"/>
                  </a:lnTo>
                  <a:lnTo>
                    <a:pt x="1804" y="1330"/>
                  </a:lnTo>
                  <a:lnTo>
                    <a:pt x="1910" y="1277"/>
                  </a:lnTo>
                  <a:lnTo>
                    <a:pt x="2015" y="1238"/>
                  </a:lnTo>
                  <a:lnTo>
                    <a:pt x="2133" y="1211"/>
                  </a:lnTo>
                  <a:lnTo>
                    <a:pt x="2252" y="1198"/>
                  </a:lnTo>
                  <a:lnTo>
                    <a:pt x="2370" y="1185"/>
                  </a:lnTo>
                  <a:close/>
                  <a:moveTo>
                    <a:pt x="16877" y="1185"/>
                  </a:moveTo>
                  <a:lnTo>
                    <a:pt x="17008" y="1198"/>
                  </a:lnTo>
                  <a:lnTo>
                    <a:pt x="17127" y="1211"/>
                  </a:lnTo>
                  <a:lnTo>
                    <a:pt x="17232" y="1238"/>
                  </a:lnTo>
                  <a:lnTo>
                    <a:pt x="17350" y="1277"/>
                  </a:lnTo>
                  <a:lnTo>
                    <a:pt x="17456" y="1330"/>
                  </a:lnTo>
                  <a:lnTo>
                    <a:pt x="17548" y="1396"/>
                  </a:lnTo>
                  <a:lnTo>
                    <a:pt x="17640" y="1461"/>
                  </a:lnTo>
                  <a:lnTo>
                    <a:pt x="17732" y="1540"/>
                  </a:lnTo>
                  <a:lnTo>
                    <a:pt x="17811" y="1619"/>
                  </a:lnTo>
                  <a:lnTo>
                    <a:pt x="17877" y="1712"/>
                  </a:lnTo>
                  <a:lnTo>
                    <a:pt x="17930" y="1817"/>
                  </a:lnTo>
                  <a:lnTo>
                    <a:pt x="17982" y="1922"/>
                  </a:lnTo>
                  <a:lnTo>
                    <a:pt x="18022" y="2027"/>
                  </a:lnTo>
                  <a:lnTo>
                    <a:pt x="18048" y="2146"/>
                  </a:lnTo>
                  <a:lnTo>
                    <a:pt x="18074" y="2264"/>
                  </a:lnTo>
                  <a:lnTo>
                    <a:pt x="18074" y="2383"/>
                  </a:lnTo>
                  <a:lnTo>
                    <a:pt x="18074" y="2501"/>
                  </a:lnTo>
                  <a:lnTo>
                    <a:pt x="18048" y="2620"/>
                  </a:lnTo>
                  <a:lnTo>
                    <a:pt x="18022" y="2738"/>
                  </a:lnTo>
                  <a:lnTo>
                    <a:pt x="17982" y="2844"/>
                  </a:lnTo>
                  <a:lnTo>
                    <a:pt x="17930" y="2949"/>
                  </a:lnTo>
                  <a:lnTo>
                    <a:pt x="17877" y="3054"/>
                  </a:lnTo>
                  <a:lnTo>
                    <a:pt x="17811" y="3146"/>
                  </a:lnTo>
                  <a:lnTo>
                    <a:pt x="17732" y="3225"/>
                  </a:lnTo>
                  <a:lnTo>
                    <a:pt x="17640" y="3304"/>
                  </a:lnTo>
                  <a:lnTo>
                    <a:pt x="17548" y="3370"/>
                  </a:lnTo>
                  <a:lnTo>
                    <a:pt x="17456" y="3436"/>
                  </a:lnTo>
                  <a:lnTo>
                    <a:pt x="17350" y="3489"/>
                  </a:lnTo>
                  <a:lnTo>
                    <a:pt x="17232" y="3528"/>
                  </a:lnTo>
                  <a:lnTo>
                    <a:pt x="17127" y="3554"/>
                  </a:lnTo>
                  <a:lnTo>
                    <a:pt x="17008" y="3581"/>
                  </a:lnTo>
                  <a:lnTo>
                    <a:pt x="16758" y="3581"/>
                  </a:lnTo>
                  <a:lnTo>
                    <a:pt x="16640" y="3554"/>
                  </a:lnTo>
                  <a:lnTo>
                    <a:pt x="16521" y="3528"/>
                  </a:lnTo>
                  <a:lnTo>
                    <a:pt x="16416" y="3489"/>
                  </a:lnTo>
                  <a:lnTo>
                    <a:pt x="16311" y="3436"/>
                  </a:lnTo>
                  <a:lnTo>
                    <a:pt x="16218" y="3370"/>
                  </a:lnTo>
                  <a:lnTo>
                    <a:pt x="16126" y="3304"/>
                  </a:lnTo>
                  <a:lnTo>
                    <a:pt x="16034" y="3225"/>
                  </a:lnTo>
                  <a:lnTo>
                    <a:pt x="15955" y="3146"/>
                  </a:lnTo>
                  <a:lnTo>
                    <a:pt x="15889" y="3054"/>
                  </a:lnTo>
                  <a:lnTo>
                    <a:pt x="15823" y="2949"/>
                  </a:lnTo>
                  <a:lnTo>
                    <a:pt x="15784" y="2844"/>
                  </a:lnTo>
                  <a:lnTo>
                    <a:pt x="15744" y="2738"/>
                  </a:lnTo>
                  <a:lnTo>
                    <a:pt x="15705" y="2620"/>
                  </a:lnTo>
                  <a:lnTo>
                    <a:pt x="15692" y="2501"/>
                  </a:lnTo>
                  <a:lnTo>
                    <a:pt x="15679" y="2383"/>
                  </a:lnTo>
                  <a:lnTo>
                    <a:pt x="15692" y="2264"/>
                  </a:lnTo>
                  <a:lnTo>
                    <a:pt x="15705" y="2146"/>
                  </a:lnTo>
                  <a:lnTo>
                    <a:pt x="15744" y="2027"/>
                  </a:lnTo>
                  <a:lnTo>
                    <a:pt x="15784" y="1922"/>
                  </a:lnTo>
                  <a:lnTo>
                    <a:pt x="15823" y="1817"/>
                  </a:lnTo>
                  <a:lnTo>
                    <a:pt x="15889" y="1712"/>
                  </a:lnTo>
                  <a:lnTo>
                    <a:pt x="15955" y="1619"/>
                  </a:lnTo>
                  <a:lnTo>
                    <a:pt x="16034" y="1540"/>
                  </a:lnTo>
                  <a:lnTo>
                    <a:pt x="16126" y="1461"/>
                  </a:lnTo>
                  <a:lnTo>
                    <a:pt x="16218" y="1396"/>
                  </a:lnTo>
                  <a:lnTo>
                    <a:pt x="16311" y="1330"/>
                  </a:lnTo>
                  <a:lnTo>
                    <a:pt x="16416" y="1277"/>
                  </a:lnTo>
                  <a:lnTo>
                    <a:pt x="16521" y="1238"/>
                  </a:lnTo>
                  <a:lnTo>
                    <a:pt x="16640" y="1211"/>
                  </a:lnTo>
                  <a:lnTo>
                    <a:pt x="16758" y="1198"/>
                  </a:lnTo>
                  <a:lnTo>
                    <a:pt x="16877" y="1185"/>
                  </a:lnTo>
                  <a:close/>
                  <a:moveTo>
                    <a:pt x="2370" y="0"/>
                  </a:moveTo>
                  <a:lnTo>
                    <a:pt x="2133" y="13"/>
                  </a:lnTo>
                  <a:lnTo>
                    <a:pt x="1897" y="53"/>
                  </a:lnTo>
                  <a:lnTo>
                    <a:pt x="1673" y="106"/>
                  </a:lnTo>
                  <a:lnTo>
                    <a:pt x="1449" y="198"/>
                  </a:lnTo>
                  <a:lnTo>
                    <a:pt x="1238" y="290"/>
                  </a:lnTo>
                  <a:lnTo>
                    <a:pt x="1041" y="408"/>
                  </a:lnTo>
                  <a:lnTo>
                    <a:pt x="857" y="553"/>
                  </a:lnTo>
                  <a:lnTo>
                    <a:pt x="699" y="698"/>
                  </a:lnTo>
                  <a:lnTo>
                    <a:pt x="541" y="869"/>
                  </a:lnTo>
                  <a:lnTo>
                    <a:pt x="396" y="1053"/>
                  </a:lnTo>
                  <a:lnTo>
                    <a:pt x="277" y="1251"/>
                  </a:lnTo>
                  <a:lnTo>
                    <a:pt x="185" y="1461"/>
                  </a:lnTo>
                  <a:lnTo>
                    <a:pt x="106" y="1672"/>
                  </a:lnTo>
                  <a:lnTo>
                    <a:pt x="40" y="1909"/>
                  </a:lnTo>
                  <a:lnTo>
                    <a:pt x="1" y="2146"/>
                  </a:lnTo>
                  <a:lnTo>
                    <a:pt x="1" y="2383"/>
                  </a:lnTo>
                  <a:lnTo>
                    <a:pt x="1" y="2633"/>
                  </a:lnTo>
                  <a:lnTo>
                    <a:pt x="40" y="2857"/>
                  </a:lnTo>
                  <a:lnTo>
                    <a:pt x="106" y="3094"/>
                  </a:lnTo>
                  <a:lnTo>
                    <a:pt x="185" y="3304"/>
                  </a:lnTo>
                  <a:lnTo>
                    <a:pt x="277" y="3515"/>
                  </a:lnTo>
                  <a:lnTo>
                    <a:pt x="396" y="3712"/>
                  </a:lnTo>
                  <a:lnTo>
                    <a:pt x="541" y="3897"/>
                  </a:lnTo>
                  <a:lnTo>
                    <a:pt x="699" y="4068"/>
                  </a:lnTo>
                  <a:lnTo>
                    <a:pt x="857" y="4213"/>
                  </a:lnTo>
                  <a:lnTo>
                    <a:pt x="1041" y="4357"/>
                  </a:lnTo>
                  <a:lnTo>
                    <a:pt x="1238" y="4476"/>
                  </a:lnTo>
                  <a:lnTo>
                    <a:pt x="1449" y="4581"/>
                  </a:lnTo>
                  <a:lnTo>
                    <a:pt x="1673" y="4660"/>
                  </a:lnTo>
                  <a:lnTo>
                    <a:pt x="1897" y="4713"/>
                  </a:lnTo>
                  <a:lnTo>
                    <a:pt x="2133" y="4752"/>
                  </a:lnTo>
                  <a:lnTo>
                    <a:pt x="2370" y="4765"/>
                  </a:lnTo>
                  <a:lnTo>
                    <a:pt x="2581" y="4752"/>
                  </a:lnTo>
                  <a:lnTo>
                    <a:pt x="2778" y="4726"/>
                  </a:lnTo>
                  <a:lnTo>
                    <a:pt x="2976" y="4686"/>
                  </a:lnTo>
                  <a:lnTo>
                    <a:pt x="3160" y="4621"/>
                  </a:lnTo>
                  <a:lnTo>
                    <a:pt x="3344" y="4555"/>
                  </a:lnTo>
                  <a:lnTo>
                    <a:pt x="3516" y="4463"/>
                  </a:lnTo>
                  <a:lnTo>
                    <a:pt x="3687" y="4371"/>
                  </a:lnTo>
                  <a:lnTo>
                    <a:pt x="3845" y="4252"/>
                  </a:lnTo>
                  <a:lnTo>
                    <a:pt x="3990" y="4134"/>
                  </a:lnTo>
                  <a:lnTo>
                    <a:pt x="4121" y="3989"/>
                  </a:lnTo>
                  <a:lnTo>
                    <a:pt x="4253" y="3844"/>
                  </a:lnTo>
                  <a:lnTo>
                    <a:pt x="4358" y="3686"/>
                  </a:lnTo>
                  <a:lnTo>
                    <a:pt x="4463" y="3515"/>
                  </a:lnTo>
                  <a:lnTo>
                    <a:pt x="4542" y="3344"/>
                  </a:lnTo>
                  <a:lnTo>
                    <a:pt x="4621" y="3160"/>
                  </a:lnTo>
                  <a:lnTo>
                    <a:pt x="4674" y="2975"/>
                  </a:lnTo>
                  <a:lnTo>
                    <a:pt x="14573" y="2975"/>
                  </a:lnTo>
                  <a:lnTo>
                    <a:pt x="14639" y="3160"/>
                  </a:lnTo>
                  <a:lnTo>
                    <a:pt x="14705" y="3344"/>
                  </a:lnTo>
                  <a:lnTo>
                    <a:pt x="14797" y="3515"/>
                  </a:lnTo>
                  <a:lnTo>
                    <a:pt x="14889" y="3686"/>
                  </a:lnTo>
                  <a:lnTo>
                    <a:pt x="15007" y="3844"/>
                  </a:lnTo>
                  <a:lnTo>
                    <a:pt x="15126" y="3989"/>
                  </a:lnTo>
                  <a:lnTo>
                    <a:pt x="15271" y="4134"/>
                  </a:lnTo>
                  <a:lnTo>
                    <a:pt x="15415" y="4252"/>
                  </a:lnTo>
                  <a:lnTo>
                    <a:pt x="15573" y="4371"/>
                  </a:lnTo>
                  <a:lnTo>
                    <a:pt x="15731" y="4463"/>
                  </a:lnTo>
                  <a:lnTo>
                    <a:pt x="15916" y="4555"/>
                  </a:lnTo>
                  <a:lnTo>
                    <a:pt x="16087" y="4621"/>
                  </a:lnTo>
                  <a:lnTo>
                    <a:pt x="16284" y="4686"/>
                  </a:lnTo>
                  <a:lnTo>
                    <a:pt x="16482" y="4726"/>
                  </a:lnTo>
                  <a:lnTo>
                    <a:pt x="16679" y="4752"/>
                  </a:lnTo>
                  <a:lnTo>
                    <a:pt x="16877" y="4765"/>
                  </a:lnTo>
                  <a:lnTo>
                    <a:pt x="17127" y="4752"/>
                  </a:lnTo>
                  <a:lnTo>
                    <a:pt x="17364" y="4713"/>
                  </a:lnTo>
                  <a:lnTo>
                    <a:pt x="17587" y="4660"/>
                  </a:lnTo>
                  <a:lnTo>
                    <a:pt x="17811" y="4581"/>
                  </a:lnTo>
                  <a:lnTo>
                    <a:pt x="18009" y="4476"/>
                  </a:lnTo>
                  <a:lnTo>
                    <a:pt x="18206" y="4357"/>
                  </a:lnTo>
                  <a:lnTo>
                    <a:pt x="18390" y="4213"/>
                  </a:lnTo>
                  <a:lnTo>
                    <a:pt x="18561" y="4068"/>
                  </a:lnTo>
                  <a:lnTo>
                    <a:pt x="18719" y="3897"/>
                  </a:lnTo>
                  <a:lnTo>
                    <a:pt x="18851" y="3712"/>
                  </a:lnTo>
                  <a:lnTo>
                    <a:pt x="18970" y="3515"/>
                  </a:lnTo>
                  <a:lnTo>
                    <a:pt x="19075" y="3304"/>
                  </a:lnTo>
                  <a:lnTo>
                    <a:pt x="19154" y="3094"/>
                  </a:lnTo>
                  <a:lnTo>
                    <a:pt x="19206" y="2857"/>
                  </a:lnTo>
                  <a:lnTo>
                    <a:pt x="19246" y="2633"/>
                  </a:lnTo>
                  <a:lnTo>
                    <a:pt x="19259" y="2383"/>
                  </a:lnTo>
                  <a:lnTo>
                    <a:pt x="19246" y="2146"/>
                  </a:lnTo>
                  <a:lnTo>
                    <a:pt x="19206" y="1909"/>
                  </a:lnTo>
                  <a:lnTo>
                    <a:pt x="19154" y="1672"/>
                  </a:lnTo>
                  <a:lnTo>
                    <a:pt x="19075" y="1461"/>
                  </a:lnTo>
                  <a:lnTo>
                    <a:pt x="18970" y="1251"/>
                  </a:lnTo>
                  <a:lnTo>
                    <a:pt x="18851" y="1053"/>
                  </a:lnTo>
                  <a:lnTo>
                    <a:pt x="18719" y="869"/>
                  </a:lnTo>
                  <a:lnTo>
                    <a:pt x="18561" y="698"/>
                  </a:lnTo>
                  <a:lnTo>
                    <a:pt x="18390" y="553"/>
                  </a:lnTo>
                  <a:lnTo>
                    <a:pt x="18206" y="408"/>
                  </a:lnTo>
                  <a:lnTo>
                    <a:pt x="18009" y="290"/>
                  </a:lnTo>
                  <a:lnTo>
                    <a:pt x="17811" y="198"/>
                  </a:lnTo>
                  <a:lnTo>
                    <a:pt x="17587" y="106"/>
                  </a:lnTo>
                  <a:lnTo>
                    <a:pt x="17364" y="53"/>
                  </a:lnTo>
                  <a:lnTo>
                    <a:pt x="17127" y="13"/>
                  </a:lnTo>
                  <a:lnTo>
                    <a:pt x="16877" y="0"/>
                  </a:lnTo>
                  <a:lnTo>
                    <a:pt x="16679" y="13"/>
                  </a:lnTo>
                  <a:lnTo>
                    <a:pt x="16482" y="40"/>
                  </a:lnTo>
                  <a:lnTo>
                    <a:pt x="16284" y="79"/>
                  </a:lnTo>
                  <a:lnTo>
                    <a:pt x="16087" y="145"/>
                  </a:lnTo>
                  <a:lnTo>
                    <a:pt x="15916" y="211"/>
                  </a:lnTo>
                  <a:lnTo>
                    <a:pt x="15731" y="303"/>
                  </a:lnTo>
                  <a:lnTo>
                    <a:pt x="15573" y="395"/>
                  </a:lnTo>
                  <a:lnTo>
                    <a:pt x="15415" y="514"/>
                  </a:lnTo>
                  <a:lnTo>
                    <a:pt x="15271" y="645"/>
                  </a:lnTo>
                  <a:lnTo>
                    <a:pt x="15126" y="777"/>
                  </a:lnTo>
                  <a:lnTo>
                    <a:pt x="15007" y="922"/>
                  </a:lnTo>
                  <a:lnTo>
                    <a:pt x="14889" y="1080"/>
                  </a:lnTo>
                  <a:lnTo>
                    <a:pt x="14797" y="1251"/>
                  </a:lnTo>
                  <a:lnTo>
                    <a:pt x="14705" y="1422"/>
                  </a:lnTo>
                  <a:lnTo>
                    <a:pt x="14639" y="1606"/>
                  </a:lnTo>
                  <a:lnTo>
                    <a:pt x="14573" y="1791"/>
                  </a:lnTo>
                  <a:lnTo>
                    <a:pt x="4674" y="1791"/>
                  </a:lnTo>
                  <a:lnTo>
                    <a:pt x="4621" y="1606"/>
                  </a:lnTo>
                  <a:lnTo>
                    <a:pt x="4542" y="1422"/>
                  </a:lnTo>
                  <a:lnTo>
                    <a:pt x="4463" y="1251"/>
                  </a:lnTo>
                  <a:lnTo>
                    <a:pt x="4358" y="1080"/>
                  </a:lnTo>
                  <a:lnTo>
                    <a:pt x="4253" y="922"/>
                  </a:lnTo>
                  <a:lnTo>
                    <a:pt x="4121" y="777"/>
                  </a:lnTo>
                  <a:lnTo>
                    <a:pt x="3990" y="645"/>
                  </a:lnTo>
                  <a:lnTo>
                    <a:pt x="3845" y="514"/>
                  </a:lnTo>
                  <a:lnTo>
                    <a:pt x="3687" y="395"/>
                  </a:lnTo>
                  <a:lnTo>
                    <a:pt x="3516" y="303"/>
                  </a:lnTo>
                  <a:lnTo>
                    <a:pt x="3344" y="211"/>
                  </a:lnTo>
                  <a:lnTo>
                    <a:pt x="3160" y="145"/>
                  </a:lnTo>
                  <a:lnTo>
                    <a:pt x="2976" y="79"/>
                  </a:lnTo>
                  <a:lnTo>
                    <a:pt x="2778" y="40"/>
                  </a:lnTo>
                  <a:lnTo>
                    <a:pt x="2581" y="13"/>
                  </a:lnTo>
                  <a:lnTo>
                    <a:pt x="2370"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4"/>
            <p:cNvSpPr/>
            <p:nvPr/>
          </p:nvSpPr>
          <p:spPr>
            <a:xfrm>
              <a:off x="1265475" y="1018700"/>
              <a:ext cx="4767200" cy="4229150"/>
            </a:xfrm>
            <a:custGeom>
              <a:avLst/>
              <a:gdLst/>
              <a:ahLst/>
              <a:cxnLst/>
              <a:rect l="l" t="t" r="r" b="b"/>
              <a:pathLst>
                <a:path w="190688" h="169166" extrusionOk="0">
                  <a:moveTo>
                    <a:pt x="71610" y="3542"/>
                  </a:moveTo>
                  <a:lnTo>
                    <a:pt x="71795" y="3555"/>
                  </a:lnTo>
                  <a:lnTo>
                    <a:pt x="71966" y="3581"/>
                  </a:lnTo>
                  <a:lnTo>
                    <a:pt x="72124" y="3608"/>
                  </a:lnTo>
                  <a:lnTo>
                    <a:pt x="72295" y="3647"/>
                  </a:lnTo>
                  <a:lnTo>
                    <a:pt x="72453" y="3700"/>
                  </a:lnTo>
                  <a:lnTo>
                    <a:pt x="72611" y="3752"/>
                  </a:lnTo>
                  <a:lnTo>
                    <a:pt x="72769" y="3805"/>
                  </a:lnTo>
                  <a:lnTo>
                    <a:pt x="72927" y="3871"/>
                  </a:lnTo>
                  <a:lnTo>
                    <a:pt x="73071" y="3950"/>
                  </a:lnTo>
                  <a:lnTo>
                    <a:pt x="73216" y="4042"/>
                  </a:lnTo>
                  <a:lnTo>
                    <a:pt x="73348" y="4121"/>
                  </a:lnTo>
                  <a:lnTo>
                    <a:pt x="73611" y="4318"/>
                  </a:lnTo>
                  <a:lnTo>
                    <a:pt x="73861" y="4542"/>
                  </a:lnTo>
                  <a:lnTo>
                    <a:pt x="74072" y="4779"/>
                  </a:lnTo>
                  <a:lnTo>
                    <a:pt x="74269" y="5042"/>
                  </a:lnTo>
                  <a:lnTo>
                    <a:pt x="74361" y="5187"/>
                  </a:lnTo>
                  <a:lnTo>
                    <a:pt x="74440" y="5332"/>
                  </a:lnTo>
                  <a:lnTo>
                    <a:pt x="74519" y="5477"/>
                  </a:lnTo>
                  <a:lnTo>
                    <a:pt x="74585" y="5635"/>
                  </a:lnTo>
                  <a:lnTo>
                    <a:pt x="74651" y="5780"/>
                  </a:lnTo>
                  <a:lnTo>
                    <a:pt x="74704" y="5938"/>
                  </a:lnTo>
                  <a:lnTo>
                    <a:pt x="74756" y="6109"/>
                  </a:lnTo>
                  <a:lnTo>
                    <a:pt x="74796" y="6267"/>
                  </a:lnTo>
                  <a:lnTo>
                    <a:pt x="74822" y="6438"/>
                  </a:lnTo>
                  <a:lnTo>
                    <a:pt x="74849" y="6609"/>
                  </a:lnTo>
                  <a:lnTo>
                    <a:pt x="74862" y="6780"/>
                  </a:lnTo>
                  <a:lnTo>
                    <a:pt x="74862" y="6964"/>
                  </a:lnTo>
                  <a:lnTo>
                    <a:pt x="74862" y="7135"/>
                  </a:lnTo>
                  <a:lnTo>
                    <a:pt x="74849" y="7307"/>
                  </a:lnTo>
                  <a:lnTo>
                    <a:pt x="74822" y="7478"/>
                  </a:lnTo>
                  <a:lnTo>
                    <a:pt x="74796" y="7649"/>
                  </a:lnTo>
                  <a:lnTo>
                    <a:pt x="74756" y="7807"/>
                  </a:lnTo>
                  <a:lnTo>
                    <a:pt x="74704" y="7978"/>
                  </a:lnTo>
                  <a:lnTo>
                    <a:pt x="74651" y="8136"/>
                  </a:lnTo>
                  <a:lnTo>
                    <a:pt x="74585" y="8294"/>
                  </a:lnTo>
                  <a:lnTo>
                    <a:pt x="74519" y="8439"/>
                  </a:lnTo>
                  <a:lnTo>
                    <a:pt x="74440" y="8583"/>
                  </a:lnTo>
                  <a:lnTo>
                    <a:pt x="74361" y="8728"/>
                  </a:lnTo>
                  <a:lnTo>
                    <a:pt x="74269" y="8873"/>
                  </a:lnTo>
                  <a:lnTo>
                    <a:pt x="74072" y="9136"/>
                  </a:lnTo>
                  <a:lnTo>
                    <a:pt x="73861" y="9373"/>
                  </a:lnTo>
                  <a:lnTo>
                    <a:pt x="73611" y="9597"/>
                  </a:lnTo>
                  <a:lnTo>
                    <a:pt x="73348" y="9795"/>
                  </a:lnTo>
                  <a:lnTo>
                    <a:pt x="73216" y="9887"/>
                  </a:lnTo>
                  <a:lnTo>
                    <a:pt x="73071" y="9966"/>
                  </a:lnTo>
                  <a:lnTo>
                    <a:pt x="72927" y="10045"/>
                  </a:lnTo>
                  <a:lnTo>
                    <a:pt x="72769" y="10110"/>
                  </a:lnTo>
                  <a:lnTo>
                    <a:pt x="72611" y="10176"/>
                  </a:lnTo>
                  <a:lnTo>
                    <a:pt x="72453" y="10229"/>
                  </a:lnTo>
                  <a:lnTo>
                    <a:pt x="72295" y="10268"/>
                  </a:lnTo>
                  <a:lnTo>
                    <a:pt x="72124" y="10308"/>
                  </a:lnTo>
                  <a:lnTo>
                    <a:pt x="71966" y="10334"/>
                  </a:lnTo>
                  <a:lnTo>
                    <a:pt x="71795" y="10361"/>
                  </a:lnTo>
                  <a:lnTo>
                    <a:pt x="71610" y="10374"/>
                  </a:lnTo>
                  <a:lnTo>
                    <a:pt x="71268" y="10374"/>
                  </a:lnTo>
                  <a:lnTo>
                    <a:pt x="71097" y="10361"/>
                  </a:lnTo>
                  <a:lnTo>
                    <a:pt x="70926" y="10334"/>
                  </a:lnTo>
                  <a:lnTo>
                    <a:pt x="70755" y="10308"/>
                  </a:lnTo>
                  <a:lnTo>
                    <a:pt x="70584" y="10268"/>
                  </a:lnTo>
                  <a:lnTo>
                    <a:pt x="70426" y="10229"/>
                  </a:lnTo>
                  <a:lnTo>
                    <a:pt x="70268" y="10176"/>
                  </a:lnTo>
                  <a:lnTo>
                    <a:pt x="70110" y="10110"/>
                  </a:lnTo>
                  <a:lnTo>
                    <a:pt x="69965" y="10045"/>
                  </a:lnTo>
                  <a:lnTo>
                    <a:pt x="69807" y="9966"/>
                  </a:lnTo>
                  <a:lnTo>
                    <a:pt x="69662" y="9887"/>
                  </a:lnTo>
                  <a:lnTo>
                    <a:pt x="69530" y="9795"/>
                  </a:lnTo>
                  <a:lnTo>
                    <a:pt x="69267" y="9597"/>
                  </a:lnTo>
                  <a:lnTo>
                    <a:pt x="69017" y="9373"/>
                  </a:lnTo>
                  <a:lnTo>
                    <a:pt x="68806" y="9136"/>
                  </a:lnTo>
                  <a:lnTo>
                    <a:pt x="68609" y="8873"/>
                  </a:lnTo>
                  <a:lnTo>
                    <a:pt x="68517" y="8728"/>
                  </a:lnTo>
                  <a:lnTo>
                    <a:pt x="68438" y="8583"/>
                  </a:lnTo>
                  <a:lnTo>
                    <a:pt x="68359" y="8439"/>
                  </a:lnTo>
                  <a:lnTo>
                    <a:pt x="68293" y="8294"/>
                  </a:lnTo>
                  <a:lnTo>
                    <a:pt x="68227" y="8136"/>
                  </a:lnTo>
                  <a:lnTo>
                    <a:pt x="68175" y="7978"/>
                  </a:lnTo>
                  <a:lnTo>
                    <a:pt x="68122" y="7807"/>
                  </a:lnTo>
                  <a:lnTo>
                    <a:pt x="68096" y="7649"/>
                  </a:lnTo>
                  <a:lnTo>
                    <a:pt x="68056" y="7478"/>
                  </a:lnTo>
                  <a:lnTo>
                    <a:pt x="68043" y="7307"/>
                  </a:lnTo>
                  <a:lnTo>
                    <a:pt x="68030" y="7135"/>
                  </a:lnTo>
                  <a:lnTo>
                    <a:pt x="68017" y="6964"/>
                  </a:lnTo>
                  <a:lnTo>
                    <a:pt x="68030" y="6780"/>
                  </a:lnTo>
                  <a:lnTo>
                    <a:pt x="68043" y="6609"/>
                  </a:lnTo>
                  <a:lnTo>
                    <a:pt x="68056" y="6438"/>
                  </a:lnTo>
                  <a:lnTo>
                    <a:pt x="68096" y="6267"/>
                  </a:lnTo>
                  <a:lnTo>
                    <a:pt x="68122" y="6109"/>
                  </a:lnTo>
                  <a:lnTo>
                    <a:pt x="68175" y="5938"/>
                  </a:lnTo>
                  <a:lnTo>
                    <a:pt x="68227" y="5780"/>
                  </a:lnTo>
                  <a:lnTo>
                    <a:pt x="68293" y="5635"/>
                  </a:lnTo>
                  <a:lnTo>
                    <a:pt x="68359" y="5477"/>
                  </a:lnTo>
                  <a:lnTo>
                    <a:pt x="68438" y="5332"/>
                  </a:lnTo>
                  <a:lnTo>
                    <a:pt x="68517" y="5187"/>
                  </a:lnTo>
                  <a:lnTo>
                    <a:pt x="68609" y="5042"/>
                  </a:lnTo>
                  <a:lnTo>
                    <a:pt x="68806" y="4779"/>
                  </a:lnTo>
                  <a:lnTo>
                    <a:pt x="69017" y="4542"/>
                  </a:lnTo>
                  <a:lnTo>
                    <a:pt x="69267" y="4318"/>
                  </a:lnTo>
                  <a:lnTo>
                    <a:pt x="69530" y="4121"/>
                  </a:lnTo>
                  <a:lnTo>
                    <a:pt x="69662" y="4042"/>
                  </a:lnTo>
                  <a:lnTo>
                    <a:pt x="69807" y="3950"/>
                  </a:lnTo>
                  <a:lnTo>
                    <a:pt x="69965" y="3871"/>
                  </a:lnTo>
                  <a:lnTo>
                    <a:pt x="70110" y="3805"/>
                  </a:lnTo>
                  <a:lnTo>
                    <a:pt x="70268" y="3752"/>
                  </a:lnTo>
                  <a:lnTo>
                    <a:pt x="70426" y="3700"/>
                  </a:lnTo>
                  <a:lnTo>
                    <a:pt x="70584" y="3647"/>
                  </a:lnTo>
                  <a:lnTo>
                    <a:pt x="70755" y="3608"/>
                  </a:lnTo>
                  <a:lnTo>
                    <a:pt x="70926" y="3581"/>
                  </a:lnTo>
                  <a:lnTo>
                    <a:pt x="71097" y="3555"/>
                  </a:lnTo>
                  <a:lnTo>
                    <a:pt x="71268" y="3542"/>
                  </a:lnTo>
                  <a:close/>
                  <a:moveTo>
                    <a:pt x="163847" y="5609"/>
                  </a:moveTo>
                  <a:lnTo>
                    <a:pt x="164018" y="5622"/>
                  </a:lnTo>
                  <a:lnTo>
                    <a:pt x="164189" y="5635"/>
                  </a:lnTo>
                  <a:lnTo>
                    <a:pt x="164360" y="5648"/>
                  </a:lnTo>
                  <a:lnTo>
                    <a:pt x="164531" y="5687"/>
                  </a:lnTo>
                  <a:lnTo>
                    <a:pt x="164702" y="5727"/>
                  </a:lnTo>
                  <a:lnTo>
                    <a:pt x="164860" y="5766"/>
                  </a:lnTo>
                  <a:lnTo>
                    <a:pt x="165018" y="5819"/>
                  </a:lnTo>
                  <a:lnTo>
                    <a:pt x="165176" y="5885"/>
                  </a:lnTo>
                  <a:lnTo>
                    <a:pt x="165321" y="5951"/>
                  </a:lnTo>
                  <a:lnTo>
                    <a:pt x="165479" y="6030"/>
                  </a:lnTo>
                  <a:lnTo>
                    <a:pt x="165611" y="6109"/>
                  </a:lnTo>
                  <a:lnTo>
                    <a:pt x="165756" y="6201"/>
                  </a:lnTo>
                  <a:lnTo>
                    <a:pt x="166019" y="6398"/>
                  </a:lnTo>
                  <a:lnTo>
                    <a:pt x="166256" y="6622"/>
                  </a:lnTo>
                  <a:lnTo>
                    <a:pt x="166480" y="6859"/>
                  </a:lnTo>
                  <a:lnTo>
                    <a:pt x="166677" y="7122"/>
                  </a:lnTo>
                  <a:lnTo>
                    <a:pt x="166769" y="7267"/>
                  </a:lnTo>
                  <a:lnTo>
                    <a:pt x="166848" y="7399"/>
                  </a:lnTo>
                  <a:lnTo>
                    <a:pt x="166927" y="7557"/>
                  </a:lnTo>
                  <a:lnTo>
                    <a:pt x="166993" y="7702"/>
                  </a:lnTo>
                  <a:lnTo>
                    <a:pt x="167059" y="7859"/>
                  </a:lnTo>
                  <a:lnTo>
                    <a:pt x="167111" y="8017"/>
                  </a:lnTo>
                  <a:lnTo>
                    <a:pt x="167151" y="8175"/>
                  </a:lnTo>
                  <a:lnTo>
                    <a:pt x="167190" y="8347"/>
                  </a:lnTo>
                  <a:lnTo>
                    <a:pt x="167230" y="8518"/>
                  </a:lnTo>
                  <a:lnTo>
                    <a:pt x="167243" y="8689"/>
                  </a:lnTo>
                  <a:lnTo>
                    <a:pt x="167256" y="8860"/>
                  </a:lnTo>
                  <a:lnTo>
                    <a:pt x="167269" y="9031"/>
                  </a:lnTo>
                  <a:lnTo>
                    <a:pt x="167256" y="9202"/>
                  </a:lnTo>
                  <a:lnTo>
                    <a:pt x="167243" y="9386"/>
                  </a:lnTo>
                  <a:lnTo>
                    <a:pt x="167230" y="9558"/>
                  </a:lnTo>
                  <a:lnTo>
                    <a:pt x="167190" y="9716"/>
                  </a:lnTo>
                  <a:lnTo>
                    <a:pt x="167151" y="9887"/>
                  </a:lnTo>
                  <a:lnTo>
                    <a:pt x="167111" y="10045"/>
                  </a:lnTo>
                  <a:lnTo>
                    <a:pt x="167059" y="10203"/>
                  </a:lnTo>
                  <a:lnTo>
                    <a:pt x="166993" y="10361"/>
                  </a:lnTo>
                  <a:lnTo>
                    <a:pt x="166927" y="10519"/>
                  </a:lnTo>
                  <a:lnTo>
                    <a:pt x="166848" y="10663"/>
                  </a:lnTo>
                  <a:lnTo>
                    <a:pt x="166769" y="10808"/>
                  </a:lnTo>
                  <a:lnTo>
                    <a:pt x="166677" y="10940"/>
                  </a:lnTo>
                  <a:lnTo>
                    <a:pt x="166480" y="11203"/>
                  </a:lnTo>
                  <a:lnTo>
                    <a:pt x="166256" y="11453"/>
                  </a:lnTo>
                  <a:lnTo>
                    <a:pt x="166019" y="11677"/>
                  </a:lnTo>
                  <a:lnTo>
                    <a:pt x="165756" y="11861"/>
                  </a:lnTo>
                  <a:lnTo>
                    <a:pt x="165611" y="11953"/>
                  </a:lnTo>
                  <a:lnTo>
                    <a:pt x="165479" y="12045"/>
                  </a:lnTo>
                  <a:lnTo>
                    <a:pt x="165321" y="12111"/>
                  </a:lnTo>
                  <a:lnTo>
                    <a:pt x="165176" y="12177"/>
                  </a:lnTo>
                  <a:lnTo>
                    <a:pt x="165018" y="12243"/>
                  </a:lnTo>
                  <a:lnTo>
                    <a:pt x="164860" y="12296"/>
                  </a:lnTo>
                  <a:lnTo>
                    <a:pt x="164702" y="12348"/>
                  </a:lnTo>
                  <a:lnTo>
                    <a:pt x="164531" y="12388"/>
                  </a:lnTo>
                  <a:lnTo>
                    <a:pt x="164360" y="12414"/>
                  </a:lnTo>
                  <a:lnTo>
                    <a:pt x="164189" y="12440"/>
                  </a:lnTo>
                  <a:lnTo>
                    <a:pt x="164018" y="12454"/>
                  </a:lnTo>
                  <a:lnTo>
                    <a:pt x="163663" y="12454"/>
                  </a:lnTo>
                  <a:lnTo>
                    <a:pt x="163491" y="12440"/>
                  </a:lnTo>
                  <a:lnTo>
                    <a:pt x="163320" y="12414"/>
                  </a:lnTo>
                  <a:lnTo>
                    <a:pt x="163162" y="12388"/>
                  </a:lnTo>
                  <a:lnTo>
                    <a:pt x="162991" y="12348"/>
                  </a:lnTo>
                  <a:lnTo>
                    <a:pt x="162833" y="12296"/>
                  </a:lnTo>
                  <a:lnTo>
                    <a:pt x="162675" y="12243"/>
                  </a:lnTo>
                  <a:lnTo>
                    <a:pt x="162517" y="12177"/>
                  </a:lnTo>
                  <a:lnTo>
                    <a:pt x="162359" y="12111"/>
                  </a:lnTo>
                  <a:lnTo>
                    <a:pt x="162215" y="12045"/>
                  </a:lnTo>
                  <a:lnTo>
                    <a:pt x="162070" y="11953"/>
                  </a:lnTo>
                  <a:lnTo>
                    <a:pt x="161938" y="11861"/>
                  </a:lnTo>
                  <a:lnTo>
                    <a:pt x="161675" y="11677"/>
                  </a:lnTo>
                  <a:lnTo>
                    <a:pt x="161425" y="11453"/>
                  </a:lnTo>
                  <a:lnTo>
                    <a:pt x="161201" y="11203"/>
                  </a:lnTo>
                  <a:lnTo>
                    <a:pt x="161004" y="10940"/>
                  </a:lnTo>
                  <a:lnTo>
                    <a:pt x="160925" y="10808"/>
                  </a:lnTo>
                  <a:lnTo>
                    <a:pt x="160832" y="10663"/>
                  </a:lnTo>
                  <a:lnTo>
                    <a:pt x="160767" y="10519"/>
                  </a:lnTo>
                  <a:lnTo>
                    <a:pt x="160688" y="10361"/>
                  </a:lnTo>
                  <a:lnTo>
                    <a:pt x="160635" y="10203"/>
                  </a:lnTo>
                  <a:lnTo>
                    <a:pt x="160582" y="10045"/>
                  </a:lnTo>
                  <a:lnTo>
                    <a:pt x="160530" y="9887"/>
                  </a:lnTo>
                  <a:lnTo>
                    <a:pt x="160490" y="9716"/>
                  </a:lnTo>
                  <a:lnTo>
                    <a:pt x="160464" y="9558"/>
                  </a:lnTo>
                  <a:lnTo>
                    <a:pt x="160437" y="9386"/>
                  </a:lnTo>
                  <a:lnTo>
                    <a:pt x="160424" y="9202"/>
                  </a:lnTo>
                  <a:lnTo>
                    <a:pt x="160424" y="9031"/>
                  </a:lnTo>
                  <a:lnTo>
                    <a:pt x="160424" y="8860"/>
                  </a:lnTo>
                  <a:lnTo>
                    <a:pt x="160437" y="8689"/>
                  </a:lnTo>
                  <a:lnTo>
                    <a:pt x="160464" y="8518"/>
                  </a:lnTo>
                  <a:lnTo>
                    <a:pt x="160490" y="8347"/>
                  </a:lnTo>
                  <a:lnTo>
                    <a:pt x="160530" y="8175"/>
                  </a:lnTo>
                  <a:lnTo>
                    <a:pt x="160582" y="8017"/>
                  </a:lnTo>
                  <a:lnTo>
                    <a:pt x="160635" y="7859"/>
                  </a:lnTo>
                  <a:lnTo>
                    <a:pt x="160688" y="7702"/>
                  </a:lnTo>
                  <a:lnTo>
                    <a:pt x="160767" y="7557"/>
                  </a:lnTo>
                  <a:lnTo>
                    <a:pt x="160832" y="7399"/>
                  </a:lnTo>
                  <a:lnTo>
                    <a:pt x="160925" y="7267"/>
                  </a:lnTo>
                  <a:lnTo>
                    <a:pt x="161004" y="7122"/>
                  </a:lnTo>
                  <a:lnTo>
                    <a:pt x="161201" y="6859"/>
                  </a:lnTo>
                  <a:lnTo>
                    <a:pt x="161425" y="6622"/>
                  </a:lnTo>
                  <a:lnTo>
                    <a:pt x="161675" y="6398"/>
                  </a:lnTo>
                  <a:lnTo>
                    <a:pt x="161938" y="6201"/>
                  </a:lnTo>
                  <a:lnTo>
                    <a:pt x="162070" y="6109"/>
                  </a:lnTo>
                  <a:lnTo>
                    <a:pt x="162215" y="6030"/>
                  </a:lnTo>
                  <a:lnTo>
                    <a:pt x="162359" y="5951"/>
                  </a:lnTo>
                  <a:lnTo>
                    <a:pt x="162517" y="5885"/>
                  </a:lnTo>
                  <a:lnTo>
                    <a:pt x="162675" y="5819"/>
                  </a:lnTo>
                  <a:lnTo>
                    <a:pt x="162833" y="5766"/>
                  </a:lnTo>
                  <a:lnTo>
                    <a:pt x="162991" y="5727"/>
                  </a:lnTo>
                  <a:lnTo>
                    <a:pt x="163162" y="5687"/>
                  </a:lnTo>
                  <a:lnTo>
                    <a:pt x="163320" y="5648"/>
                  </a:lnTo>
                  <a:lnTo>
                    <a:pt x="163491" y="5635"/>
                  </a:lnTo>
                  <a:lnTo>
                    <a:pt x="163663" y="5622"/>
                  </a:lnTo>
                  <a:lnTo>
                    <a:pt x="163847" y="5609"/>
                  </a:lnTo>
                  <a:close/>
                  <a:moveTo>
                    <a:pt x="155054" y="48298"/>
                  </a:moveTo>
                  <a:lnTo>
                    <a:pt x="155225" y="48311"/>
                  </a:lnTo>
                  <a:lnTo>
                    <a:pt x="155396" y="48337"/>
                  </a:lnTo>
                  <a:lnTo>
                    <a:pt x="155567" y="48364"/>
                  </a:lnTo>
                  <a:lnTo>
                    <a:pt x="155738" y="48403"/>
                  </a:lnTo>
                  <a:lnTo>
                    <a:pt x="155896" y="48443"/>
                  </a:lnTo>
                  <a:lnTo>
                    <a:pt x="156054" y="48508"/>
                  </a:lnTo>
                  <a:lnTo>
                    <a:pt x="156212" y="48561"/>
                  </a:lnTo>
                  <a:lnTo>
                    <a:pt x="156357" y="48627"/>
                  </a:lnTo>
                  <a:lnTo>
                    <a:pt x="156515" y="48706"/>
                  </a:lnTo>
                  <a:lnTo>
                    <a:pt x="156646" y="48785"/>
                  </a:lnTo>
                  <a:lnTo>
                    <a:pt x="156791" y="48877"/>
                  </a:lnTo>
                  <a:lnTo>
                    <a:pt x="157054" y="49074"/>
                  </a:lnTo>
                  <a:lnTo>
                    <a:pt x="157291" y="49298"/>
                  </a:lnTo>
                  <a:lnTo>
                    <a:pt x="157515" y="49535"/>
                  </a:lnTo>
                  <a:lnTo>
                    <a:pt x="157713" y="49798"/>
                  </a:lnTo>
                  <a:lnTo>
                    <a:pt x="157805" y="49943"/>
                  </a:lnTo>
                  <a:lnTo>
                    <a:pt x="157884" y="50088"/>
                  </a:lnTo>
                  <a:lnTo>
                    <a:pt x="157963" y="50233"/>
                  </a:lnTo>
                  <a:lnTo>
                    <a:pt x="158029" y="50391"/>
                  </a:lnTo>
                  <a:lnTo>
                    <a:pt x="158094" y="50536"/>
                  </a:lnTo>
                  <a:lnTo>
                    <a:pt x="158147" y="50694"/>
                  </a:lnTo>
                  <a:lnTo>
                    <a:pt x="158187" y="50865"/>
                  </a:lnTo>
                  <a:lnTo>
                    <a:pt x="158226" y="51023"/>
                  </a:lnTo>
                  <a:lnTo>
                    <a:pt x="158266" y="51194"/>
                  </a:lnTo>
                  <a:lnTo>
                    <a:pt x="158279" y="51365"/>
                  </a:lnTo>
                  <a:lnTo>
                    <a:pt x="158292" y="51536"/>
                  </a:lnTo>
                  <a:lnTo>
                    <a:pt x="158305" y="51720"/>
                  </a:lnTo>
                  <a:lnTo>
                    <a:pt x="158292" y="51891"/>
                  </a:lnTo>
                  <a:lnTo>
                    <a:pt x="158279" y="52063"/>
                  </a:lnTo>
                  <a:lnTo>
                    <a:pt x="158266" y="52234"/>
                  </a:lnTo>
                  <a:lnTo>
                    <a:pt x="158226" y="52405"/>
                  </a:lnTo>
                  <a:lnTo>
                    <a:pt x="158187" y="52563"/>
                  </a:lnTo>
                  <a:lnTo>
                    <a:pt x="158147" y="52734"/>
                  </a:lnTo>
                  <a:lnTo>
                    <a:pt x="158094" y="52892"/>
                  </a:lnTo>
                  <a:lnTo>
                    <a:pt x="158029" y="53050"/>
                  </a:lnTo>
                  <a:lnTo>
                    <a:pt x="157963" y="53195"/>
                  </a:lnTo>
                  <a:lnTo>
                    <a:pt x="157884" y="53339"/>
                  </a:lnTo>
                  <a:lnTo>
                    <a:pt x="157805" y="53484"/>
                  </a:lnTo>
                  <a:lnTo>
                    <a:pt x="157713" y="53629"/>
                  </a:lnTo>
                  <a:lnTo>
                    <a:pt x="157515" y="53892"/>
                  </a:lnTo>
                  <a:lnTo>
                    <a:pt x="157291" y="54129"/>
                  </a:lnTo>
                  <a:lnTo>
                    <a:pt x="157054" y="54353"/>
                  </a:lnTo>
                  <a:lnTo>
                    <a:pt x="156791" y="54550"/>
                  </a:lnTo>
                  <a:lnTo>
                    <a:pt x="156646" y="54643"/>
                  </a:lnTo>
                  <a:lnTo>
                    <a:pt x="156515" y="54722"/>
                  </a:lnTo>
                  <a:lnTo>
                    <a:pt x="156357" y="54801"/>
                  </a:lnTo>
                  <a:lnTo>
                    <a:pt x="156212" y="54866"/>
                  </a:lnTo>
                  <a:lnTo>
                    <a:pt x="156054" y="54932"/>
                  </a:lnTo>
                  <a:lnTo>
                    <a:pt x="155896" y="54985"/>
                  </a:lnTo>
                  <a:lnTo>
                    <a:pt x="155738" y="55024"/>
                  </a:lnTo>
                  <a:lnTo>
                    <a:pt x="155567" y="55064"/>
                  </a:lnTo>
                  <a:lnTo>
                    <a:pt x="155396" y="55090"/>
                  </a:lnTo>
                  <a:lnTo>
                    <a:pt x="155225" y="55117"/>
                  </a:lnTo>
                  <a:lnTo>
                    <a:pt x="155054" y="55130"/>
                  </a:lnTo>
                  <a:lnTo>
                    <a:pt x="154698" y="55130"/>
                  </a:lnTo>
                  <a:lnTo>
                    <a:pt x="154527" y="55117"/>
                  </a:lnTo>
                  <a:lnTo>
                    <a:pt x="154356" y="55090"/>
                  </a:lnTo>
                  <a:lnTo>
                    <a:pt x="154198" y="55064"/>
                  </a:lnTo>
                  <a:lnTo>
                    <a:pt x="154027" y="55024"/>
                  </a:lnTo>
                  <a:lnTo>
                    <a:pt x="153869" y="54985"/>
                  </a:lnTo>
                  <a:lnTo>
                    <a:pt x="153711" y="54932"/>
                  </a:lnTo>
                  <a:lnTo>
                    <a:pt x="153553" y="54866"/>
                  </a:lnTo>
                  <a:lnTo>
                    <a:pt x="153395" y="54801"/>
                  </a:lnTo>
                  <a:lnTo>
                    <a:pt x="153250" y="54722"/>
                  </a:lnTo>
                  <a:lnTo>
                    <a:pt x="153105" y="54643"/>
                  </a:lnTo>
                  <a:lnTo>
                    <a:pt x="152974" y="54550"/>
                  </a:lnTo>
                  <a:lnTo>
                    <a:pt x="152711" y="54353"/>
                  </a:lnTo>
                  <a:lnTo>
                    <a:pt x="152460" y="54129"/>
                  </a:lnTo>
                  <a:lnTo>
                    <a:pt x="152237" y="53892"/>
                  </a:lnTo>
                  <a:lnTo>
                    <a:pt x="152039" y="53629"/>
                  </a:lnTo>
                  <a:lnTo>
                    <a:pt x="151960" y="53484"/>
                  </a:lnTo>
                  <a:lnTo>
                    <a:pt x="151868" y="53339"/>
                  </a:lnTo>
                  <a:lnTo>
                    <a:pt x="151802" y="53195"/>
                  </a:lnTo>
                  <a:lnTo>
                    <a:pt x="151723" y="53050"/>
                  </a:lnTo>
                  <a:lnTo>
                    <a:pt x="151671" y="52892"/>
                  </a:lnTo>
                  <a:lnTo>
                    <a:pt x="151618" y="52734"/>
                  </a:lnTo>
                  <a:lnTo>
                    <a:pt x="151565" y="52563"/>
                  </a:lnTo>
                  <a:lnTo>
                    <a:pt x="151526" y="52405"/>
                  </a:lnTo>
                  <a:lnTo>
                    <a:pt x="151499" y="52234"/>
                  </a:lnTo>
                  <a:lnTo>
                    <a:pt x="151473" y="52063"/>
                  </a:lnTo>
                  <a:lnTo>
                    <a:pt x="151460" y="51891"/>
                  </a:lnTo>
                  <a:lnTo>
                    <a:pt x="151460" y="51720"/>
                  </a:lnTo>
                  <a:lnTo>
                    <a:pt x="151460" y="51536"/>
                  </a:lnTo>
                  <a:lnTo>
                    <a:pt x="151473" y="51365"/>
                  </a:lnTo>
                  <a:lnTo>
                    <a:pt x="151499" y="51194"/>
                  </a:lnTo>
                  <a:lnTo>
                    <a:pt x="151526" y="51023"/>
                  </a:lnTo>
                  <a:lnTo>
                    <a:pt x="151565" y="50865"/>
                  </a:lnTo>
                  <a:lnTo>
                    <a:pt x="151618" y="50694"/>
                  </a:lnTo>
                  <a:lnTo>
                    <a:pt x="151671" y="50536"/>
                  </a:lnTo>
                  <a:lnTo>
                    <a:pt x="151723" y="50391"/>
                  </a:lnTo>
                  <a:lnTo>
                    <a:pt x="151802" y="50233"/>
                  </a:lnTo>
                  <a:lnTo>
                    <a:pt x="151868" y="50088"/>
                  </a:lnTo>
                  <a:lnTo>
                    <a:pt x="151960" y="49943"/>
                  </a:lnTo>
                  <a:lnTo>
                    <a:pt x="152039" y="49798"/>
                  </a:lnTo>
                  <a:lnTo>
                    <a:pt x="152237" y="49535"/>
                  </a:lnTo>
                  <a:lnTo>
                    <a:pt x="152460" y="49298"/>
                  </a:lnTo>
                  <a:lnTo>
                    <a:pt x="152711" y="49074"/>
                  </a:lnTo>
                  <a:lnTo>
                    <a:pt x="152974" y="48877"/>
                  </a:lnTo>
                  <a:lnTo>
                    <a:pt x="153105" y="48785"/>
                  </a:lnTo>
                  <a:lnTo>
                    <a:pt x="153250" y="48706"/>
                  </a:lnTo>
                  <a:lnTo>
                    <a:pt x="153395" y="48627"/>
                  </a:lnTo>
                  <a:lnTo>
                    <a:pt x="153553" y="48561"/>
                  </a:lnTo>
                  <a:lnTo>
                    <a:pt x="153711" y="48508"/>
                  </a:lnTo>
                  <a:lnTo>
                    <a:pt x="153869" y="48443"/>
                  </a:lnTo>
                  <a:lnTo>
                    <a:pt x="154027" y="48403"/>
                  </a:lnTo>
                  <a:lnTo>
                    <a:pt x="154198" y="48364"/>
                  </a:lnTo>
                  <a:lnTo>
                    <a:pt x="154356" y="48337"/>
                  </a:lnTo>
                  <a:lnTo>
                    <a:pt x="154527" y="48311"/>
                  </a:lnTo>
                  <a:lnTo>
                    <a:pt x="154698" y="48298"/>
                  </a:lnTo>
                  <a:close/>
                  <a:moveTo>
                    <a:pt x="7136" y="50641"/>
                  </a:moveTo>
                  <a:lnTo>
                    <a:pt x="7307" y="50654"/>
                  </a:lnTo>
                  <a:lnTo>
                    <a:pt x="7478" y="50680"/>
                  </a:lnTo>
                  <a:lnTo>
                    <a:pt x="7649" y="50707"/>
                  </a:lnTo>
                  <a:lnTo>
                    <a:pt x="7820" y="50746"/>
                  </a:lnTo>
                  <a:lnTo>
                    <a:pt x="7978" y="50786"/>
                  </a:lnTo>
                  <a:lnTo>
                    <a:pt x="8136" y="50838"/>
                  </a:lnTo>
                  <a:lnTo>
                    <a:pt x="8294" y="50904"/>
                  </a:lnTo>
                  <a:lnTo>
                    <a:pt x="8439" y="50970"/>
                  </a:lnTo>
                  <a:lnTo>
                    <a:pt x="8584" y="51049"/>
                  </a:lnTo>
                  <a:lnTo>
                    <a:pt x="8728" y="51128"/>
                  </a:lnTo>
                  <a:lnTo>
                    <a:pt x="8873" y="51220"/>
                  </a:lnTo>
                  <a:lnTo>
                    <a:pt x="9136" y="51418"/>
                  </a:lnTo>
                  <a:lnTo>
                    <a:pt x="9373" y="51641"/>
                  </a:lnTo>
                  <a:lnTo>
                    <a:pt x="9597" y="51878"/>
                  </a:lnTo>
                  <a:lnTo>
                    <a:pt x="9795" y="52142"/>
                  </a:lnTo>
                  <a:lnTo>
                    <a:pt x="9887" y="52286"/>
                  </a:lnTo>
                  <a:lnTo>
                    <a:pt x="9966" y="52431"/>
                  </a:lnTo>
                  <a:lnTo>
                    <a:pt x="10045" y="52576"/>
                  </a:lnTo>
                  <a:lnTo>
                    <a:pt x="10111" y="52721"/>
                  </a:lnTo>
                  <a:lnTo>
                    <a:pt x="10176" y="52879"/>
                  </a:lnTo>
                  <a:lnTo>
                    <a:pt x="10229" y="53037"/>
                  </a:lnTo>
                  <a:lnTo>
                    <a:pt x="10268" y="53208"/>
                  </a:lnTo>
                  <a:lnTo>
                    <a:pt x="10308" y="53366"/>
                  </a:lnTo>
                  <a:lnTo>
                    <a:pt x="10334" y="53537"/>
                  </a:lnTo>
                  <a:lnTo>
                    <a:pt x="10361" y="53708"/>
                  </a:lnTo>
                  <a:lnTo>
                    <a:pt x="10374" y="53879"/>
                  </a:lnTo>
                  <a:lnTo>
                    <a:pt x="10374" y="54050"/>
                  </a:lnTo>
                  <a:lnTo>
                    <a:pt x="10374" y="54235"/>
                  </a:lnTo>
                  <a:lnTo>
                    <a:pt x="10361" y="54406"/>
                  </a:lnTo>
                  <a:lnTo>
                    <a:pt x="10334" y="54577"/>
                  </a:lnTo>
                  <a:lnTo>
                    <a:pt x="10308" y="54748"/>
                  </a:lnTo>
                  <a:lnTo>
                    <a:pt x="10268" y="54906"/>
                  </a:lnTo>
                  <a:lnTo>
                    <a:pt x="10229" y="55077"/>
                  </a:lnTo>
                  <a:lnTo>
                    <a:pt x="10176" y="55235"/>
                  </a:lnTo>
                  <a:lnTo>
                    <a:pt x="10111" y="55380"/>
                  </a:lnTo>
                  <a:lnTo>
                    <a:pt x="10045" y="55538"/>
                  </a:lnTo>
                  <a:lnTo>
                    <a:pt x="9966" y="55683"/>
                  </a:lnTo>
                  <a:lnTo>
                    <a:pt x="9887" y="55827"/>
                  </a:lnTo>
                  <a:lnTo>
                    <a:pt x="9795" y="55972"/>
                  </a:lnTo>
                  <a:lnTo>
                    <a:pt x="9597" y="56235"/>
                  </a:lnTo>
                  <a:lnTo>
                    <a:pt x="9373" y="56472"/>
                  </a:lnTo>
                  <a:lnTo>
                    <a:pt x="9136" y="56696"/>
                  </a:lnTo>
                  <a:lnTo>
                    <a:pt x="8873" y="56894"/>
                  </a:lnTo>
                  <a:lnTo>
                    <a:pt x="8728" y="56986"/>
                  </a:lnTo>
                  <a:lnTo>
                    <a:pt x="8584" y="57065"/>
                  </a:lnTo>
                  <a:lnTo>
                    <a:pt x="8439" y="57144"/>
                  </a:lnTo>
                  <a:lnTo>
                    <a:pt x="8294" y="57209"/>
                  </a:lnTo>
                  <a:lnTo>
                    <a:pt x="8136" y="57262"/>
                  </a:lnTo>
                  <a:lnTo>
                    <a:pt x="7978" y="57328"/>
                  </a:lnTo>
                  <a:lnTo>
                    <a:pt x="7820" y="57367"/>
                  </a:lnTo>
                  <a:lnTo>
                    <a:pt x="7649" y="57407"/>
                  </a:lnTo>
                  <a:lnTo>
                    <a:pt x="7478" y="57433"/>
                  </a:lnTo>
                  <a:lnTo>
                    <a:pt x="7307" y="57460"/>
                  </a:lnTo>
                  <a:lnTo>
                    <a:pt x="7136" y="57473"/>
                  </a:lnTo>
                  <a:lnTo>
                    <a:pt x="6780" y="57473"/>
                  </a:lnTo>
                  <a:lnTo>
                    <a:pt x="6609" y="57460"/>
                  </a:lnTo>
                  <a:lnTo>
                    <a:pt x="6438" y="57433"/>
                  </a:lnTo>
                  <a:lnTo>
                    <a:pt x="6267" y="57407"/>
                  </a:lnTo>
                  <a:lnTo>
                    <a:pt x="6109" y="57367"/>
                  </a:lnTo>
                  <a:lnTo>
                    <a:pt x="5938" y="57328"/>
                  </a:lnTo>
                  <a:lnTo>
                    <a:pt x="5780" y="57262"/>
                  </a:lnTo>
                  <a:lnTo>
                    <a:pt x="5635" y="57209"/>
                  </a:lnTo>
                  <a:lnTo>
                    <a:pt x="5477" y="57144"/>
                  </a:lnTo>
                  <a:lnTo>
                    <a:pt x="5332" y="57065"/>
                  </a:lnTo>
                  <a:lnTo>
                    <a:pt x="5187" y="56986"/>
                  </a:lnTo>
                  <a:lnTo>
                    <a:pt x="5043" y="56894"/>
                  </a:lnTo>
                  <a:lnTo>
                    <a:pt x="4779" y="56696"/>
                  </a:lnTo>
                  <a:lnTo>
                    <a:pt x="4542" y="56472"/>
                  </a:lnTo>
                  <a:lnTo>
                    <a:pt x="4319" y="56235"/>
                  </a:lnTo>
                  <a:lnTo>
                    <a:pt x="4121" y="55972"/>
                  </a:lnTo>
                  <a:lnTo>
                    <a:pt x="4042" y="55827"/>
                  </a:lnTo>
                  <a:lnTo>
                    <a:pt x="3950" y="55683"/>
                  </a:lnTo>
                  <a:lnTo>
                    <a:pt x="3884" y="55538"/>
                  </a:lnTo>
                  <a:lnTo>
                    <a:pt x="3805" y="55380"/>
                  </a:lnTo>
                  <a:lnTo>
                    <a:pt x="3753" y="55235"/>
                  </a:lnTo>
                  <a:lnTo>
                    <a:pt x="3700" y="55077"/>
                  </a:lnTo>
                  <a:lnTo>
                    <a:pt x="3647" y="54906"/>
                  </a:lnTo>
                  <a:lnTo>
                    <a:pt x="3608" y="54748"/>
                  </a:lnTo>
                  <a:lnTo>
                    <a:pt x="3581" y="54577"/>
                  </a:lnTo>
                  <a:lnTo>
                    <a:pt x="3555" y="54406"/>
                  </a:lnTo>
                  <a:lnTo>
                    <a:pt x="3542" y="54235"/>
                  </a:lnTo>
                  <a:lnTo>
                    <a:pt x="3542" y="54050"/>
                  </a:lnTo>
                  <a:lnTo>
                    <a:pt x="3542" y="53879"/>
                  </a:lnTo>
                  <a:lnTo>
                    <a:pt x="3555" y="53708"/>
                  </a:lnTo>
                  <a:lnTo>
                    <a:pt x="3581" y="53537"/>
                  </a:lnTo>
                  <a:lnTo>
                    <a:pt x="3608" y="53366"/>
                  </a:lnTo>
                  <a:lnTo>
                    <a:pt x="3647" y="53208"/>
                  </a:lnTo>
                  <a:lnTo>
                    <a:pt x="3700" y="53037"/>
                  </a:lnTo>
                  <a:lnTo>
                    <a:pt x="3753" y="52879"/>
                  </a:lnTo>
                  <a:lnTo>
                    <a:pt x="3805" y="52721"/>
                  </a:lnTo>
                  <a:lnTo>
                    <a:pt x="3884" y="52576"/>
                  </a:lnTo>
                  <a:lnTo>
                    <a:pt x="3950" y="52431"/>
                  </a:lnTo>
                  <a:lnTo>
                    <a:pt x="4042" y="52286"/>
                  </a:lnTo>
                  <a:lnTo>
                    <a:pt x="4121" y="52142"/>
                  </a:lnTo>
                  <a:lnTo>
                    <a:pt x="4319" y="51878"/>
                  </a:lnTo>
                  <a:lnTo>
                    <a:pt x="4542" y="51641"/>
                  </a:lnTo>
                  <a:lnTo>
                    <a:pt x="4779" y="51418"/>
                  </a:lnTo>
                  <a:lnTo>
                    <a:pt x="5043" y="51220"/>
                  </a:lnTo>
                  <a:lnTo>
                    <a:pt x="5187" y="51128"/>
                  </a:lnTo>
                  <a:lnTo>
                    <a:pt x="5332" y="51049"/>
                  </a:lnTo>
                  <a:lnTo>
                    <a:pt x="5477" y="50970"/>
                  </a:lnTo>
                  <a:lnTo>
                    <a:pt x="5635" y="50904"/>
                  </a:lnTo>
                  <a:lnTo>
                    <a:pt x="5780" y="50838"/>
                  </a:lnTo>
                  <a:lnTo>
                    <a:pt x="5938" y="50786"/>
                  </a:lnTo>
                  <a:lnTo>
                    <a:pt x="6109" y="50746"/>
                  </a:lnTo>
                  <a:lnTo>
                    <a:pt x="6267" y="50707"/>
                  </a:lnTo>
                  <a:lnTo>
                    <a:pt x="6438" y="50680"/>
                  </a:lnTo>
                  <a:lnTo>
                    <a:pt x="6609" y="50654"/>
                  </a:lnTo>
                  <a:lnTo>
                    <a:pt x="6780" y="50641"/>
                  </a:lnTo>
                  <a:close/>
                  <a:moveTo>
                    <a:pt x="183724" y="65595"/>
                  </a:moveTo>
                  <a:lnTo>
                    <a:pt x="183895" y="65608"/>
                  </a:lnTo>
                  <a:lnTo>
                    <a:pt x="184066" y="65621"/>
                  </a:lnTo>
                  <a:lnTo>
                    <a:pt x="184237" y="65634"/>
                  </a:lnTo>
                  <a:lnTo>
                    <a:pt x="184408" y="65660"/>
                  </a:lnTo>
                  <a:lnTo>
                    <a:pt x="184579" y="65700"/>
                  </a:lnTo>
                  <a:lnTo>
                    <a:pt x="184737" y="65753"/>
                  </a:lnTo>
                  <a:lnTo>
                    <a:pt x="184895" y="65805"/>
                  </a:lnTo>
                  <a:lnTo>
                    <a:pt x="185053" y="65871"/>
                  </a:lnTo>
                  <a:lnTo>
                    <a:pt x="185198" y="65937"/>
                  </a:lnTo>
                  <a:lnTo>
                    <a:pt x="185356" y="66016"/>
                  </a:lnTo>
                  <a:lnTo>
                    <a:pt x="185488" y="66095"/>
                  </a:lnTo>
                  <a:lnTo>
                    <a:pt x="185632" y="66187"/>
                  </a:lnTo>
                  <a:lnTo>
                    <a:pt x="185896" y="66384"/>
                  </a:lnTo>
                  <a:lnTo>
                    <a:pt x="186133" y="66595"/>
                  </a:lnTo>
                  <a:lnTo>
                    <a:pt x="186356" y="66845"/>
                  </a:lnTo>
                  <a:lnTo>
                    <a:pt x="186554" y="67108"/>
                  </a:lnTo>
                  <a:lnTo>
                    <a:pt x="186646" y="67240"/>
                  </a:lnTo>
                  <a:lnTo>
                    <a:pt x="186725" y="67385"/>
                  </a:lnTo>
                  <a:lnTo>
                    <a:pt x="186804" y="67530"/>
                  </a:lnTo>
                  <a:lnTo>
                    <a:pt x="186870" y="67688"/>
                  </a:lnTo>
                  <a:lnTo>
                    <a:pt x="186936" y="67846"/>
                  </a:lnTo>
                  <a:lnTo>
                    <a:pt x="186988" y="68004"/>
                  </a:lnTo>
                  <a:lnTo>
                    <a:pt x="187028" y="68162"/>
                  </a:lnTo>
                  <a:lnTo>
                    <a:pt x="187067" y="68333"/>
                  </a:lnTo>
                  <a:lnTo>
                    <a:pt x="187107" y="68491"/>
                  </a:lnTo>
                  <a:lnTo>
                    <a:pt x="187120" y="68662"/>
                  </a:lnTo>
                  <a:lnTo>
                    <a:pt x="187133" y="68846"/>
                  </a:lnTo>
                  <a:lnTo>
                    <a:pt x="187146" y="69017"/>
                  </a:lnTo>
                  <a:lnTo>
                    <a:pt x="187133" y="69188"/>
                  </a:lnTo>
                  <a:lnTo>
                    <a:pt x="187120" y="69373"/>
                  </a:lnTo>
                  <a:lnTo>
                    <a:pt x="187107" y="69544"/>
                  </a:lnTo>
                  <a:lnTo>
                    <a:pt x="187067" y="69702"/>
                  </a:lnTo>
                  <a:lnTo>
                    <a:pt x="187028" y="69873"/>
                  </a:lnTo>
                  <a:lnTo>
                    <a:pt x="186988" y="70031"/>
                  </a:lnTo>
                  <a:lnTo>
                    <a:pt x="186936" y="70189"/>
                  </a:lnTo>
                  <a:lnTo>
                    <a:pt x="186870" y="70347"/>
                  </a:lnTo>
                  <a:lnTo>
                    <a:pt x="186804" y="70505"/>
                  </a:lnTo>
                  <a:lnTo>
                    <a:pt x="186725" y="70649"/>
                  </a:lnTo>
                  <a:lnTo>
                    <a:pt x="186646" y="70794"/>
                  </a:lnTo>
                  <a:lnTo>
                    <a:pt x="186554" y="70926"/>
                  </a:lnTo>
                  <a:lnTo>
                    <a:pt x="186356" y="71189"/>
                  </a:lnTo>
                  <a:lnTo>
                    <a:pt x="186133" y="71439"/>
                  </a:lnTo>
                  <a:lnTo>
                    <a:pt x="185896" y="71650"/>
                  </a:lnTo>
                  <a:lnTo>
                    <a:pt x="185632" y="71847"/>
                  </a:lnTo>
                  <a:lnTo>
                    <a:pt x="185488" y="71939"/>
                  </a:lnTo>
                  <a:lnTo>
                    <a:pt x="185356" y="72018"/>
                  </a:lnTo>
                  <a:lnTo>
                    <a:pt x="185198" y="72097"/>
                  </a:lnTo>
                  <a:lnTo>
                    <a:pt x="185053" y="72163"/>
                  </a:lnTo>
                  <a:lnTo>
                    <a:pt x="184895" y="72229"/>
                  </a:lnTo>
                  <a:lnTo>
                    <a:pt x="184737" y="72282"/>
                  </a:lnTo>
                  <a:lnTo>
                    <a:pt x="184579" y="72334"/>
                  </a:lnTo>
                  <a:lnTo>
                    <a:pt x="184408" y="72374"/>
                  </a:lnTo>
                  <a:lnTo>
                    <a:pt x="184237" y="72400"/>
                  </a:lnTo>
                  <a:lnTo>
                    <a:pt x="184066" y="72413"/>
                  </a:lnTo>
                  <a:lnTo>
                    <a:pt x="183895" y="72427"/>
                  </a:lnTo>
                  <a:lnTo>
                    <a:pt x="183724" y="72440"/>
                  </a:lnTo>
                  <a:lnTo>
                    <a:pt x="183539" y="72427"/>
                  </a:lnTo>
                  <a:lnTo>
                    <a:pt x="183368" y="72413"/>
                  </a:lnTo>
                  <a:lnTo>
                    <a:pt x="183197" y="72400"/>
                  </a:lnTo>
                  <a:lnTo>
                    <a:pt x="183026" y="72374"/>
                  </a:lnTo>
                  <a:lnTo>
                    <a:pt x="182868" y="72334"/>
                  </a:lnTo>
                  <a:lnTo>
                    <a:pt x="182710" y="72282"/>
                  </a:lnTo>
                  <a:lnTo>
                    <a:pt x="182552" y="72229"/>
                  </a:lnTo>
                  <a:lnTo>
                    <a:pt x="182394" y="72163"/>
                  </a:lnTo>
                  <a:lnTo>
                    <a:pt x="182236" y="72097"/>
                  </a:lnTo>
                  <a:lnTo>
                    <a:pt x="182091" y="72018"/>
                  </a:lnTo>
                  <a:lnTo>
                    <a:pt x="181947" y="71939"/>
                  </a:lnTo>
                  <a:lnTo>
                    <a:pt x="181815" y="71847"/>
                  </a:lnTo>
                  <a:lnTo>
                    <a:pt x="181552" y="71650"/>
                  </a:lnTo>
                  <a:lnTo>
                    <a:pt x="181302" y="71439"/>
                  </a:lnTo>
                  <a:lnTo>
                    <a:pt x="181078" y="71189"/>
                  </a:lnTo>
                  <a:lnTo>
                    <a:pt x="180880" y="70926"/>
                  </a:lnTo>
                  <a:lnTo>
                    <a:pt x="180801" y="70794"/>
                  </a:lnTo>
                  <a:lnTo>
                    <a:pt x="180709" y="70649"/>
                  </a:lnTo>
                  <a:lnTo>
                    <a:pt x="180643" y="70505"/>
                  </a:lnTo>
                  <a:lnTo>
                    <a:pt x="180564" y="70347"/>
                  </a:lnTo>
                  <a:lnTo>
                    <a:pt x="180512" y="70189"/>
                  </a:lnTo>
                  <a:lnTo>
                    <a:pt x="180459" y="70031"/>
                  </a:lnTo>
                  <a:lnTo>
                    <a:pt x="180406" y="69873"/>
                  </a:lnTo>
                  <a:lnTo>
                    <a:pt x="180367" y="69702"/>
                  </a:lnTo>
                  <a:lnTo>
                    <a:pt x="180341" y="69544"/>
                  </a:lnTo>
                  <a:lnTo>
                    <a:pt x="180314" y="69373"/>
                  </a:lnTo>
                  <a:lnTo>
                    <a:pt x="180301" y="69188"/>
                  </a:lnTo>
                  <a:lnTo>
                    <a:pt x="180301" y="69017"/>
                  </a:lnTo>
                  <a:lnTo>
                    <a:pt x="180301" y="68846"/>
                  </a:lnTo>
                  <a:lnTo>
                    <a:pt x="180314" y="68662"/>
                  </a:lnTo>
                  <a:lnTo>
                    <a:pt x="180341" y="68491"/>
                  </a:lnTo>
                  <a:lnTo>
                    <a:pt x="180367" y="68333"/>
                  </a:lnTo>
                  <a:lnTo>
                    <a:pt x="180406" y="68162"/>
                  </a:lnTo>
                  <a:lnTo>
                    <a:pt x="180459" y="68004"/>
                  </a:lnTo>
                  <a:lnTo>
                    <a:pt x="180512" y="67846"/>
                  </a:lnTo>
                  <a:lnTo>
                    <a:pt x="180564" y="67688"/>
                  </a:lnTo>
                  <a:lnTo>
                    <a:pt x="180643" y="67530"/>
                  </a:lnTo>
                  <a:lnTo>
                    <a:pt x="180709" y="67385"/>
                  </a:lnTo>
                  <a:lnTo>
                    <a:pt x="180801" y="67240"/>
                  </a:lnTo>
                  <a:lnTo>
                    <a:pt x="180880" y="67108"/>
                  </a:lnTo>
                  <a:lnTo>
                    <a:pt x="181078" y="66845"/>
                  </a:lnTo>
                  <a:lnTo>
                    <a:pt x="181302" y="66595"/>
                  </a:lnTo>
                  <a:lnTo>
                    <a:pt x="181552" y="66384"/>
                  </a:lnTo>
                  <a:lnTo>
                    <a:pt x="181815" y="66187"/>
                  </a:lnTo>
                  <a:lnTo>
                    <a:pt x="181947" y="66095"/>
                  </a:lnTo>
                  <a:lnTo>
                    <a:pt x="182091" y="66016"/>
                  </a:lnTo>
                  <a:lnTo>
                    <a:pt x="182236" y="65937"/>
                  </a:lnTo>
                  <a:lnTo>
                    <a:pt x="182394" y="65871"/>
                  </a:lnTo>
                  <a:lnTo>
                    <a:pt x="182552" y="65805"/>
                  </a:lnTo>
                  <a:lnTo>
                    <a:pt x="182710" y="65753"/>
                  </a:lnTo>
                  <a:lnTo>
                    <a:pt x="182868" y="65700"/>
                  </a:lnTo>
                  <a:lnTo>
                    <a:pt x="183026" y="65660"/>
                  </a:lnTo>
                  <a:lnTo>
                    <a:pt x="183197" y="65634"/>
                  </a:lnTo>
                  <a:lnTo>
                    <a:pt x="183368" y="65621"/>
                  </a:lnTo>
                  <a:lnTo>
                    <a:pt x="183539" y="65608"/>
                  </a:lnTo>
                  <a:lnTo>
                    <a:pt x="183724" y="65595"/>
                  </a:lnTo>
                  <a:close/>
                  <a:moveTo>
                    <a:pt x="54774" y="71860"/>
                  </a:moveTo>
                  <a:lnTo>
                    <a:pt x="54945" y="71874"/>
                  </a:lnTo>
                  <a:lnTo>
                    <a:pt x="55116" y="71900"/>
                  </a:lnTo>
                  <a:lnTo>
                    <a:pt x="55288" y="71926"/>
                  </a:lnTo>
                  <a:lnTo>
                    <a:pt x="55446" y="71966"/>
                  </a:lnTo>
                  <a:lnTo>
                    <a:pt x="55617" y="72018"/>
                  </a:lnTo>
                  <a:lnTo>
                    <a:pt x="55775" y="72071"/>
                  </a:lnTo>
                  <a:lnTo>
                    <a:pt x="55933" y="72124"/>
                  </a:lnTo>
                  <a:lnTo>
                    <a:pt x="56077" y="72203"/>
                  </a:lnTo>
                  <a:lnTo>
                    <a:pt x="56222" y="72269"/>
                  </a:lnTo>
                  <a:lnTo>
                    <a:pt x="56367" y="72361"/>
                  </a:lnTo>
                  <a:lnTo>
                    <a:pt x="56512" y="72440"/>
                  </a:lnTo>
                  <a:lnTo>
                    <a:pt x="56775" y="72637"/>
                  </a:lnTo>
                  <a:lnTo>
                    <a:pt x="57012" y="72861"/>
                  </a:lnTo>
                  <a:lnTo>
                    <a:pt x="57236" y="73111"/>
                  </a:lnTo>
                  <a:lnTo>
                    <a:pt x="57433" y="73374"/>
                  </a:lnTo>
                  <a:lnTo>
                    <a:pt x="57525" y="73506"/>
                  </a:lnTo>
                  <a:lnTo>
                    <a:pt x="57604" y="73651"/>
                  </a:lnTo>
                  <a:lnTo>
                    <a:pt x="57683" y="73796"/>
                  </a:lnTo>
                  <a:lnTo>
                    <a:pt x="57749" y="73953"/>
                  </a:lnTo>
                  <a:lnTo>
                    <a:pt x="57815" y="74111"/>
                  </a:lnTo>
                  <a:lnTo>
                    <a:pt x="57868" y="74269"/>
                  </a:lnTo>
                  <a:lnTo>
                    <a:pt x="57907" y="74427"/>
                  </a:lnTo>
                  <a:lnTo>
                    <a:pt x="57947" y="74585"/>
                  </a:lnTo>
                  <a:lnTo>
                    <a:pt x="57973" y="74756"/>
                  </a:lnTo>
                  <a:lnTo>
                    <a:pt x="57999" y="74928"/>
                  </a:lnTo>
                  <a:lnTo>
                    <a:pt x="58012" y="75099"/>
                  </a:lnTo>
                  <a:lnTo>
                    <a:pt x="58012" y="75283"/>
                  </a:lnTo>
                  <a:lnTo>
                    <a:pt x="58012" y="75454"/>
                  </a:lnTo>
                  <a:lnTo>
                    <a:pt x="57999" y="75625"/>
                  </a:lnTo>
                  <a:lnTo>
                    <a:pt x="57973" y="75796"/>
                  </a:lnTo>
                  <a:lnTo>
                    <a:pt x="57947" y="75968"/>
                  </a:lnTo>
                  <a:lnTo>
                    <a:pt x="57907" y="76139"/>
                  </a:lnTo>
                  <a:lnTo>
                    <a:pt x="57868" y="76297"/>
                  </a:lnTo>
                  <a:lnTo>
                    <a:pt x="57815" y="76455"/>
                  </a:lnTo>
                  <a:lnTo>
                    <a:pt x="57749" y="76613"/>
                  </a:lnTo>
                  <a:lnTo>
                    <a:pt x="57683" y="76757"/>
                  </a:lnTo>
                  <a:lnTo>
                    <a:pt x="57604" y="76902"/>
                  </a:lnTo>
                  <a:lnTo>
                    <a:pt x="57525" y="77047"/>
                  </a:lnTo>
                  <a:lnTo>
                    <a:pt x="57433" y="77192"/>
                  </a:lnTo>
                  <a:lnTo>
                    <a:pt x="57236" y="77455"/>
                  </a:lnTo>
                  <a:lnTo>
                    <a:pt x="57012" y="77692"/>
                  </a:lnTo>
                  <a:lnTo>
                    <a:pt x="56775" y="77916"/>
                  </a:lnTo>
                  <a:lnTo>
                    <a:pt x="56512" y="78113"/>
                  </a:lnTo>
                  <a:lnTo>
                    <a:pt x="56367" y="78205"/>
                  </a:lnTo>
                  <a:lnTo>
                    <a:pt x="56222" y="78284"/>
                  </a:lnTo>
                  <a:lnTo>
                    <a:pt x="56077" y="78363"/>
                  </a:lnTo>
                  <a:lnTo>
                    <a:pt x="55933" y="78429"/>
                  </a:lnTo>
                  <a:lnTo>
                    <a:pt x="55775" y="78495"/>
                  </a:lnTo>
                  <a:lnTo>
                    <a:pt x="55617" y="78548"/>
                  </a:lnTo>
                  <a:lnTo>
                    <a:pt x="55446" y="78587"/>
                  </a:lnTo>
                  <a:lnTo>
                    <a:pt x="55288" y="78627"/>
                  </a:lnTo>
                  <a:lnTo>
                    <a:pt x="55116" y="78666"/>
                  </a:lnTo>
                  <a:lnTo>
                    <a:pt x="54945" y="78679"/>
                  </a:lnTo>
                  <a:lnTo>
                    <a:pt x="54774" y="78692"/>
                  </a:lnTo>
                  <a:lnTo>
                    <a:pt x="54603" y="78706"/>
                  </a:lnTo>
                  <a:lnTo>
                    <a:pt x="54419" y="78692"/>
                  </a:lnTo>
                  <a:lnTo>
                    <a:pt x="54248" y="78679"/>
                  </a:lnTo>
                  <a:lnTo>
                    <a:pt x="54077" y="78666"/>
                  </a:lnTo>
                  <a:lnTo>
                    <a:pt x="53905" y="78627"/>
                  </a:lnTo>
                  <a:lnTo>
                    <a:pt x="53747" y="78587"/>
                  </a:lnTo>
                  <a:lnTo>
                    <a:pt x="53576" y="78548"/>
                  </a:lnTo>
                  <a:lnTo>
                    <a:pt x="53418" y="78495"/>
                  </a:lnTo>
                  <a:lnTo>
                    <a:pt x="53274" y="78429"/>
                  </a:lnTo>
                  <a:lnTo>
                    <a:pt x="53116" y="78363"/>
                  </a:lnTo>
                  <a:lnTo>
                    <a:pt x="52971" y="78284"/>
                  </a:lnTo>
                  <a:lnTo>
                    <a:pt x="52826" y="78205"/>
                  </a:lnTo>
                  <a:lnTo>
                    <a:pt x="52681" y="78113"/>
                  </a:lnTo>
                  <a:lnTo>
                    <a:pt x="52418" y="77916"/>
                  </a:lnTo>
                  <a:lnTo>
                    <a:pt x="52181" y="77692"/>
                  </a:lnTo>
                  <a:lnTo>
                    <a:pt x="51957" y="77455"/>
                  </a:lnTo>
                  <a:lnTo>
                    <a:pt x="51760" y="77192"/>
                  </a:lnTo>
                  <a:lnTo>
                    <a:pt x="51668" y="77047"/>
                  </a:lnTo>
                  <a:lnTo>
                    <a:pt x="51589" y="76902"/>
                  </a:lnTo>
                  <a:lnTo>
                    <a:pt x="51510" y="76757"/>
                  </a:lnTo>
                  <a:lnTo>
                    <a:pt x="51444" y="76613"/>
                  </a:lnTo>
                  <a:lnTo>
                    <a:pt x="51391" y="76455"/>
                  </a:lnTo>
                  <a:lnTo>
                    <a:pt x="51339" y="76297"/>
                  </a:lnTo>
                  <a:lnTo>
                    <a:pt x="51286" y="76139"/>
                  </a:lnTo>
                  <a:lnTo>
                    <a:pt x="51246" y="75968"/>
                  </a:lnTo>
                  <a:lnTo>
                    <a:pt x="51220" y="75796"/>
                  </a:lnTo>
                  <a:lnTo>
                    <a:pt x="51194" y="75625"/>
                  </a:lnTo>
                  <a:lnTo>
                    <a:pt x="51181" y="75454"/>
                  </a:lnTo>
                  <a:lnTo>
                    <a:pt x="51181" y="75283"/>
                  </a:lnTo>
                  <a:lnTo>
                    <a:pt x="51181" y="75099"/>
                  </a:lnTo>
                  <a:lnTo>
                    <a:pt x="51194" y="74928"/>
                  </a:lnTo>
                  <a:lnTo>
                    <a:pt x="51220" y="74756"/>
                  </a:lnTo>
                  <a:lnTo>
                    <a:pt x="51246" y="74585"/>
                  </a:lnTo>
                  <a:lnTo>
                    <a:pt x="51286" y="74427"/>
                  </a:lnTo>
                  <a:lnTo>
                    <a:pt x="51339" y="74269"/>
                  </a:lnTo>
                  <a:lnTo>
                    <a:pt x="51391" y="74111"/>
                  </a:lnTo>
                  <a:lnTo>
                    <a:pt x="51444" y="73953"/>
                  </a:lnTo>
                  <a:lnTo>
                    <a:pt x="51510" y="73796"/>
                  </a:lnTo>
                  <a:lnTo>
                    <a:pt x="51589" y="73651"/>
                  </a:lnTo>
                  <a:lnTo>
                    <a:pt x="51668" y="73506"/>
                  </a:lnTo>
                  <a:lnTo>
                    <a:pt x="51760" y="73374"/>
                  </a:lnTo>
                  <a:lnTo>
                    <a:pt x="51957" y="73111"/>
                  </a:lnTo>
                  <a:lnTo>
                    <a:pt x="52181" y="72861"/>
                  </a:lnTo>
                  <a:lnTo>
                    <a:pt x="52418" y="72637"/>
                  </a:lnTo>
                  <a:lnTo>
                    <a:pt x="52681" y="72440"/>
                  </a:lnTo>
                  <a:lnTo>
                    <a:pt x="52826" y="72361"/>
                  </a:lnTo>
                  <a:lnTo>
                    <a:pt x="52971" y="72269"/>
                  </a:lnTo>
                  <a:lnTo>
                    <a:pt x="53116" y="72203"/>
                  </a:lnTo>
                  <a:lnTo>
                    <a:pt x="53274" y="72124"/>
                  </a:lnTo>
                  <a:lnTo>
                    <a:pt x="53418" y="72071"/>
                  </a:lnTo>
                  <a:lnTo>
                    <a:pt x="53576" y="72018"/>
                  </a:lnTo>
                  <a:lnTo>
                    <a:pt x="53747" y="71966"/>
                  </a:lnTo>
                  <a:lnTo>
                    <a:pt x="53905" y="71926"/>
                  </a:lnTo>
                  <a:lnTo>
                    <a:pt x="54077" y="71900"/>
                  </a:lnTo>
                  <a:lnTo>
                    <a:pt x="54248" y="71874"/>
                  </a:lnTo>
                  <a:lnTo>
                    <a:pt x="54419" y="71860"/>
                  </a:lnTo>
                  <a:close/>
                  <a:moveTo>
                    <a:pt x="125330" y="92303"/>
                  </a:moveTo>
                  <a:lnTo>
                    <a:pt x="125633" y="92317"/>
                  </a:lnTo>
                  <a:lnTo>
                    <a:pt x="125923" y="92356"/>
                  </a:lnTo>
                  <a:lnTo>
                    <a:pt x="126212" y="92422"/>
                  </a:lnTo>
                  <a:lnTo>
                    <a:pt x="126489" y="92501"/>
                  </a:lnTo>
                  <a:lnTo>
                    <a:pt x="126752" y="92619"/>
                  </a:lnTo>
                  <a:lnTo>
                    <a:pt x="127002" y="92738"/>
                  </a:lnTo>
                  <a:lnTo>
                    <a:pt x="127252" y="92896"/>
                  </a:lnTo>
                  <a:lnTo>
                    <a:pt x="127476" y="93067"/>
                  </a:lnTo>
                  <a:lnTo>
                    <a:pt x="127687" y="93251"/>
                  </a:lnTo>
                  <a:lnTo>
                    <a:pt x="127884" y="93462"/>
                  </a:lnTo>
                  <a:lnTo>
                    <a:pt x="128068" y="93672"/>
                  </a:lnTo>
                  <a:lnTo>
                    <a:pt x="128226" y="93909"/>
                  </a:lnTo>
                  <a:lnTo>
                    <a:pt x="128371" y="94159"/>
                  </a:lnTo>
                  <a:lnTo>
                    <a:pt x="128490" y="94423"/>
                  </a:lnTo>
                  <a:lnTo>
                    <a:pt x="128582" y="94686"/>
                  </a:lnTo>
                  <a:lnTo>
                    <a:pt x="128661" y="94976"/>
                  </a:lnTo>
                  <a:lnTo>
                    <a:pt x="128661" y="96476"/>
                  </a:lnTo>
                  <a:lnTo>
                    <a:pt x="128582" y="96753"/>
                  </a:lnTo>
                  <a:lnTo>
                    <a:pt x="128490" y="97029"/>
                  </a:lnTo>
                  <a:lnTo>
                    <a:pt x="128371" y="97279"/>
                  </a:lnTo>
                  <a:lnTo>
                    <a:pt x="128226" y="97529"/>
                  </a:lnTo>
                  <a:lnTo>
                    <a:pt x="128068" y="97766"/>
                  </a:lnTo>
                  <a:lnTo>
                    <a:pt x="127884" y="97990"/>
                  </a:lnTo>
                  <a:lnTo>
                    <a:pt x="127687" y="98188"/>
                  </a:lnTo>
                  <a:lnTo>
                    <a:pt x="127476" y="98372"/>
                  </a:lnTo>
                  <a:lnTo>
                    <a:pt x="127252" y="98543"/>
                  </a:lnTo>
                  <a:lnTo>
                    <a:pt x="127002" y="98701"/>
                  </a:lnTo>
                  <a:lnTo>
                    <a:pt x="126752" y="98833"/>
                  </a:lnTo>
                  <a:lnTo>
                    <a:pt x="126489" y="98938"/>
                  </a:lnTo>
                  <a:lnTo>
                    <a:pt x="126212" y="99030"/>
                  </a:lnTo>
                  <a:lnTo>
                    <a:pt x="125923" y="99083"/>
                  </a:lnTo>
                  <a:lnTo>
                    <a:pt x="125633" y="99122"/>
                  </a:lnTo>
                  <a:lnTo>
                    <a:pt x="125330" y="99135"/>
                  </a:lnTo>
                  <a:lnTo>
                    <a:pt x="125146" y="99135"/>
                  </a:lnTo>
                  <a:lnTo>
                    <a:pt x="124975" y="99122"/>
                  </a:lnTo>
                  <a:lnTo>
                    <a:pt x="124804" y="99096"/>
                  </a:lnTo>
                  <a:lnTo>
                    <a:pt x="124633" y="99069"/>
                  </a:lnTo>
                  <a:lnTo>
                    <a:pt x="124475" y="99030"/>
                  </a:lnTo>
                  <a:lnTo>
                    <a:pt x="124304" y="98991"/>
                  </a:lnTo>
                  <a:lnTo>
                    <a:pt x="124146" y="98938"/>
                  </a:lnTo>
                  <a:lnTo>
                    <a:pt x="124001" y="98872"/>
                  </a:lnTo>
                  <a:lnTo>
                    <a:pt x="123843" y="98806"/>
                  </a:lnTo>
                  <a:lnTo>
                    <a:pt x="123698" y="98727"/>
                  </a:lnTo>
                  <a:lnTo>
                    <a:pt x="123553" y="98648"/>
                  </a:lnTo>
                  <a:lnTo>
                    <a:pt x="123409" y="98556"/>
                  </a:lnTo>
                  <a:lnTo>
                    <a:pt x="123145" y="98359"/>
                  </a:lnTo>
                  <a:lnTo>
                    <a:pt x="122908" y="98135"/>
                  </a:lnTo>
                  <a:lnTo>
                    <a:pt x="122685" y="97898"/>
                  </a:lnTo>
                  <a:lnTo>
                    <a:pt x="122487" y="97635"/>
                  </a:lnTo>
                  <a:lnTo>
                    <a:pt x="122395" y="97490"/>
                  </a:lnTo>
                  <a:lnTo>
                    <a:pt x="122316" y="97345"/>
                  </a:lnTo>
                  <a:lnTo>
                    <a:pt x="122237" y="97200"/>
                  </a:lnTo>
                  <a:lnTo>
                    <a:pt x="122171" y="97055"/>
                  </a:lnTo>
                  <a:lnTo>
                    <a:pt x="122119" y="96898"/>
                  </a:lnTo>
                  <a:lnTo>
                    <a:pt x="122053" y="96740"/>
                  </a:lnTo>
                  <a:lnTo>
                    <a:pt x="122013" y="96568"/>
                  </a:lnTo>
                  <a:lnTo>
                    <a:pt x="121974" y="96410"/>
                  </a:lnTo>
                  <a:lnTo>
                    <a:pt x="121947" y="96239"/>
                  </a:lnTo>
                  <a:lnTo>
                    <a:pt x="121921" y="96068"/>
                  </a:lnTo>
                  <a:lnTo>
                    <a:pt x="121908" y="95897"/>
                  </a:lnTo>
                  <a:lnTo>
                    <a:pt x="121908" y="95726"/>
                  </a:lnTo>
                  <a:lnTo>
                    <a:pt x="121908" y="95542"/>
                  </a:lnTo>
                  <a:lnTo>
                    <a:pt x="121921" y="95371"/>
                  </a:lnTo>
                  <a:lnTo>
                    <a:pt x="121947" y="95199"/>
                  </a:lnTo>
                  <a:lnTo>
                    <a:pt x="121974" y="95028"/>
                  </a:lnTo>
                  <a:lnTo>
                    <a:pt x="122013" y="94870"/>
                  </a:lnTo>
                  <a:lnTo>
                    <a:pt x="122053" y="94699"/>
                  </a:lnTo>
                  <a:lnTo>
                    <a:pt x="122119" y="94541"/>
                  </a:lnTo>
                  <a:lnTo>
                    <a:pt x="122171" y="94396"/>
                  </a:lnTo>
                  <a:lnTo>
                    <a:pt x="122237" y="94238"/>
                  </a:lnTo>
                  <a:lnTo>
                    <a:pt x="122316" y="94094"/>
                  </a:lnTo>
                  <a:lnTo>
                    <a:pt x="122395" y="93949"/>
                  </a:lnTo>
                  <a:lnTo>
                    <a:pt x="122487" y="93804"/>
                  </a:lnTo>
                  <a:lnTo>
                    <a:pt x="122685" y="93541"/>
                  </a:lnTo>
                  <a:lnTo>
                    <a:pt x="122908" y="93304"/>
                  </a:lnTo>
                  <a:lnTo>
                    <a:pt x="123145" y="93080"/>
                  </a:lnTo>
                  <a:lnTo>
                    <a:pt x="123409" y="92883"/>
                  </a:lnTo>
                  <a:lnTo>
                    <a:pt x="123553" y="92790"/>
                  </a:lnTo>
                  <a:lnTo>
                    <a:pt x="123698" y="92712"/>
                  </a:lnTo>
                  <a:lnTo>
                    <a:pt x="123843" y="92633"/>
                  </a:lnTo>
                  <a:lnTo>
                    <a:pt x="124001" y="92567"/>
                  </a:lnTo>
                  <a:lnTo>
                    <a:pt x="124146" y="92514"/>
                  </a:lnTo>
                  <a:lnTo>
                    <a:pt x="124304" y="92461"/>
                  </a:lnTo>
                  <a:lnTo>
                    <a:pt x="124475" y="92409"/>
                  </a:lnTo>
                  <a:lnTo>
                    <a:pt x="124633" y="92369"/>
                  </a:lnTo>
                  <a:lnTo>
                    <a:pt x="124804" y="92343"/>
                  </a:lnTo>
                  <a:lnTo>
                    <a:pt x="124975" y="92317"/>
                  </a:lnTo>
                  <a:lnTo>
                    <a:pt x="125146" y="92303"/>
                  </a:lnTo>
                  <a:close/>
                  <a:moveTo>
                    <a:pt x="10742" y="117472"/>
                  </a:moveTo>
                  <a:lnTo>
                    <a:pt x="10913" y="117485"/>
                  </a:lnTo>
                  <a:lnTo>
                    <a:pt x="11085" y="117512"/>
                  </a:lnTo>
                  <a:lnTo>
                    <a:pt x="11256" y="117538"/>
                  </a:lnTo>
                  <a:lnTo>
                    <a:pt x="11427" y="117577"/>
                  </a:lnTo>
                  <a:lnTo>
                    <a:pt x="11585" y="117630"/>
                  </a:lnTo>
                  <a:lnTo>
                    <a:pt x="11743" y="117683"/>
                  </a:lnTo>
                  <a:lnTo>
                    <a:pt x="11901" y="117749"/>
                  </a:lnTo>
                  <a:lnTo>
                    <a:pt x="12046" y="117814"/>
                  </a:lnTo>
                  <a:lnTo>
                    <a:pt x="12190" y="117880"/>
                  </a:lnTo>
                  <a:lnTo>
                    <a:pt x="12335" y="117972"/>
                  </a:lnTo>
                  <a:lnTo>
                    <a:pt x="12480" y="118064"/>
                  </a:lnTo>
                  <a:lnTo>
                    <a:pt x="12743" y="118249"/>
                  </a:lnTo>
                  <a:lnTo>
                    <a:pt x="12980" y="118473"/>
                  </a:lnTo>
                  <a:lnTo>
                    <a:pt x="13204" y="118723"/>
                  </a:lnTo>
                  <a:lnTo>
                    <a:pt x="13401" y="118986"/>
                  </a:lnTo>
                  <a:lnTo>
                    <a:pt x="13494" y="119118"/>
                  </a:lnTo>
                  <a:lnTo>
                    <a:pt x="13573" y="119262"/>
                  </a:lnTo>
                  <a:lnTo>
                    <a:pt x="13651" y="119407"/>
                  </a:lnTo>
                  <a:lnTo>
                    <a:pt x="13717" y="119565"/>
                  </a:lnTo>
                  <a:lnTo>
                    <a:pt x="13783" y="119723"/>
                  </a:lnTo>
                  <a:lnTo>
                    <a:pt x="13836" y="119881"/>
                  </a:lnTo>
                  <a:lnTo>
                    <a:pt x="13875" y="120039"/>
                  </a:lnTo>
                  <a:lnTo>
                    <a:pt x="13915" y="120210"/>
                  </a:lnTo>
                  <a:lnTo>
                    <a:pt x="13941" y="120368"/>
                  </a:lnTo>
                  <a:lnTo>
                    <a:pt x="13967" y="120539"/>
                  </a:lnTo>
                  <a:lnTo>
                    <a:pt x="13981" y="120723"/>
                  </a:lnTo>
                  <a:lnTo>
                    <a:pt x="13981" y="120895"/>
                  </a:lnTo>
                  <a:lnTo>
                    <a:pt x="13981" y="121066"/>
                  </a:lnTo>
                  <a:lnTo>
                    <a:pt x="13967" y="121237"/>
                  </a:lnTo>
                  <a:lnTo>
                    <a:pt x="13941" y="121408"/>
                  </a:lnTo>
                  <a:lnTo>
                    <a:pt x="13915" y="121579"/>
                  </a:lnTo>
                  <a:lnTo>
                    <a:pt x="13875" y="121750"/>
                  </a:lnTo>
                  <a:lnTo>
                    <a:pt x="13836" y="121908"/>
                  </a:lnTo>
                  <a:lnTo>
                    <a:pt x="13783" y="122066"/>
                  </a:lnTo>
                  <a:lnTo>
                    <a:pt x="13717" y="122224"/>
                  </a:lnTo>
                  <a:lnTo>
                    <a:pt x="13651" y="122369"/>
                  </a:lnTo>
                  <a:lnTo>
                    <a:pt x="13573" y="122527"/>
                  </a:lnTo>
                  <a:lnTo>
                    <a:pt x="13494" y="122659"/>
                  </a:lnTo>
                  <a:lnTo>
                    <a:pt x="13401" y="122803"/>
                  </a:lnTo>
                  <a:lnTo>
                    <a:pt x="13204" y="123067"/>
                  </a:lnTo>
                  <a:lnTo>
                    <a:pt x="12980" y="123304"/>
                  </a:lnTo>
                  <a:lnTo>
                    <a:pt x="12743" y="123527"/>
                  </a:lnTo>
                  <a:lnTo>
                    <a:pt x="12480" y="123725"/>
                  </a:lnTo>
                  <a:lnTo>
                    <a:pt x="12335" y="123817"/>
                  </a:lnTo>
                  <a:lnTo>
                    <a:pt x="12190" y="123896"/>
                  </a:lnTo>
                  <a:lnTo>
                    <a:pt x="12046" y="123975"/>
                  </a:lnTo>
                  <a:lnTo>
                    <a:pt x="11901" y="124041"/>
                  </a:lnTo>
                  <a:lnTo>
                    <a:pt x="11743" y="124106"/>
                  </a:lnTo>
                  <a:lnTo>
                    <a:pt x="11585" y="124159"/>
                  </a:lnTo>
                  <a:lnTo>
                    <a:pt x="11427" y="124199"/>
                  </a:lnTo>
                  <a:lnTo>
                    <a:pt x="11256" y="124238"/>
                  </a:lnTo>
                  <a:lnTo>
                    <a:pt x="11085" y="124278"/>
                  </a:lnTo>
                  <a:lnTo>
                    <a:pt x="10913" y="124291"/>
                  </a:lnTo>
                  <a:lnTo>
                    <a:pt x="10742" y="124304"/>
                  </a:lnTo>
                  <a:lnTo>
                    <a:pt x="10571" y="124317"/>
                  </a:lnTo>
                  <a:lnTo>
                    <a:pt x="10387" y="124304"/>
                  </a:lnTo>
                  <a:lnTo>
                    <a:pt x="10216" y="124291"/>
                  </a:lnTo>
                  <a:lnTo>
                    <a:pt x="10045" y="124278"/>
                  </a:lnTo>
                  <a:lnTo>
                    <a:pt x="9874" y="124238"/>
                  </a:lnTo>
                  <a:lnTo>
                    <a:pt x="9716" y="124199"/>
                  </a:lnTo>
                  <a:lnTo>
                    <a:pt x="9544" y="124159"/>
                  </a:lnTo>
                  <a:lnTo>
                    <a:pt x="9387" y="124106"/>
                  </a:lnTo>
                  <a:lnTo>
                    <a:pt x="9242" y="124041"/>
                  </a:lnTo>
                  <a:lnTo>
                    <a:pt x="9084" y="123975"/>
                  </a:lnTo>
                  <a:lnTo>
                    <a:pt x="8939" y="123896"/>
                  </a:lnTo>
                  <a:lnTo>
                    <a:pt x="8794" y="123817"/>
                  </a:lnTo>
                  <a:lnTo>
                    <a:pt x="8649" y="123725"/>
                  </a:lnTo>
                  <a:lnTo>
                    <a:pt x="8386" y="123527"/>
                  </a:lnTo>
                  <a:lnTo>
                    <a:pt x="8149" y="123304"/>
                  </a:lnTo>
                  <a:lnTo>
                    <a:pt x="7925" y="123067"/>
                  </a:lnTo>
                  <a:lnTo>
                    <a:pt x="7728" y="122803"/>
                  </a:lnTo>
                  <a:lnTo>
                    <a:pt x="7649" y="122659"/>
                  </a:lnTo>
                  <a:lnTo>
                    <a:pt x="7557" y="122527"/>
                  </a:lnTo>
                  <a:lnTo>
                    <a:pt x="7491" y="122369"/>
                  </a:lnTo>
                  <a:lnTo>
                    <a:pt x="7412" y="122224"/>
                  </a:lnTo>
                  <a:lnTo>
                    <a:pt x="7359" y="122066"/>
                  </a:lnTo>
                  <a:lnTo>
                    <a:pt x="7307" y="121908"/>
                  </a:lnTo>
                  <a:lnTo>
                    <a:pt x="7254" y="121750"/>
                  </a:lnTo>
                  <a:lnTo>
                    <a:pt x="7215" y="121579"/>
                  </a:lnTo>
                  <a:lnTo>
                    <a:pt x="7188" y="121408"/>
                  </a:lnTo>
                  <a:lnTo>
                    <a:pt x="7162" y="121237"/>
                  </a:lnTo>
                  <a:lnTo>
                    <a:pt x="7149" y="121066"/>
                  </a:lnTo>
                  <a:lnTo>
                    <a:pt x="7149" y="120895"/>
                  </a:lnTo>
                  <a:lnTo>
                    <a:pt x="7149" y="120723"/>
                  </a:lnTo>
                  <a:lnTo>
                    <a:pt x="7162" y="120539"/>
                  </a:lnTo>
                  <a:lnTo>
                    <a:pt x="7188" y="120368"/>
                  </a:lnTo>
                  <a:lnTo>
                    <a:pt x="7215" y="120210"/>
                  </a:lnTo>
                  <a:lnTo>
                    <a:pt x="7254" y="120039"/>
                  </a:lnTo>
                  <a:lnTo>
                    <a:pt x="7307" y="119881"/>
                  </a:lnTo>
                  <a:lnTo>
                    <a:pt x="7359" y="119723"/>
                  </a:lnTo>
                  <a:lnTo>
                    <a:pt x="7412" y="119565"/>
                  </a:lnTo>
                  <a:lnTo>
                    <a:pt x="7491" y="119407"/>
                  </a:lnTo>
                  <a:lnTo>
                    <a:pt x="7557" y="119262"/>
                  </a:lnTo>
                  <a:lnTo>
                    <a:pt x="7649" y="119118"/>
                  </a:lnTo>
                  <a:lnTo>
                    <a:pt x="7728" y="118986"/>
                  </a:lnTo>
                  <a:lnTo>
                    <a:pt x="7925" y="118723"/>
                  </a:lnTo>
                  <a:lnTo>
                    <a:pt x="8149" y="118473"/>
                  </a:lnTo>
                  <a:lnTo>
                    <a:pt x="8386" y="118249"/>
                  </a:lnTo>
                  <a:lnTo>
                    <a:pt x="8649" y="118064"/>
                  </a:lnTo>
                  <a:lnTo>
                    <a:pt x="8794" y="117972"/>
                  </a:lnTo>
                  <a:lnTo>
                    <a:pt x="8939" y="117880"/>
                  </a:lnTo>
                  <a:lnTo>
                    <a:pt x="9084" y="117814"/>
                  </a:lnTo>
                  <a:lnTo>
                    <a:pt x="9242" y="117749"/>
                  </a:lnTo>
                  <a:lnTo>
                    <a:pt x="9387" y="117683"/>
                  </a:lnTo>
                  <a:lnTo>
                    <a:pt x="9544" y="117630"/>
                  </a:lnTo>
                  <a:lnTo>
                    <a:pt x="9716" y="117577"/>
                  </a:lnTo>
                  <a:lnTo>
                    <a:pt x="9874" y="117538"/>
                  </a:lnTo>
                  <a:lnTo>
                    <a:pt x="10045" y="117512"/>
                  </a:lnTo>
                  <a:lnTo>
                    <a:pt x="10216" y="117485"/>
                  </a:lnTo>
                  <a:lnTo>
                    <a:pt x="10387" y="117472"/>
                  </a:lnTo>
                  <a:close/>
                  <a:moveTo>
                    <a:pt x="71136" y="1"/>
                  </a:moveTo>
                  <a:lnTo>
                    <a:pt x="70847" y="27"/>
                  </a:lnTo>
                  <a:lnTo>
                    <a:pt x="70544" y="54"/>
                  </a:lnTo>
                  <a:lnTo>
                    <a:pt x="70254" y="93"/>
                  </a:lnTo>
                  <a:lnTo>
                    <a:pt x="69965" y="146"/>
                  </a:lnTo>
                  <a:lnTo>
                    <a:pt x="69688" y="225"/>
                  </a:lnTo>
                  <a:lnTo>
                    <a:pt x="69412" y="304"/>
                  </a:lnTo>
                  <a:lnTo>
                    <a:pt x="69136" y="383"/>
                  </a:lnTo>
                  <a:lnTo>
                    <a:pt x="68872" y="488"/>
                  </a:lnTo>
                  <a:lnTo>
                    <a:pt x="68609" y="593"/>
                  </a:lnTo>
                  <a:lnTo>
                    <a:pt x="68346" y="725"/>
                  </a:lnTo>
                  <a:lnTo>
                    <a:pt x="68096" y="856"/>
                  </a:lnTo>
                  <a:lnTo>
                    <a:pt x="67859" y="988"/>
                  </a:lnTo>
                  <a:lnTo>
                    <a:pt x="67609" y="1146"/>
                  </a:lnTo>
                  <a:lnTo>
                    <a:pt x="67385" y="1304"/>
                  </a:lnTo>
                  <a:lnTo>
                    <a:pt x="67161" y="1475"/>
                  </a:lnTo>
                  <a:lnTo>
                    <a:pt x="66937" y="1646"/>
                  </a:lnTo>
                  <a:lnTo>
                    <a:pt x="66727" y="1831"/>
                  </a:lnTo>
                  <a:lnTo>
                    <a:pt x="66529" y="2028"/>
                  </a:lnTo>
                  <a:lnTo>
                    <a:pt x="66332" y="2239"/>
                  </a:lnTo>
                  <a:lnTo>
                    <a:pt x="66147" y="2449"/>
                  </a:lnTo>
                  <a:lnTo>
                    <a:pt x="65963" y="2660"/>
                  </a:lnTo>
                  <a:lnTo>
                    <a:pt x="65792" y="2884"/>
                  </a:lnTo>
                  <a:lnTo>
                    <a:pt x="65634" y="3121"/>
                  </a:lnTo>
                  <a:lnTo>
                    <a:pt x="65489" y="3358"/>
                  </a:lnTo>
                  <a:lnTo>
                    <a:pt x="65344" y="3594"/>
                  </a:lnTo>
                  <a:lnTo>
                    <a:pt x="65213" y="3845"/>
                  </a:lnTo>
                  <a:lnTo>
                    <a:pt x="65081" y="4108"/>
                  </a:lnTo>
                  <a:lnTo>
                    <a:pt x="64976" y="4371"/>
                  </a:lnTo>
                  <a:lnTo>
                    <a:pt x="64871" y="4634"/>
                  </a:lnTo>
                  <a:lnTo>
                    <a:pt x="64778" y="4911"/>
                  </a:lnTo>
                  <a:lnTo>
                    <a:pt x="64699" y="5187"/>
                  </a:lnTo>
                  <a:lnTo>
                    <a:pt x="58342" y="5187"/>
                  </a:lnTo>
                  <a:lnTo>
                    <a:pt x="57920" y="5200"/>
                  </a:lnTo>
                  <a:lnTo>
                    <a:pt x="57512" y="5227"/>
                  </a:lnTo>
                  <a:lnTo>
                    <a:pt x="57104" y="5266"/>
                  </a:lnTo>
                  <a:lnTo>
                    <a:pt x="56696" y="5332"/>
                  </a:lnTo>
                  <a:lnTo>
                    <a:pt x="56301" y="5411"/>
                  </a:lnTo>
                  <a:lnTo>
                    <a:pt x="55906" y="5503"/>
                  </a:lnTo>
                  <a:lnTo>
                    <a:pt x="55538" y="5609"/>
                  </a:lnTo>
                  <a:lnTo>
                    <a:pt x="55156" y="5740"/>
                  </a:lnTo>
                  <a:lnTo>
                    <a:pt x="54801" y="5872"/>
                  </a:lnTo>
                  <a:lnTo>
                    <a:pt x="54445" y="6030"/>
                  </a:lnTo>
                  <a:lnTo>
                    <a:pt x="54103" y="6201"/>
                  </a:lnTo>
                  <a:lnTo>
                    <a:pt x="53774" y="6385"/>
                  </a:lnTo>
                  <a:lnTo>
                    <a:pt x="53458" y="6569"/>
                  </a:lnTo>
                  <a:lnTo>
                    <a:pt x="53142" y="6780"/>
                  </a:lnTo>
                  <a:lnTo>
                    <a:pt x="52839" y="7004"/>
                  </a:lnTo>
                  <a:lnTo>
                    <a:pt x="52563" y="7228"/>
                  </a:lnTo>
                  <a:lnTo>
                    <a:pt x="52286" y="7478"/>
                  </a:lnTo>
                  <a:lnTo>
                    <a:pt x="52036" y="7728"/>
                  </a:lnTo>
                  <a:lnTo>
                    <a:pt x="51786" y="7991"/>
                  </a:lnTo>
                  <a:lnTo>
                    <a:pt x="51562" y="8268"/>
                  </a:lnTo>
                  <a:lnTo>
                    <a:pt x="51352" y="8544"/>
                  </a:lnTo>
                  <a:lnTo>
                    <a:pt x="51154" y="8847"/>
                  </a:lnTo>
                  <a:lnTo>
                    <a:pt x="50970" y="9150"/>
                  </a:lnTo>
                  <a:lnTo>
                    <a:pt x="50812" y="9452"/>
                  </a:lnTo>
                  <a:lnTo>
                    <a:pt x="50654" y="9768"/>
                  </a:lnTo>
                  <a:lnTo>
                    <a:pt x="50536" y="10097"/>
                  </a:lnTo>
                  <a:lnTo>
                    <a:pt x="50417" y="10426"/>
                  </a:lnTo>
                  <a:lnTo>
                    <a:pt x="50325" y="10755"/>
                  </a:lnTo>
                  <a:lnTo>
                    <a:pt x="50259" y="11111"/>
                  </a:lnTo>
                  <a:lnTo>
                    <a:pt x="50206" y="11453"/>
                  </a:lnTo>
                  <a:lnTo>
                    <a:pt x="50180" y="11809"/>
                  </a:lnTo>
                  <a:lnTo>
                    <a:pt x="50167" y="12164"/>
                  </a:lnTo>
                  <a:lnTo>
                    <a:pt x="50167" y="39044"/>
                  </a:lnTo>
                  <a:lnTo>
                    <a:pt x="36240" y="39044"/>
                  </a:lnTo>
                  <a:lnTo>
                    <a:pt x="35871" y="39057"/>
                  </a:lnTo>
                  <a:lnTo>
                    <a:pt x="35529" y="39097"/>
                  </a:lnTo>
                  <a:lnTo>
                    <a:pt x="35174" y="39149"/>
                  </a:lnTo>
                  <a:lnTo>
                    <a:pt x="34832" y="39215"/>
                  </a:lnTo>
                  <a:lnTo>
                    <a:pt x="34489" y="39307"/>
                  </a:lnTo>
                  <a:lnTo>
                    <a:pt x="34160" y="39412"/>
                  </a:lnTo>
                  <a:lnTo>
                    <a:pt x="33844" y="39544"/>
                  </a:lnTo>
                  <a:lnTo>
                    <a:pt x="33528" y="39689"/>
                  </a:lnTo>
                  <a:lnTo>
                    <a:pt x="33212" y="39860"/>
                  </a:lnTo>
                  <a:lnTo>
                    <a:pt x="32910" y="40044"/>
                  </a:lnTo>
                  <a:lnTo>
                    <a:pt x="32620" y="40242"/>
                  </a:lnTo>
                  <a:lnTo>
                    <a:pt x="32344" y="40452"/>
                  </a:lnTo>
                  <a:lnTo>
                    <a:pt x="32067" y="40676"/>
                  </a:lnTo>
                  <a:lnTo>
                    <a:pt x="31804" y="40913"/>
                  </a:lnTo>
                  <a:lnTo>
                    <a:pt x="31541" y="41176"/>
                  </a:lnTo>
                  <a:lnTo>
                    <a:pt x="31304" y="41453"/>
                  </a:lnTo>
                  <a:lnTo>
                    <a:pt x="31067" y="41729"/>
                  </a:lnTo>
                  <a:lnTo>
                    <a:pt x="30856" y="42032"/>
                  </a:lnTo>
                  <a:lnTo>
                    <a:pt x="30646" y="42335"/>
                  </a:lnTo>
                  <a:lnTo>
                    <a:pt x="30448" y="42664"/>
                  </a:lnTo>
                  <a:lnTo>
                    <a:pt x="30264" y="42993"/>
                  </a:lnTo>
                  <a:lnTo>
                    <a:pt x="30106" y="43335"/>
                  </a:lnTo>
                  <a:lnTo>
                    <a:pt x="29948" y="43691"/>
                  </a:lnTo>
                  <a:lnTo>
                    <a:pt x="29803" y="44046"/>
                  </a:lnTo>
                  <a:lnTo>
                    <a:pt x="29685" y="44415"/>
                  </a:lnTo>
                  <a:lnTo>
                    <a:pt x="29566" y="44796"/>
                  </a:lnTo>
                  <a:lnTo>
                    <a:pt x="29474" y="45191"/>
                  </a:lnTo>
                  <a:lnTo>
                    <a:pt x="29395" y="45586"/>
                  </a:lnTo>
                  <a:lnTo>
                    <a:pt x="29342" y="45981"/>
                  </a:lnTo>
                  <a:lnTo>
                    <a:pt x="29290" y="46389"/>
                  </a:lnTo>
                  <a:lnTo>
                    <a:pt x="29263" y="46810"/>
                  </a:lnTo>
                  <a:lnTo>
                    <a:pt x="29263" y="47232"/>
                  </a:lnTo>
                  <a:lnTo>
                    <a:pt x="29263" y="51457"/>
                  </a:lnTo>
                  <a:lnTo>
                    <a:pt x="29263" y="56907"/>
                  </a:lnTo>
                  <a:lnTo>
                    <a:pt x="29263" y="66384"/>
                  </a:lnTo>
                  <a:lnTo>
                    <a:pt x="29263" y="72663"/>
                  </a:lnTo>
                  <a:lnTo>
                    <a:pt x="12164" y="72663"/>
                  </a:lnTo>
                  <a:lnTo>
                    <a:pt x="11993" y="72650"/>
                  </a:lnTo>
                  <a:lnTo>
                    <a:pt x="11822" y="72637"/>
                  </a:lnTo>
                  <a:lnTo>
                    <a:pt x="11651" y="72611"/>
                  </a:lnTo>
                  <a:lnTo>
                    <a:pt x="11480" y="72571"/>
                  </a:lnTo>
                  <a:lnTo>
                    <a:pt x="11322" y="72519"/>
                  </a:lnTo>
                  <a:lnTo>
                    <a:pt x="11164" y="72453"/>
                  </a:lnTo>
                  <a:lnTo>
                    <a:pt x="11006" y="72374"/>
                  </a:lnTo>
                  <a:lnTo>
                    <a:pt x="10848" y="72295"/>
                  </a:lnTo>
                  <a:lnTo>
                    <a:pt x="10690" y="72190"/>
                  </a:lnTo>
                  <a:lnTo>
                    <a:pt x="10545" y="72097"/>
                  </a:lnTo>
                  <a:lnTo>
                    <a:pt x="10400" y="71979"/>
                  </a:lnTo>
                  <a:lnTo>
                    <a:pt x="10255" y="71860"/>
                  </a:lnTo>
                  <a:lnTo>
                    <a:pt x="10124" y="71729"/>
                  </a:lnTo>
                  <a:lnTo>
                    <a:pt x="9992" y="71584"/>
                  </a:lnTo>
                  <a:lnTo>
                    <a:pt x="9874" y="71439"/>
                  </a:lnTo>
                  <a:lnTo>
                    <a:pt x="9755" y="71281"/>
                  </a:lnTo>
                  <a:lnTo>
                    <a:pt x="9637" y="71123"/>
                  </a:lnTo>
                  <a:lnTo>
                    <a:pt x="9531" y="70952"/>
                  </a:lnTo>
                  <a:lnTo>
                    <a:pt x="9426" y="70781"/>
                  </a:lnTo>
                  <a:lnTo>
                    <a:pt x="9334" y="70597"/>
                  </a:lnTo>
                  <a:lnTo>
                    <a:pt x="9242" y="70413"/>
                  </a:lnTo>
                  <a:lnTo>
                    <a:pt x="9150" y="70215"/>
                  </a:lnTo>
                  <a:lnTo>
                    <a:pt x="9071" y="70018"/>
                  </a:lnTo>
                  <a:lnTo>
                    <a:pt x="9005" y="69807"/>
                  </a:lnTo>
                  <a:lnTo>
                    <a:pt x="8939" y="69596"/>
                  </a:lnTo>
                  <a:lnTo>
                    <a:pt x="8886" y="69386"/>
                  </a:lnTo>
                  <a:lnTo>
                    <a:pt x="8847" y="69175"/>
                  </a:lnTo>
                  <a:lnTo>
                    <a:pt x="8807" y="68951"/>
                  </a:lnTo>
                  <a:lnTo>
                    <a:pt x="8768" y="68728"/>
                  </a:lnTo>
                  <a:lnTo>
                    <a:pt x="8755" y="68491"/>
                  </a:lnTo>
                  <a:lnTo>
                    <a:pt x="8742" y="68267"/>
                  </a:lnTo>
                  <a:lnTo>
                    <a:pt x="8728" y="68030"/>
                  </a:lnTo>
                  <a:lnTo>
                    <a:pt x="8728" y="60790"/>
                  </a:lnTo>
                  <a:lnTo>
                    <a:pt x="9005" y="60711"/>
                  </a:lnTo>
                  <a:lnTo>
                    <a:pt x="9281" y="60619"/>
                  </a:lnTo>
                  <a:lnTo>
                    <a:pt x="9544" y="60527"/>
                  </a:lnTo>
                  <a:lnTo>
                    <a:pt x="9808" y="60408"/>
                  </a:lnTo>
                  <a:lnTo>
                    <a:pt x="10071" y="60290"/>
                  </a:lnTo>
                  <a:lnTo>
                    <a:pt x="10321" y="60158"/>
                  </a:lnTo>
                  <a:lnTo>
                    <a:pt x="10558" y="60013"/>
                  </a:lnTo>
                  <a:lnTo>
                    <a:pt x="10808" y="59855"/>
                  </a:lnTo>
                  <a:lnTo>
                    <a:pt x="11032" y="59697"/>
                  </a:lnTo>
                  <a:lnTo>
                    <a:pt x="11256" y="59526"/>
                  </a:lnTo>
                  <a:lnTo>
                    <a:pt x="11480" y="59355"/>
                  </a:lnTo>
                  <a:lnTo>
                    <a:pt x="11690" y="59171"/>
                  </a:lnTo>
                  <a:lnTo>
                    <a:pt x="11888" y="58973"/>
                  </a:lnTo>
                  <a:lnTo>
                    <a:pt x="12085" y="58763"/>
                  </a:lnTo>
                  <a:lnTo>
                    <a:pt x="12269" y="58552"/>
                  </a:lnTo>
                  <a:lnTo>
                    <a:pt x="12454" y="58342"/>
                  </a:lnTo>
                  <a:lnTo>
                    <a:pt x="12612" y="58118"/>
                  </a:lnTo>
                  <a:lnTo>
                    <a:pt x="12770" y="57881"/>
                  </a:lnTo>
                  <a:lnTo>
                    <a:pt x="12927" y="57644"/>
                  </a:lnTo>
                  <a:lnTo>
                    <a:pt x="13072" y="57394"/>
                  </a:lnTo>
                  <a:lnTo>
                    <a:pt x="13204" y="57144"/>
                  </a:lnTo>
                  <a:lnTo>
                    <a:pt x="13322" y="56894"/>
                  </a:lnTo>
                  <a:lnTo>
                    <a:pt x="13428" y="56630"/>
                  </a:lnTo>
                  <a:lnTo>
                    <a:pt x="13533" y="56354"/>
                  </a:lnTo>
                  <a:lnTo>
                    <a:pt x="13625" y="56091"/>
                  </a:lnTo>
                  <a:lnTo>
                    <a:pt x="13704" y="55814"/>
                  </a:lnTo>
                  <a:lnTo>
                    <a:pt x="13770" y="55525"/>
                  </a:lnTo>
                  <a:lnTo>
                    <a:pt x="13823" y="55235"/>
                  </a:lnTo>
                  <a:lnTo>
                    <a:pt x="13862" y="54945"/>
                  </a:lnTo>
                  <a:lnTo>
                    <a:pt x="13902" y="54656"/>
                  </a:lnTo>
                  <a:lnTo>
                    <a:pt x="13915" y="54353"/>
                  </a:lnTo>
                  <a:lnTo>
                    <a:pt x="13928" y="54050"/>
                  </a:lnTo>
                  <a:lnTo>
                    <a:pt x="13915" y="53695"/>
                  </a:lnTo>
                  <a:lnTo>
                    <a:pt x="13888" y="53339"/>
                  </a:lnTo>
                  <a:lnTo>
                    <a:pt x="13849" y="52997"/>
                  </a:lnTo>
                  <a:lnTo>
                    <a:pt x="13783" y="52655"/>
                  </a:lnTo>
                  <a:lnTo>
                    <a:pt x="13704" y="52313"/>
                  </a:lnTo>
                  <a:lnTo>
                    <a:pt x="13612" y="51984"/>
                  </a:lnTo>
                  <a:lnTo>
                    <a:pt x="13507" y="51668"/>
                  </a:lnTo>
                  <a:lnTo>
                    <a:pt x="13375" y="51352"/>
                  </a:lnTo>
                  <a:lnTo>
                    <a:pt x="13230" y="51036"/>
                  </a:lnTo>
                  <a:lnTo>
                    <a:pt x="13085" y="50733"/>
                  </a:lnTo>
                  <a:lnTo>
                    <a:pt x="12914" y="50443"/>
                  </a:lnTo>
                  <a:lnTo>
                    <a:pt x="12730" y="50167"/>
                  </a:lnTo>
                  <a:lnTo>
                    <a:pt x="12533" y="49891"/>
                  </a:lnTo>
                  <a:lnTo>
                    <a:pt x="12335" y="49627"/>
                  </a:lnTo>
                  <a:lnTo>
                    <a:pt x="12111" y="49377"/>
                  </a:lnTo>
                  <a:lnTo>
                    <a:pt x="11888" y="49140"/>
                  </a:lnTo>
                  <a:lnTo>
                    <a:pt x="11637" y="48903"/>
                  </a:lnTo>
                  <a:lnTo>
                    <a:pt x="11387" y="48680"/>
                  </a:lnTo>
                  <a:lnTo>
                    <a:pt x="11124" y="48482"/>
                  </a:lnTo>
                  <a:lnTo>
                    <a:pt x="10848" y="48285"/>
                  </a:lnTo>
                  <a:lnTo>
                    <a:pt x="10571" y="48100"/>
                  </a:lnTo>
                  <a:lnTo>
                    <a:pt x="10282" y="47929"/>
                  </a:lnTo>
                  <a:lnTo>
                    <a:pt x="9979" y="47784"/>
                  </a:lnTo>
                  <a:lnTo>
                    <a:pt x="9663" y="47640"/>
                  </a:lnTo>
                  <a:lnTo>
                    <a:pt x="9347" y="47521"/>
                  </a:lnTo>
                  <a:lnTo>
                    <a:pt x="9031" y="47403"/>
                  </a:lnTo>
                  <a:lnTo>
                    <a:pt x="8702" y="47311"/>
                  </a:lnTo>
                  <a:lnTo>
                    <a:pt x="8360" y="47232"/>
                  </a:lnTo>
                  <a:lnTo>
                    <a:pt x="8018" y="47179"/>
                  </a:lnTo>
                  <a:lnTo>
                    <a:pt x="7675" y="47126"/>
                  </a:lnTo>
                  <a:lnTo>
                    <a:pt x="7320" y="47100"/>
                  </a:lnTo>
                  <a:lnTo>
                    <a:pt x="6964" y="47087"/>
                  </a:lnTo>
                  <a:lnTo>
                    <a:pt x="6596" y="47100"/>
                  </a:lnTo>
                  <a:lnTo>
                    <a:pt x="6254" y="47126"/>
                  </a:lnTo>
                  <a:lnTo>
                    <a:pt x="5898" y="47179"/>
                  </a:lnTo>
                  <a:lnTo>
                    <a:pt x="5556" y="47232"/>
                  </a:lnTo>
                  <a:lnTo>
                    <a:pt x="5227" y="47311"/>
                  </a:lnTo>
                  <a:lnTo>
                    <a:pt x="4898" y="47403"/>
                  </a:lnTo>
                  <a:lnTo>
                    <a:pt x="4569" y="47521"/>
                  </a:lnTo>
                  <a:lnTo>
                    <a:pt x="4253" y="47640"/>
                  </a:lnTo>
                  <a:lnTo>
                    <a:pt x="3950" y="47784"/>
                  </a:lnTo>
                  <a:lnTo>
                    <a:pt x="3647" y="47929"/>
                  </a:lnTo>
                  <a:lnTo>
                    <a:pt x="3358" y="48100"/>
                  </a:lnTo>
                  <a:lnTo>
                    <a:pt x="3068" y="48285"/>
                  </a:lnTo>
                  <a:lnTo>
                    <a:pt x="2792" y="48482"/>
                  </a:lnTo>
                  <a:lnTo>
                    <a:pt x="2528" y="48680"/>
                  </a:lnTo>
                  <a:lnTo>
                    <a:pt x="2278" y="48903"/>
                  </a:lnTo>
                  <a:lnTo>
                    <a:pt x="2041" y="49140"/>
                  </a:lnTo>
                  <a:lnTo>
                    <a:pt x="1804" y="49377"/>
                  </a:lnTo>
                  <a:lnTo>
                    <a:pt x="1594" y="49627"/>
                  </a:lnTo>
                  <a:lnTo>
                    <a:pt x="1383" y="49891"/>
                  </a:lnTo>
                  <a:lnTo>
                    <a:pt x="1186" y="50167"/>
                  </a:lnTo>
                  <a:lnTo>
                    <a:pt x="1001" y="50443"/>
                  </a:lnTo>
                  <a:lnTo>
                    <a:pt x="843" y="50733"/>
                  </a:lnTo>
                  <a:lnTo>
                    <a:pt x="685" y="51036"/>
                  </a:lnTo>
                  <a:lnTo>
                    <a:pt x="541" y="51352"/>
                  </a:lnTo>
                  <a:lnTo>
                    <a:pt x="422" y="51668"/>
                  </a:lnTo>
                  <a:lnTo>
                    <a:pt x="304" y="51984"/>
                  </a:lnTo>
                  <a:lnTo>
                    <a:pt x="212" y="52313"/>
                  </a:lnTo>
                  <a:lnTo>
                    <a:pt x="133" y="52655"/>
                  </a:lnTo>
                  <a:lnTo>
                    <a:pt x="80" y="52997"/>
                  </a:lnTo>
                  <a:lnTo>
                    <a:pt x="27" y="53339"/>
                  </a:lnTo>
                  <a:lnTo>
                    <a:pt x="1" y="53695"/>
                  </a:lnTo>
                  <a:lnTo>
                    <a:pt x="1" y="54050"/>
                  </a:lnTo>
                  <a:lnTo>
                    <a:pt x="1" y="54353"/>
                  </a:lnTo>
                  <a:lnTo>
                    <a:pt x="27" y="54656"/>
                  </a:lnTo>
                  <a:lnTo>
                    <a:pt x="54" y="54945"/>
                  </a:lnTo>
                  <a:lnTo>
                    <a:pt x="93" y="55235"/>
                  </a:lnTo>
                  <a:lnTo>
                    <a:pt x="146" y="55525"/>
                  </a:lnTo>
                  <a:lnTo>
                    <a:pt x="225" y="55814"/>
                  </a:lnTo>
                  <a:lnTo>
                    <a:pt x="304" y="56091"/>
                  </a:lnTo>
                  <a:lnTo>
                    <a:pt x="383" y="56354"/>
                  </a:lnTo>
                  <a:lnTo>
                    <a:pt x="488" y="56630"/>
                  </a:lnTo>
                  <a:lnTo>
                    <a:pt x="593" y="56894"/>
                  </a:lnTo>
                  <a:lnTo>
                    <a:pt x="725" y="57144"/>
                  </a:lnTo>
                  <a:lnTo>
                    <a:pt x="857" y="57394"/>
                  </a:lnTo>
                  <a:lnTo>
                    <a:pt x="988" y="57644"/>
                  </a:lnTo>
                  <a:lnTo>
                    <a:pt x="1146" y="57881"/>
                  </a:lnTo>
                  <a:lnTo>
                    <a:pt x="1304" y="58118"/>
                  </a:lnTo>
                  <a:lnTo>
                    <a:pt x="1475" y="58342"/>
                  </a:lnTo>
                  <a:lnTo>
                    <a:pt x="1646" y="58552"/>
                  </a:lnTo>
                  <a:lnTo>
                    <a:pt x="1831" y="58763"/>
                  </a:lnTo>
                  <a:lnTo>
                    <a:pt x="2028" y="58973"/>
                  </a:lnTo>
                  <a:lnTo>
                    <a:pt x="2239" y="59171"/>
                  </a:lnTo>
                  <a:lnTo>
                    <a:pt x="2449" y="59355"/>
                  </a:lnTo>
                  <a:lnTo>
                    <a:pt x="2660" y="59526"/>
                  </a:lnTo>
                  <a:lnTo>
                    <a:pt x="2884" y="59697"/>
                  </a:lnTo>
                  <a:lnTo>
                    <a:pt x="3121" y="59855"/>
                  </a:lnTo>
                  <a:lnTo>
                    <a:pt x="3358" y="60013"/>
                  </a:lnTo>
                  <a:lnTo>
                    <a:pt x="3595" y="60158"/>
                  </a:lnTo>
                  <a:lnTo>
                    <a:pt x="3845" y="60290"/>
                  </a:lnTo>
                  <a:lnTo>
                    <a:pt x="4108" y="60408"/>
                  </a:lnTo>
                  <a:lnTo>
                    <a:pt x="4371" y="60527"/>
                  </a:lnTo>
                  <a:lnTo>
                    <a:pt x="4634" y="60619"/>
                  </a:lnTo>
                  <a:lnTo>
                    <a:pt x="4911" y="60711"/>
                  </a:lnTo>
                  <a:lnTo>
                    <a:pt x="5187" y="60790"/>
                  </a:lnTo>
                  <a:lnTo>
                    <a:pt x="5187" y="68030"/>
                  </a:lnTo>
                  <a:lnTo>
                    <a:pt x="5201" y="68451"/>
                  </a:lnTo>
                  <a:lnTo>
                    <a:pt x="5227" y="68859"/>
                  </a:lnTo>
                  <a:lnTo>
                    <a:pt x="5266" y="69267"/>
                  </a:lnTo>
                  <a:lnTo>
                    <a:pt x="5332" y="69675"/>
                  </a:lnTo>
                  <a:lnTo>
                    <a:pt x="5411" y="70070"/>
                  </a:lnTo>
                  <a:lnTo>
                    <a:pt x="5503" y="70452"/>
                  </a:lnTo>
                  <a:lnTo>
                    <a:pt x="5609" y="70834"/>
                  </a:lnTo>
                  <a:lnTo>
                    <a:pt x="5740" y="71202"/>
                  </a:lnTo>
                  <a:lnTo>
                    <a:pt x="5872" y="71571"/>
                  </a:lnTo>
                  <a:lnTo>
                    <a:pt x="6030" y="71926"/>
                  </a:lnTo>
                  <a:lnTo>
                    <a:pt x="6201" y="72269"/>
                  </a:lnTo>
                  <a:lnTo>
                    <a:pt x="6385" y="72598"/>
                  </a:lnTo>
                  <a:lnTo>
                    <a:pt x="6570" y="72914"/>
                  </a:lnTo>
                  <a:lnTo>
                    <a:pt x="6780" y="73229"/>
                  </a:lnTo>
                  <a:lnTo>
                    <a:pt x="7004" y="73519"/>
                  </a:lnTo>
                  <a:lnTo>
                    <a:pt x="7228" y="73809"/>
                  </a:lnTo>
                  <a:lnTo>
                    <a:pt x="7478" y="74072"/>
                  </a:lnTo>
                  <a:lnTo>
                    <a:pt x="7728" y="74335"/>
                  </a:lnTo>
                  <a:lnTo>
                    <a:pt x="7991" y="74572"/>
                  </a:lnTo>
                  <a:lnTo>
                    <a:pt x="8268" y="74809"/>
                  </a:lnTo>
                  <a:lnTo>
                    <a:pt x="8544" y="75020"/>
                  </a:lnTo>
                  <a:lnTo>
                    <a:pt x="8847" y="75217"/>
                  </a:lnTo>
                  <a:lnTo>
                    <a:pt x="9150" y="75401"/>
                  </a:lnTo>
                  <a:lnTo>
                    <a:pt x="9452" y="75559"/>
                  </a:lnTo>
                  <a:lnTo>
                    <a:pt x="9768" y="75704"/>
                  </a:lnTo>
                  <a:lnTo>
                    <a:pt x="10097" y="75836"/>
                  </a:lnTo>
                  <a:lnTo>
                    <a:pt x="10426" y="75941"/>
                  </a:lnTo>
                  <a:lnTo>
                    <a:pt x="10756" y="76033"/>
                  </a:lnTo>
                  <a:lnTo>
                    <a:pt x="11111" y="76112"/>
                  </a:lnTo>
                  <a:lnTo>
                    <a:pt x="11453" y="76165"/>
                  </a:lnTo>
                  <a:lnTo>
                    <a:pt x="11809" y="76191"/>
                  </a:lnTo>
                  <a:lnTo>
                    <a:pt x="12164" y="76204"/>
                  </a:lnTo>
                  <a:lnTo>
                    <a:pt x="29263" y="76204"/>
                  </a:lnTo>
                  <a:lnTo>
                    <a:pt x="29263" y="100754"/>
                  </a:lnTo>
                  <a:lnTo>
                    <a:pt x="29263" y="115682"/>
                  </a:lnTo>
                  <a:lnTo>
                    <a:pt x="29250" y="115866"/>
                  </a:lnTo>
                  <a:lnTo>
                    <a:pt x="29237" y="116037"/>
                  </a:lnTo>
                  <a:lnTo>
                    <a:pt x="29198" y="116208"/>
                  </a:lnTo>
                  <a:lnTo>
                    <a:pt x="29158" y="116366"/>
                  </a:lnTo>
                  <a:lnTo>
                    <a:pt x="29105" y="116537"/>
                  </a:lnTo>
                  <a:lnTo>
                    <a:pt x="29040" y="116695"/>
                  </a:lnTo>
                  <a:lnTo>
                    <a:pt x="28974" y="116853"/>
                  </a:lnTo>
                  <a:lnTo>
                    <a:pt x="28882" y="117011"/>
                  </a:lnTo>
                  <a:lnTo>
                    <a:pt x="28789" y="117156"/>
                  </a:lnTo>
                  <a:lnTo>
                    <a:pt x="28684" y="117314"/>
                  </a:lnTo>
                  <a:lnTo>
                    <a:pt x="28579" y="117446"/>
                  </a:lnTo>
                  <a:lnTo>
                    <a:pt x="28460" y="117591"/>
                  </a:lnTo>
                  <a:lnTo>
                    <a:pt x="28329" y="117722"/>
                  </a:lnTo>
                  <a:lnTo>
                    <a:pt x="28184" y="117854"/>
                  </a:lnTo>
                  <a:lnTo>
                    <a:pt x="28039" y="117985"/>
                  </a:lnTo>
                  <a:lnTo>
                    <a:pt x="27881" y="118104"/>
                  </a:lnTo>
                  <a:lnTo>
                    <a:pt x="27723" y="118222"/>
                  </a:lnTo>
                  <a:lnTo>
                    <a:pt x="27552" y="118328"/>
                  </a:lnTo>
                  <a:lnTo>
                    <a:pt x="27381" y="118433"/>
                  </a:lnTo>
                  <a:lnTo>
                    <a:pt x="27197" y="118525"/>
                  </a:lnTo>
                  <a:lnTo>
                    <a:pt x="27012" y="118617"/>
                  </a:lnTo>
                  <a:lnTo>
                    <a:pt x="26815" y="118696"/>
                  </a:lnTo>
                  <a:lnTo>
                    <a:pt x="26618" y="118775"/>
                  </a:lnTo>
                  <a:lnTo>
                    <a:pt x="26407" y="118841"/>
                  </a:lnTo>
                  <a:lnTo>
                    <a:pt x="26196" y="118907"/>
                  </a:lnTo>
                  <a:lnTo>
                    <a:pt x="25986" y="118960"/>
                  </a:lnTo>
                  <a:lnTo>
                    <a:pt x="25762" y="119012"/>
                  </a:lnTo>
                  <a:lnTo>
                    <a:pt x="25538" y="119052"/>
                  </a:lnTo>
                  <a:lnTo>
                    <a:pt x="25314" y="119078"/>
                  </a:lnTo>
                  <a:lnTo>
                    <a:pt x="25091" y="119104"/>
                  </a:lnTo>
                  <a:lnTo>
                    <a:pt x="24854" y="119118"/>
                  </a:lnTo>
                  <a:lnTo>
                    <a:pt x="17298" y="119118"/>
                  </a:lnTo>
                  <a:lnTo>
                    <a:pt x="17219" y="118841"/>
                  </a:lnTo>
                  <a:lnTo>
                    <a:pt x="17127" y="118565"/>
                  </a:lnTo>
                  <a:lnTo>
                    <a:pt x="17034" y="118301"/>
                  </a:lnTo>
                  <a:lnTo>
                    <a:pt x="16916" y="118038"/>
                  </a:lnTo>
                  <a:lnTo>
                    <a:pt x="16798" y="117788"/>
                  </a:lnTo>
                  <a:lnTo>
                    <a:pt x="16666" y="117538"/>
                  </a:lnTo>
                  <a:lnTo>
                    <a:pt x="16521" y="117288"/>
                  </a:lnTo>
                  <a:lnTo>
                    <a:pt x="16376" y="117051"/>
                  </a:lnTo>
                  <a:lnTo>
                    <a:pt x="16205" y="116814"/>
                  </a:lnTo>
                  <a:lnTo>
                    <a:pt x="16047" y="116590"/>
                  </a:lnTo>
                  <a:lnTo>
                    <a:pt x="15863" y="116380"/>
                  </a:lnTo>
                  <a:lnTo>
                    <a:pt x="15679" y="116169"/>
                  </a:lnTo>
                  <a:lnTo>
                    <a:pt x="15481" y="115958"/>
                  </a:lnTo>
                  <a:lnTo>
                    <a:pt x="15284" y="115774"/>
                  </a:lnTo>
                  <a:lnTo>
                    <a:pt x="15073" y="115590"/>
                  </a:lnTo>
                  <a:lnTo>
                    <a:pt x="14849" y="115405"/>
                  </a:lnTo>
                  <a:lnTo>
                    <a:pt x="14626" y="115234"/>
                  </a:lnTo>
                  <a:lnTo>
                    <a:pt x="14389" y="115076"/>
                  </a:lnTo>
                  <a:lnTo>
                    <a:pt x="14152" y="114932"/>
                  </a:lnTo>
                  <a:lnTo>
                    <a:pt x="13915" y="114787"/>
                  </a:lnTo>
                  <a:lnTo>
                    <a:pt x="13651" y="114655"/>
                  </a:lnTo>
                  <a:lnTo>
                    <a:pt x="13401" y="114537"/>
                  </a:lnTo>
                  <a:lnTo>
                    <a:pt x="13138" y="114418"/>
                  </a:lnTo>
                  <a:lnTo>
                    <a:pt x="12875" y="114326"/>
                  </a:lnTo>
                  <a:lnTo>
                    <a:pt x="12598" y="114234"/>
                  </a:lnTo>
                  <a:lnTo>
                    <a:pt x="12322" y="114155"/>
                  </a:lnTo>
                  <a:lnTo>
                    <a:pt x="12032" y="114089"/>
                  </a:lnTo>
                  <a:lnTo>
                    <a:pt x="11756" y="114023"/>
                  </a:lnTo>
                  <a:lnTo>
                    <a:pt x="11466" y="113984"/>
                  </a:lnTo>
                  <a:lnTo>
                    <a:pt x="11164" y="113957"/>
                  </a:lnTo>
                  <a:lnTo>
                    <a:pt x="10874" y="113931"/>
                  </a:lnTo>
                  <a:lnTo>
                    <a:pt x="10571" y="113931"/>
                  </a:lnTo>
                  <a:lnTo>
                    <a:pt x="10203" y="113944"/>
                  </a:lnTo>
                  <a:lnTo>
                    <a:pt x="9860" y="113971"/>
                  </a:lnTo>
                  <a:lnTo>
                    <a:pt x="9505" y="114010"/>
                  </a:lnTo>
                  <a:lnTo>
                    <a:pt x="9163" y="114076"/>
                  </a:lnTo>
                  <a:lnTo>
                    <a:pt x="8834" y="114155"/>
                  </a:lnTo>
                  <a:lnTo>
                    <a:pt x="8505" y="114247"/>
                  </a:lnTo>
                  <a:lnTo>
                    <a:pt x="8175" y="114352"/>
                  </a:lnTo>
                  <a:lnTo>
                    <a:pt x="7860" y="114471"/>
                  </a:lnTo>
                  <a:lnTo>
                    <a:pt x="7557" y="114616"/>
                  </a:lnTo>
                  <a:lnTo>
                    <a:pt x="7254" y="114774"/>
                  </a:lnTo>
                  <a:lnTo>
                    <a:pt x="6964" y="114945"/>
                  </a:lnTo>
                  <a:lnTo>
                    <a:pt x="6675" y="115116"/>
                  </a:lnTo>
                  <a:lnTo>
                    <a:pt x="6398" y="115313"/>
                  </a:lnTo>
                  <a:lnTo>
                    <a:pt x="6135" y="115524"/>
                  </a:lnTo>
                  <a:lnTo>
                    <a:pt x="5885" y="115734"/>
                  </a:lnTo>
                  <a:lnTo>
                    <a:pt x="5648" y="115971"/>
                  </a:lnTo>
                  <a:lnTo>
                    <a:pt x="5411" y="116208"/>
                  </a:lnTo>
                  <a:lnTo>
                    <a:pt x="5201" y="116472"/>
                  </a:lnTo>
                  <a:lnTo>
                    <a:pt x="4990" y="116735"/>
                  </a:lnTo>
                  <a:lnTo>
                    <a:pt x="4792" y="116998"/>
                  </a:lnTo>
                  <a:lnTo>
                    <a:pt x="4608" y="117288"/>
                  </a:lnTo>
                  <a:lnTo>
                    <a:pt x="4450" y="117577"/>
                  </a:lnTo>
                  <a:lnTo>
                    <a:pt x="4292" y="117880"/>
                  </a:lnTo>
                  <a:lnTo>
                    <a:pt x="4147" y="118183"/>
                  </a:lnTo>
                  <a:lnTo>
                    <a:pt x="4029" y="118499"/>
                  </a:lnTo>
                  <a:lnTo>
                    <a:pt x="3911" y="118828"/>
                  </a:lnTo>
                  <a:lnTo>
                    <a:pt x="3818" y="119157"/>
                  </a:lnTo>
                  <a:lnTo>
                    <a:pt x="3739" y="119486"/>
                  </a:lnTo>
                  <a:lnTo>
                    <a:pt x="3687" y="119828"/>
                  </a:lnTo>
                  <a:lnTo>
                    <a:pt x="3634" y="120184"/>
                  </a:lnTo>
                  <a:lnTo>
                    <a:pt x="3608" y="120539"/>
                  </a:lnTo>
                  <a:lnTo>
                    <a:pt x="3608" y="120895"/>
                  </a:lnTo>
                  <a:lnTo>
                    <a:pt x="3608" y="121250"/>
                  </a:lnTo>
                  <a:lnTo>
                    <a:pt x="3634" y="121605"/>
                  </a:lnTo>
                  <a:lnTo>
                    <a:pt x="3687" y="121948"/>
                  </a:lnTo>
                  <a:lnTo>
                    <a:pt x="3739" y="122290"/>
                  </a:lnTo>
                  <a:lnTo>
                    <a:pt x="3818" y="122632"/>
                  </a:lnTo>
                  <a:lnTo>
                    <a:pt x="3911" y="122961"/>
                  </a:lnTo>
                  <a:lnTo>
                    <a:pt x="4029" y="123290"/>
                  </a:lnTo>
                  <a:lnTo>
                    <a:pt x="4147" y="123606"/>
                  </a:lnTo>
                  <a:lnTo>
                    <a:pt x="4292" y="123909"/>
                  </a:lnTo>
                  <a:lnTo>
                    <a:pt x="4450" y="124212"/>
                  </a:lnTo>
                  <a:lnTo>
                    <a:pt x="4608" y="124501"/>
                  </a:lnTo>
                  <a:lnTo>
                    <a:pt x="4792" y="124778"/>
                  </a:lnTo>
                  <a:lnTo>
                    <a:pt x="4990" y="125054"/>
                  </a:lnTo>
                  <a:lnTo>
                    <a:pt x="5201" y="125318"/>
                  </a:lnTo>
                  <a:lnTo>
                    <a:pt x="5411" y="125568"/>
                  </a:lnTo>
                  <a:lnTo>
                    <a:pt x="5648" y="125818"/>
                  </a:lnTo>
                  <a:lnTo>
                    <a:pt x="5885" y="126042"/>
                  </a:lnTo>
                  <a:lnTo>
                    <a:pt x="6135" y="126265"/>
                  </a:lnTo>
                  <a:lnTo>
                    <a:pt x="6398" y="126476"/>
                  </a:lnTo>
                  <a:lnTo>
                    <a:pt x="6675" y="126660"/>
                  </a:lnTo>
                  <a:lnTo>
                    <a:pt x="6964" y="126844"/>
                  </a:lnTo>
                  <a:lnTo>
                    <a:pt x="7254" y="127016"/>
                  </a:lnTo>
                  <a:lnTo>
                    <a:pt x="7557" y="127174"/>
                  </a:lnTo>
                  <a:lnTo>
                    <a:pt x="7860" y="127305"/>
                  </a:lnTo>
                  <a:lnTo>
                    <a:pt x="8175" y="127437"/>
                  </a:lnTo>
                  <a:lnTo>
                    <a:pt x="8505" y="127542"/>
                  </a:lnTo>
                  <a:lnTo>
                    <a:pt x="8834" y="127634"/>
                  </a:lnTo>
                  <a:lnTo>
                    <a:pt x="9163" y="127713"/>
                  </a:lnTo>
                  <a:lnTo>
                    <a:pt x="9505" y="127779"/>
                  </a:lnTo>
                  <a:lnTo>
                    <a:pt x="9860" y="127819"/>
                  </a:lnTo>
                  <a:lnTo>
                    <a:pt x="10203" y="127845"/>
                  </a:lnTo>
                  <a:lnTo>
                    <a:pt x="10571" y="127858"/>
                  </a:lnTo>
                  <a:lnTo>
                    <a:pt x="10874" y="127845"/>
                  </a:lnTo>
                  <a:lnTo>
                    <a:pt x="11164" y="127832"/>
                  </a:lnTo>
                  <a:lnTo>
                    <a:pt x="11466" y="127805"/>
                  </a:lnTo>
                  <a:lnTo>
                    <a:pt x="11756" y="127753"/>
                  </a:lnTo>
                  <a:lnTo>
                    <a:pt x="12032" y="127700"/>
                  </a:lnTo>
                  <a:lnTo>
                    <a:pt x="12322" y="127634"/>
                  </a:lnTo>
                  <a:lnTo>
                    <a:pt x="12598" y="127555"/>
                  </a:lnTo>
                  <a:lnTo>
                    <a:pt x="12875" y="127463"/>
                  </a:lnTo>
                  <a:lnTo>
                    <a:pt x="13138" y="127371"/>
                  </a:lnTo>
                  <a:lnTo>
                    <a:pt x="13401" y="127253"/>
                  </a:lnTo>
                  <a:lnTo>
                    <a:pt x="13651" y="127134"/>
                  </a:lnTo>
                  <a:lnTo>
                    <a:pt x="13915" y="127002"/>
                  </a:lnTo>
                  <a:lnTo>
                    <a:pt x="14152" y="126858"/>
                  </a:lnTo>
                  <a:lnTo>
                    <a:pt x="14389" y="126713"/>
                  </a:lnTo>
                  <a:lnTo>
                    <a:pt x="14626" y="126555"/>
                  </a:lnTo>
                  <a:lnTo>
                    <a:pt x="14849" y="126384"/>
                  </a:lnTo>
                  <a:lnTo>
                    <a:pt x="15073" y="126199"/>
                  </a:lnTo>
                  <a:lnTo>
                    <a:pt x="15284" y="126015"/>
                  </a:lnTo>
                  <a:lnTo>
                    <a:pt x="15481" y="125818"/>
                  </a:lnTo>
                  <a:lnTo>
                    <a:pt x="15679" y="125620"/>
                  </a:lnTo>
                  <a:lnTo>
                    <a:pt x="15863" y="125410"/>
                  </a:lnTo>
                  <a:lnTo>
                    <a:pt x="16047" y="125186"/>
                  </a:lnTo>
                  <a:lnTo>
                    <a:pt x="16205" y="124962"/>
                  </a:lnTo>
                  <a:lnTo>
                    <a:pt x="16376" y="124738"/>
                  </a:lnTo>
                  <a:lnTo>
                    <a:pt x="16521" y="124501"/>
                  </a:lnTo>
                  <a:lnTo>
                    <a:pt x="16666" y="124251"/>
                  </a:lnTo>
                  <a:lnTo>
                    <a:pt x="16798" y="124001"/>
                  </a:lnTo>
                  <a:lnTo>
                    <a:pt x="16916" y="123751"/>
                  </a:lnTo>
                  <a:lnTo>
                    <a:pt x="17034" y="123488"/>
                  </a:lnTo>
                  <a:lnTo>
                    <a:pt x="17127" y="123211"/>
                  </a:lnTo>
                  <a:lnTo>
                    <a:pt x="17219" y="122948"/>
                  </a:lnTo>
                  <a:lnTo>
                    <a:pt x="17298" y="122672"/>
                  </a:lnTo>
                  <a:lnTo>
                    <a:pt x="24630" y="122672"/>
                  </a:lnTo>
                  <a:lnTo>
                    <a:pt x="25038" y="122659"/>
                  </a:lnTo>
                  <a:lnTo>
                    <a:pt x="25459" y="122632"/>
                  </a:lnTo>
                  <a:lnTo>
                    <a:pt x="25867" y="122580"/>
                  </a:lnTo>
                  <a:lnTo>
                    <a:pt x="26275" y="122527"/>
                  </a:lnTo>
                  <a:lnTo>
                    <a:pt x="26670" y="122448"/>
                  </a:lnTo>
                  <a:lnTo>
                    <a:pt x="27052" y="122356"/>
                  </a:lnTo>
                  <a:lnTo>
                    <a:pt x="27434" y="122237"/>
                  </a:lnTo>
                  <a:lnTo>
                    <a:pt x="27802" y="122119"/>
                  </a:lnTo>
                  <a:lnTo>
                    <a:pt x="28171" y="121974"/>
                  </a:lnTo>
                  <a:lnTo>
                    <a:pt x="28513" y="121816"/>
                  </a:lnTo>
                  <a:lnTo>
                    <a:pt x="28855" y="121658"/>
                  </a:lnTo>
                  <a:lnTo>
                    <a:pt x="29198" y="121474"/>
                  </a:lnTo>
                  <a:lnTo>
                    <a:pt x="29513" y="121276"/>
                  </a:lnTo>
                  <a:lnTo>
                    <a:pt x="29829" y="121066"/>
                  </a:lnTo>
                  <a:lnTo>
                    <a:pt x="30119" y="120855"/>
                  </a:lnTo>
                  <a:lnTo>
                    <a:pt x="30409" y="120618"/>
                  </a:lnTo>
                  <a:lnTo>
                    <a:pt x="30672" y="120381"/>
                  </a:lnTo>
                  <a:lnTo>
                    <a:pt x="30935" y="120118"/>
                  </a:lnTo>
                  <a:lnTo>
                    <a:pt x="31172" y="119855"/>
                  </a:lnTo>
                  <a:lnTo>
                    <a:pt x="31409" y="119591"/>
                  </a:lnTo>
                  <a:lnTo>
                    <a:pt x="31620" y="119302"/>
                  </a:lnTo>
                  <a:lnTo>
                    <a:pt x="31817" y="119012"/>
                  </a:lnTo>
                  <a:lnTo>
                    <a:pt x="31988" y="118709"/>
                  </a:lnTo>
                  <a:lnTo>
                    <a:pt x="32159" y="118407"/>
                  </a:lnTo>
                  <a:lnTo>
                    <a:pt x="32304" y="118078"/>
                  </a:lnTo>
                  <a:lnTo>
                    <a:pt x="32436" y="117762"/>
                  </a:lnTo>
                  <a:lnTo>
                    <a:pt x="32541" y="117433"/>
                  </a:lnTo>
                  <a:lnTo>
                    <a:pt x="32633" y="117090"/>
                  </a:lnTo>
                  <a:lnTo>
                    <a:pt x="32712" y="116748"/>
                  </a:lnTo>
                  <a:lnTo>
                    <a:pt x="32765" y="116406"/>
                  </a:lnTo>
                  <a:lnTo>
                    <a:pt x="32791" y="116050"/>
                  </a:lnTo>
                  <a:lnTo>
                    <a:pt x="32804" y="115682"/>
                  </a:lnTo>
                  <a:lnTo>
                    <a:pt x="32804" y="106507"/>
                  </a:lnTo>
                  <a:lnTo>
                    <a:pt x="33054" y="106639"/>
                  </a:lnTo>
                  <a:lnTo>
                    <a:pt x="33305" y="106783"/>
                  </a:lnTo>
                  <a:lnTo>
                    <a:pt x="33568" y="106902"/>
                  </a:lnTo>
                  <a:lnTo>
                    <a:pt x="33844" y="107020"/>
                  </a:lnTo>
                  <a:lnTo>
                    <a:pt x="34121" y="107126"/>
                  </a:lnTo>
                  <a:lnTo>
                    <a:pt x="34397" y="107231"/>
                  </a:lnTo>
                  <a:lnTo>
                    <a:pt x="34674" y="107323"/>
                  </a:lnTo>
                  <a:lnTo>
                    <a:pt x="34963" y="107402"/>
                  </a:lnTo>
                  <a:lnTo>
                    <a:pt x="35266" y="107481"/>
                  </a:lnTo>
                  <a:lnTo>
                    <a:pt x="35556" y="107547"/>
                  </a:lnTo>
                  <a:lnTo>
                    <a:pt x="35871" y="107599"/>
                  </a:lnTo>
                  <a:lnTo>
                    <a:pt x="36174" y="107652"/>
                  </a:lnTo>
                  <a:lnTo>
                    <a:pt x="36477" y="107692"/>
                  </a:lnTo>
                  <a:lnTo>
                    <a:pt x="36793" y="107718"/>
                  </a:lnTo>
                  <a:lnTo>
                    <a:pt x="37109" y="107731"/>
                  </a:lnTo>
                  <a:lnTo>
                    <a:pt x="51273" y="107731"/>
                  </a:lnTo>
                  <a:lnTo>
                    <a:pt x="51510" y="107757"/>
                  </a:lnTo>
                  <a:lnTo>
                    <a:pt x="51733" y="107771"/>
                  </a:lnTo>
                  <a:lnTo>
                    <a:pt x="51957" y="107810"/>
                  </a:lnTo>
                  <a:lnTo>
                    <a:pt x="52181" y="107850"/>
                  </a:lnTo>
                  <a:lnTo>
                    <a:pt x="52405" y="107889"/>
                  </a:lnTo>
                  <a:lnTo>
                    <a:pt x="52615" y="107942"/>
                  </a:lnTo>
                  <a:lnTo>
                    <a:pt x="52826" y="108008"/>
                  </a:lnTo>
                  <a:lnTo>
                    <a:pt x="53037" y="108073"/>
                  </a:lnTo>
                  <a:lnTo>
                    <a:pt x="53234" y="108152"/>
                  </a:lnTo>
                  <a:lnTo>
                    <a:pt x="53418" y="108244"/>
                  </a:lnTo>
                  <a:lnTo>
                    <a:pt x="53616" y="108323"/>
                  </a:lnTo>
                  <a:lnTo>
                    <a:pt x="53800" y="108429"/>
                  </a:lnTo>
                  <a:lnTo>
                    <a:pt x="53971" y="108534"/>
                  </a:lnTo>
                  <a:lnTo>
                    <a:pt x="54142" y="108639"/>
                  </a:lnTo>
                  <a:lnTo>
                    <a:pt x="54300" y="108758"/>
                  </a:lnTo>
                  <a:lnTo>
                    <a:pt x="54458" y="108876"/>
                  </a:lnTo>
                  <a:lnTo>
                    <a:pt x="54603" y="108995"/>
                  </a:lnTo>
                  <a:lnTo>
                    <a:pt x="54748" y="109126"/>
                  </a:lnTo>
                  <a:lnTo>
                    <a:pt x="54866" y="109258"/>
                  </a:lnTo>
                  <a:lnTo>
                    <a:pt x="54998" y="109403"/>
                  </a:lnTo>
                  <a:lnTo>
                    <a:pt x="55103" y="109548"/>
                  </a:lnTo>
                  <a:lnTo>
                    <a:pt x="55209" y="109692"/>
                  </a:lnTo>
                  <a:lnTo>
                    <a:pt x="55301" y="109850"/>
                  </a:lnTo>
                  <a:lnTo>
                    <a:pt x="55393" y="109995"/>
                  </a:lnTo>
                  <a:lnTo>
                    <a:pt x="55459" y="110153"/>
                  </a:lnTo>
                  <a:lnTo>
                    <a:pt x="55525" y="110324"/>
                  </a:lnTo>
                  <a:lnTo>
                    <a:pt x="55577" y="110482"/>
                  </a:lnTo>
                  <a:lnTo>
                    <a:pt x="55617" y="110653"/>
                  </a:lnTo>
                  <a:lnTo>
                    <a:pt x="55656" y="110825"/>
                  </a:lnTo>
                  <a:lnTo>
                    <a:pt x="55669" y="110996"/>
                  </a:lnTo>
                  <a:lnTo>
                    <a:pt x="55682" y="111167"/>
                  </a:lnTo>
                  <a:lnTo>
                    <a:pt x="55682" y="169165"/>
                  </a:lnTo>
                  <a:lnTo>
                    <a:pt x="59223" y="169165"/>
                  </a:lnTo>
                  <a:lnTo>
                    <a:pt x="59223" y="111167"/>
                  </a:lnTo>
                  <a:lnTo>
                    <a:pt x="59210" y="110811"/>
                  </a:lnTo>
                  <a:lnTo>
                    <a:pt x="59184" y="110456"/>
                  </a:lnTo>
                  <a:lnTo>
                    <a:pt x="59131" y="110101"/>
                  </a:lnTo>
                  <a:lnTo>
                    <a:pt x="59052" y="109758"/>
                  </a:lnTo>
                  <a:lnTo>
                    <a:pt x="58960" y="109429"/>
                  </a:lnTo>
                  <a:lnTo>
                    <a:pt x="58855" y="109100"/>
                  </a:lnTo>
                  <a:lnTo>
                    <a:pt x="58723" y="108771"/>
                  </a:lnTo>
                  <a:lnTo>
                    <a:pt x="58578" y="108455"/>
                  </a:lnTo>
                  <a:lnTo>
                    <a:pt x="58407" y="108139"/>
                  </a:lnTo>
                  <a:lnTo>
                    <a:pt x="58236" y="107850"/>
                  </a:lnTo>
                  <a:lnTo>
                    <a:pt x="58039" y="107547"/>
                  </a:lnTo>
                  <a:lnTo>
                    <a:pt x="57828" y="107270"/>
                  </a:lnTo>
                  <a:lnTo>
                    <a:pt x="57591" y="106994"/>
                  </a:lnTo>
                  <a:lnTo>
                    <a:pt x="57354" y="106731"/>
                  </a:lnTo>
                  <a:lnTo>
                    <a:pt x="57091" y="106481"/>
                  </a:lnTo>
                  <a:lnTo>
                    <a:pt x="56828" y="106230"/>
                  </a:lnTo>
                  <a:lnTo>
                    <a:pt x="56538" y="106007"/>
                  </a:lnTo>
                  <a:lnTo>
                    <a:pt x="56235" y="105783"/>
                  </a:lnTo>
                  <a:lnTo>
                    <a:pt x="55933" y="105572"/>
                  </a:lnTo>
                  <a:lnTo>
                    <a:pt x="55617" y="105388"/>
                  </a:lnTo>
                  <a:lnTo>
                    <a:pt x="55274" y="105204"/>
                  </a:lnTo>
                  <a:lnTo>
                    <a:pt x="54932" y="105033"/>
                  </a:lnTo>
                  <a:lnTo>
                    <a:pt x="54590" y="104875"/>
                  </a:lnTo>
                  <a:lnTo>
                    <a:pt x="54221" y="104743"/>
                  </a:lnTo>
                  <a:lnTo>
                    <a:pt x="53853" y="104611"/>
                  </a:lnTo>
                  <a:lnTo>
                    <a:pt x="53471" y="104506"/>
                  </a:lnTo>
                  <a:lnTo>
                    <a:pt x="53089" y="104414"/>
                  </a:lnTo>
                  <a:lnTo>
                    <a:pt x="52694" y="104335"/>
                  </a:lnTo>
                  <a:lnTo>
                    <a:pt x="52286" y="104269"/>
                  </a:lnTo>
                  <a:lnTo>
                    <a:pt x="51878" y="104230"/>
                  </a:lnTo>
                  <a:lnTo>
                    <a:pt x="51457" y="104203"/>
                  </a:lnTo>
                  <a:lnTo>
                    <a:pt x="51049" y="104190"/>
                  </a:lnTo>
                  <a:lnTo>
                    <a:pt x="37201" y="104190"/>
                  </a:lnTo>
                  <a:lnTo>
                    <a:pt x="36964" y="104177"/>
                  </a:lnTo>
                  <a:lnTo>
                    <a:pt x="36740" y="104151"/>
                  </a:lnTo>
                  <a:lnTo>
                    <a:pt x="36516" y="104124"/>
                  </a:lnTo>
                  <a:lnTo>
                    <a:pt x="36293" y="104085"/>
                  </a:lnTo>
                  <a:lnTo>
                    <a:pt x="36082" y="104032"/>
                  </a:lnTo>
                  <a:lnTo>
                    <a:pt x="35858" y="103979"/>
                  </a:lnTo>
                  <a:lnTo>
                    <a:pt x="35648" y="103914"/>
                  </a:lnTo>
                  <a:lnTo>
                    <a:pt x="35450" y="103848"/>
                  </a:lnTo>
                  <a:lnTo>
                    <a:pt x="35253" y="103769"/>
                  </a:lnTo>
                  <a:lnTo>
                    <a:pt x="35055" y="103690"/>
                  </a:lnTo>
                  <a:lnTo>
                    <a:pt x="34871" y="103598"/>
                  </a:lnTo>
                  <a:lnTo>
                    <a:pt x="34687" y="103492"/>
                  </a:lnTo>
                  <a:lnTo>
                    <a:pt x="34502" y="103387"/>
                  </a:lnTo>
                  <a:lnTo>
                    <a:pt x="34344" y="103282"/>
                  </a:lnTo>
                  <a:lnTo>
                    <a:pt x="34173" y="103176"/>
                  </a:lnTo>
                  <a:lnTo>
                    <a:pt x="34029" y="103045"/>
                  </a:lnTo>
                  <a:lnTo>
                    <a:pt x="33871" y="102926"/>
                  </a:lnTo>
                  <a:lnTo>
                    <a:pt x="33739" y="102795"/>
                  </a:lnTo>
                  <a:lnTo>
                    <a:pt x="33607" y="102663"/>
                  </a:lnTo>
                  <a:lnTo>
                    <a:pt x="33489" y="102518"/>
                  </a:lnTo>
                  <a:lnTo>
                    <a:pt x="33370" y="102374"/>
                  </a:lnTo>
                  <a:lnTo>
                    <a:pt x="33265" y="102229"/>
                  </a:lnTo>
                  <a:lnTo>
                    <a:pt x="33173" y="102071"/>
                  </a:lnTo>
                  <a:lnTo>
                    <a:pt x="33094" y="101926"/>
                  </a:lnTo>
                  <a:lnTo>
                    <a:pt x="33015" y="101768"/>
                  </a:lnTo>
                  <a:lnTo>
                    <a:pt x="32949" y="101597"/>
                  </a:lnTo>
                  <a:lnTo>
                    <a:pt x="32896" y="101439"/>
                  </a:lnTo>
                  <a:lnTo>
                    <a:pt x="32857" y="101268"/>
                  </a:lnTo>
                  <a:lnTo>
                    <a:pt x="32831" y="101097"/>
                  </a:lnTo>
                  <a:lnTo>
                    <a:pt x="32804" y="100926"/>
                  </a:lnTo>
                  <a:lnTo>
                    <a:pt x="32804" y="100754"/>
                  </a:lnTo>
                  <a:lnTo>
                    <a:pt x="32804" y="66384"/>
                  </a:lnTo>
                  <a:lnTo>
                    <a:pt x="32804" y="56907"/>
                  </a:lnTo>
                  <a:lnTo>
                    <a:pt x="32804" y="51457"/>
                  </a:lnTo>
                  <a:lnTo>
                    <a:pt x="32804" y="47232"/>
                  </a:lnTo>
                  <a:lnTo>
                    <a:pt x="32804" y="46995"/>
                  </a:lnTo>
                  <a:lnTo>
                    <a:pt x="32818" y="46758"/>
                  </a:lnTo>
                  <a:lnTo>
                    <a:pt x="32844" y="46534"/>
                  </a:lnTo>
                  <a:lnTo>
                    <a:pt x="32870" y="46310"/>
                  </a:lnTo>
                  <a:lnTo>
                    <a:pt x="32910" y="46086"/>
                  </a:lnTo>
                  <a:lnTo>
                    <a:pt x="32962" y="45863"/>
                  </a:lnTo>
                  <a:lnTo>
                    <a:pt x="33015" y="45652"/>
                  </a:lnTo>
                  <a:lnTo>
                    <a:pt x="33081" y="45441"/>
                  </a:lnTo>
                  <a:lnTo>
                    <a:pt x="33147" y="45244"/>
                  </a:lnTo>
                  <a:lnTo>
                    <a:pt x="33226" y="45046"/>
                  </a:lnTo>
                  <a:lnTo>
                    <a:pt x="33305" y="44849"/>
                  </a:lnTo>
                  <a:lnTo>
                    <a:pt x="33397" y="44652"/>
                  </a:lnTo>
                  <a:lnTo>
                    <a:pt x="33489" y="44480"/>
                  </a:lnTo>
                  <a:lnTo>
                    <a:pt x="33594" y="44296"/>
                  </a:lnTo>
                  <a:lnTo>
                    <a:pt x="33713" y="44125"/>
                  </a:lnTo>
                  <a:lnTo>
                    <a:pt x="33818" y="43967"/>
                  </a:lnTo>
                  <a:lnTo>
                    <a:pt x="33936" y="43809"/>
                  </a:lnTo>
                  <a:lnTo>
                    <a:pt x="34068" y="43664"/>
                  </a:lnTo>
                  <a:lnTo>
                    <a:pt x="34200" y="43533"/>
                  </a:lnTo>
                  <a:lnTo>
                    <a:pt x="34331" y="43401"/>
                  </a:lnTo>
                  <a:lnTo>
                    <a:pt x="34476" y="43269"/>
                  </a:lnTo>
                  <a:lnTo>
                    <a:pt x="34621" y="43164"/>
                  </a:lnTo>
                  <a:lnTo>
                    <a:pt x="34766" y="43059"/>
                  </a:lnTo>
                  <a:lnTo>
                    <a:pt x="34911" y="42967"/>
                  </a:lnTo>
                  <a:lnTo>
                    <a:pt x="35068" y="42874"/>
                  </a:lnTo>
                  <a:lnTo>
                    <a:pt x="35226" y="42809"/>
                  </a:lnTo>
                  <a:lnTo>
                    <a:pt x="35384" y="42743"/>
                  </a:lnTo>
                  <a:lnTo>
                    <a:pt x="35556" y="42690"/>
                  </a:lnTo>
                  <a:lnTo>
                    <a:pt x="35727" y="42651"/>
                  </a:lnTo>
                  <a:lnTo>
                    <a:pt x="35885" y="42624"/>
                  </a:lnTo>
                  <a:lnTo>
                    <a:pt x="36069" y="42598"/>
                  </a:lnTo>
                  <a:lnTo>
                    <a:pt x="72519" y="42598"/>
                  </a:lnTo>
                  <a:lnTo>
                    <a:pt x="72519" y="70070"/>
                  </a:lnTo>
                  <a:lnTo>
                    <a:pt x="72505" y="70241"/>
                  </a:lnTo>
                  <a:lnTo>
                    <a:pt x="72492" y="70413"/>
                  </a:lnTo>
                  <a:lnTo>
                    <a:pt x="72466" y="70584"/>
                  </a:lnTo>
                  <a:lnTo>
                    <a:pt x="72426" y="70755"/>
                  </a:lnTo>
                  <a:lnTo>
                    <a:pt x="72374" y="70926"/>
                  </a:lnTo>
                  <a:lnTo>
                    <a:pt x="72308" y="71084"/>
                  </a:lnTo>
                  <a:lnTo>
                    <a:pt x="72229" y="71242"/>
                  </a:lnTo>
                  <a:lnTo>
                    <a:pt x="72150" y="71400"/>
                  </a:lnTo>
                  <a:lnTo>
                    <a:pt x="72058" y="71545"/>
                  </a:lnTo>
                  <a:lnTo>
                    <a:pt x="71953" y="71689"/>
                  </a:lnTo>
                  <a:lnTo>
                    <a:pt x="71834" y="71834"/>
                  </a:lnTo>
                  <a:lnTo>
                    <a:pt x="71716" y="71979"/>
                  </a:lnTo>
                  <a:lnTo>
                    <a:pt x="71584" y="72111"/>
                  </a:lnTo>
                  <a:lnTo>
                    <a:pt x="71439" y="72242"/>
                  </a:lnTo>
                  <a:lnTo>
                    <a:pt x="71294" y="72374"/>
                  </a:lnTo>
                  <a:lnTo>
                    <a:pt x="71150" y="72492"/>
                  </a:lnTo>
                  <a:lnTo>
                    <a:pt x="70978" y="72598"/>
                  </a:lnTo>
                  <a:lnTo>
                    <a:pt x="70807" y="72716"/>
                  </a:lnTo>
                  <a:lnTo>
                    <a:pt x="70636" y="72821"/>
                  </a:lnTo>
                  <a:lnTo>
                    <a:pt x="70452" y="72914"/>
                  </a:lnTo>
                  <a:lnTo>
                    <a:pt x="70268" y="73006"/>
                  </a:lnTo>
                  <a:lnTo>
                    <a:pt x="70070" y="73085"/>
                  </a:lnTo>
                  <a:lnTo>
                    <a:pt x="69873" y="73164"/>
                  </a:lnTo>
                  <a:lnTo>
                    <a:pt x="69662" y="73229"/>
                  </a:lnTo>
                  <a:lnTo>
                    <a:pt x="69465" y="73295"/>
                  </a:lnTo>
                  <a:lnTo>
                    <a:pt x="69241" y="73348"/>
                  </a:lnTo>
                  <a:lnTo>
                    <a:pt x="69030" y="73401"/>
                  </a:lnTo>
                  <a:lnTo>
                    <a:pt x="68806" y="73440"/>
                  </a:lnTo>
                  <a:lnTo>
                    <a:pt x="68583" y="73466"/>
                  </a:lnTo>
                  <a:lnTo>
                    <a:pt x="68346" y="73493"/>
                  </a:lnTo>
                  <a:lnTo>
                    <a:pt x="68122" y="73506"/>
                  </a:lnTo>
                  <a:lnTo>
                    <a:pt x="61330" y="73506"/>
                  </a:lnTo>
                  <a:lnTo>
                    <a:pt x="61251" y="73229"/>
                  </a:lnTo>
                  <a:lnTo>
                    <a:pt x="61158" y="72953"/>
                  </a:lnTo>
                  <a:lnTo>
                    <a:pt x="61066" y="72690"/>
                  </a:lnTo>
                  <a:lnTo>
                    <a:pt x="60948" y="72427"/>
                  </a:lnTo>
                  <a:lnTo>
                    <a:pt x="60829" y="72176"/>
                  </a:lnTo>
                  <a:lnTo>
                    <a:pt x="60698" y="71926"/>
                  </a:lnTo>
                  <a:lnTo>
                    <a:pt x="60553" y="71676"/>
                  </a:lnTo>
                  <a:lnTo>
                    <a:pt x="60408" y="71439"/>
                  </a:lnTo>
                  <a:lnTo>
                    <a:pt x="60237" y="71202"/>
                  </a:lnTo>
                  <a:lnTo>
                    <a:pt x="60079" y="70979"/>
                  </a:lnTo>
                  <a:lnTo>
                    <a:pt x="59895" y="70768"/>
                  </a:lnTo>
                  <a:lnTo>
                    <a:pt x="59711" y="70557"/>
                  </a:lnTo>
                  <a:lnTo>
                    <a:pt x="59513" y="70347"/>
                  </a:lnTo>
                  <a:lnTo>
                    <a:pt x="59316" y="70162"/>
                  </a:lnTo>
                  <a:lnTo>
                    <a:pt x="59105" y="69965"/>
                  </a:lnTo>
                  <a:lnTo>
                    <a:pt x="58881" y="69794"/>
                  </a:lnTo>
                  <a:lnTo>
                    <a:pt x="58657" y="69623"/>
                  </a:lnTo>
                  <a:lnTo>
                    <a:pt x="58420" y="69465"/>
                  </a:lnTo>
                  <a:lnTo>
                    <a:pt x="58184" y="69307"/>
                  </a:lnTo>
                  <a:lnTo>
                    <a:pt x="57947" y="69175"/>
                  </a:lnTo>
                  <a:lnTo>
                    <a:pt x="57683" y="69043"/>
                  </a:lnTo>
                  <a:lnTo>
                    <a:pt x="57433" y="68925"/>
                  </a:lnTo>
                  <a:lnTo>
                    <a:pt x="57170" y="68807"/>
                  </a:lnTo>
                  <a:lnTo>
                    <a:pt x="56907" y="68701"/>
                  </a:lnTo>
                  <a:lnTo>
                    <a:pt x="56630" y="68622"/>
                  </a:lnTo>
                  <a:lnTo>
                    <a:pt x="56354" y="68543"/>
                  </a:lnTo>
                  <a:lnTo>
                    <a:pt x="56064" y="68477"/>
                  </a:lnTo>
                  <a:lnTo>
                    <a:pt x="55788" y="68412"/>
                  </a:lnTo>
                  <a:lnTo>
                    <a:pt x="55485" y="68372"/>
                  </a:lnTo>
                  <a:lnTo>
                    <a:pt x="55195" y="68346"/>
                  </a:lnTo>
                  <a:lnTo>
                    <a:pt x="54906" y="68320"/>
                  </a:lnTo>
                  <a:lnTo>
                    <a:pt x="54235" y="68320"/>
                  </a:lnTo>
                  <a:lnTo>
                    <a:pt x="53892" y="68346"/>
                  </a:lnTo>
                  <a:lnTo>
                    <a:pt x="53537" y="68398"/>
                  </a:lnTo>
                  <a:lnTo>
                    <a:pt x="53195" y="68451"/>
                  </a:lnTo>
                  <a:lnTo>
                    <a:pt x="52866" y="68530"/>
                  </a:lnTo>
                  <a:lnTo>
                    <a:pt x="52523" y="68635"/>
                  </a:lnTo>
                  <a:lnTo>
                    <a:pt x="52207" y="68741"/>
                  </a:lnTo>
                  <a:lnTo>
                    <a:pt x="51891" y="68859"/>
                  </a:lnTo>
                  <a:lnTo>
                    <a:pt x="51575" y="69004"/>
                  </a:lnTo>
                  <a:lnTo>
                    <a:pt x="51286" y="69162"/>
                  </a:lnTo>
                  <a:lnTo>
                    <a:pt x="50996" y="69320"/>
                  </a:lnTo>
                  <a:lnTo>
                    <a:pt x="50707" y="69504"/>
                  </a:lnTo>
                  <a:lnTo>
                    <a:pt x="50430" y="69702"/>
                  </a:lnTo>
                  <a:lnTo>
                    <a:pt x="50167" y="69912"/>
                  </a:lnTo>
                  <a:lnTo>
                    <a:pt x="49917" y="70123"/>
                  </a:lnTo>
                  <a:lnTo>
                    <a:pt x="49680" y="70360"/>
                  </a:lnTo>
                  <a:lnTo>
                    <a:pt x="49443" y="70597"/>
                  </a:lnTo>
                  <a:lnTo>
                    <a:pt x="49232" y="70847"/>
                  </a:lnTo>
                  <a:lnTo>
                    <a:pt x="49022" y="71110"/>
                  </a:lnTo>
                  <a:lnTo>
                    <a:pt x="48824" y="71387"/>
                  </a:lnTo>
                  <a:lnTo>
                    <a:pt x="48640" y="71676"/>
                  </a:lnTo>
                  <a:lnTo>
                    <a:pt x="48482" y="71966"/>
                  </a:lnTo>
                  <a:lnTo>
                    <a:pt x="48324" y="72269"/>
                  </a:lnTo>
                  <a:lnTo>
                    <a:pt x="48179" y="72571"/>
                  </a:lnTo>
                  <a:lnTo>
                    <a:pt x="48061" y="72887"/>
                  </a:lnTo>
                  <a:lnTo>
                    <a:pt x="47942" y="73216"/>
                  </a:lnTo>
                  <a:lnTo>
                    <a:pt x="47850" y="73545"/>
                  </a:lnTo>
                  <a:lnTo>
                    <a:pt x="47771" y="73875"/>
                  </a:lnTo>
                  <a:lnTo>
                    <a:pt x="47719" y="74217"/>
                  </a:lnTo>
                  <a:lnTo>
                    <a:pt x="47666" y="74572"/>
                  </a:lnTo>
                  <a:lnTo>
                    <a:pt x="47640" y="74928"/>
                  </a:lnTo>
                  <a:lnTo>
                    <a:pt x="47640" y="75283"/>
                  </a:lnTo>
                  <a:lnTo>
                    <a:pt x="47640" y="75638"/>
                  </a:lnTo>
                  <a:lnTo>
                    <a:pt x="47666" y="75994"/>
                  </a:lnTo>
                  <a:lnTo>
                    <a:pt x="47719" y="76336"/>
                  </a:lnTo>
                  <a:lnTo>
                    <a:pt x="47771" y="76678"/>
                  </a:lnTo>
                  <a:lnTo>
                    <a:pt x="47850" y="77021"/>
                  </a:lnTo>
                  <a:lnTo>
                    <a:pt x="47942" y="77350"/>
                  </a:lnTo>
                  <a:lnTo>
                    <a:pt x="48061" y="77666"/>
                  </a:lnTo>
                  <a:lnTo>
                    <a:pt x="48179" y="77982"/>
                  </a:lnTo>
                  <a:lnTo>
                    <a:pt x="48324" y="78297"/>
                  </a:lnTo>
                  <a:lnTo>
                    <a:pt x="48482" y="78600"/>
                  </a:lnTo>
                  <a:lnTo>
                    <a:pt x="48640" y="78890"/>
                  </a:lnTo>
                  <a:lnTo>
                    <a:pt x="48824" y="79166"/>
                  </a:lnTo>
                  <a:lnTo>
                    <a:pt x="49022" y="79443"/>
                  </a:lnTo>
                  <a:lnTo>
                    <a:pt x="49232" y="79706"/>
                  </a:lnTo>
                  <a:lnTo>
                    <a:pt x="49443" y="79956"/>
                  </a:lnTo>
                  <a:lnTo>
                    <a:pt x="49680" y="80206"/>
                  </a:lnTo>
                  <a:lnTo>
                    <a:pt x="49917" y="80430"/>
                  </a:lnTo>
                  <a:lnTo>
                    <a:pt x="50167" y="80654"/>
                  </a:lnTo>
                  <a:lnTo>
                    <a:pt x="50430" y="80864"/>
                  </a:lnTo>
                  <a:lnTo>
                    <a:pt x="50707" y="81049"/>
                  </a:lnTo>
                  <a:lnTo>
                    <a:pt x="50996" y="81233"/>
                  </a:lnTo>
                  <a:lnTo>
                    <a:pt x="51286" y="81404"/>
                  </a:lnTo>
                  <a:lnTo>
                    <a:pt x="51575" y="81562"/>
                  </a:lnTo>
                  <a:lnTo>
                    <a:pt x="51891" y="81694"/>
                  </a:lnTo>
                  <a:lnTo>
                    <a:pt x="52207" y="81825"/>
                  </a:lnTo>
                  <a:lnTo>
                    <a:pt x="52523" y="81931"/>
                  </a:lnTo>
                  <a:lnTo>
                    <a:pt x="52866" y="82023"/>
                  </a:lnTo>
                  <a:lnTo>
                    <a:pt x="53195" y="82102"/>
                  </a:lnTo>
                  <a:lnTo>
                    <a:pt x="53537" y="82168"/>
                  </a:lnTo>
                  <a:lnTo>
                    <a:pt x="53892" y="82207"/>
                  </a:lnTo>
                  <a:lnTo>
                    <a:pt x="54235" y="82233"/>
                  </a:lnTo>
                  <a:lnTo>
                    <a:pt x="54603" y="82247"/>
                  </a:lnTo>
                  <a:lnTo>
                    <a:pt x="54906" y="82233"/>
                  </a:lnTo>
                  <a:lnTo>
                    <a:pt x="55195" y="82220"/>
                  </a:lnTo>
                  <a:lnTo>
                    <a:pt x="55485" y="82181"/>
                  </a:lnTo>
                  <a:lnTo>
                    <a:pt x="55788" y="82141"/>
                  </a:lnTo>
                  <a:lnTo>
                    <a:pt x="56064" y="82089"/>
                  </a:lnTo>
                  <a:lnTo>
                    <a:pt x="56354" y="82023"/>
                  </a:lnTo>
                  <a:lnTo>
                    <a:pt x="56630" y="81944"/>
                  </a:lnTo>
                  <a:lnTo>
                    <a:pt x="56907" y="81852"/>
                  </a:lnTo>
                  <a:lnTo>
                    <a:pt x="57170" y="81746"/>
                  </a:lnTo>
                  <a:lnTo>
                    <a:pt x="57433" y="81641"/>
                  </a:lnTo>
                  <a:lnTo>
                    <a:pt x="57683" y="81523"/>
                  </a:lnTo>
                  <a:lnTo>
                    <a:pt x="57947" y="81391"/>
                  </a:lnTo>
                  <a:lnTo>
                    <a:pt x="58184" y="81246"/>
                  </a:lnTo>
                  <a:lnTo>
                    <a:pt x="58420" y="81101"/>
                  </a:lnTo>
                  <a:lnTo>
                    <a:pt x="58657" y="80930"/>
                  </a:lnTo>
                  <a:lnTo>
                    <a:pt x="58881" y="80772"/>
                  </a:lnTo>
                  <a:lnTo>
                    <a:pt x="59105" y="80588"/>
                  </a:lnTo>
                  <a:lnTo>
                    <a:pt x="59316" y="80404"/>
                  </a:lnTo>
                  <a:lnTo>
                    <a:pt x="59513" y="80206"/>
                  </a:lnTo>
                  <a:lnTo>
                    <a:pt x="59711" y="80009"/>
                  </a:lnTo>
                  <a:lnTo>
                    <a:pt x="59895" y="79798"/>
                  </a:lnTo>
                  <a:lnTo>
                    <a:pt x="60079" y="79574"/>
                  </a:lnTo>
                  <a:lnTo>
                    <a:pt x="60237" y="79351"/>
                  </a:lnTo>
                  <a:lnTo>
                    <a:pt x="60408" y="79127"/>
                  </a:lnTo>
                  <a:lnTo>
                    <a:pt x="60553" y="78890"/>
                  </a:lnTo>
                  <a:lnTo>
                    <a:pt x="60698" y="78640"/>
                  </a:lnTo>
                  <a:lnTo>
                    <a:pt x="60829" y="78390"/>
                  </a:lnTo>
                  <a:lnTo>
                    <a:pt x="60948" y="78126"/>
                  </a:lnTo>
                  <a:lnTo>
                    <a:pt x="61066" y="77863"/>
                  </a:lnTo>
                  <a:lnTo>
                    <a:pt x="61158" y="77600"/>
                  </a:lnTo>
                  <a:lnTo>
                    <a:pt x="61251" y="77323"/>
                  </a:lnTo>
                  <a:lnTo>
                    <a:pt x="61330" y="77047"/>
                  </a:lnTo>
                  <a:lnTo>
                    <a:pt x="68306" y="77047"/>
                  </a:lnTo>
                  <a:lnTo>
                    <a:pt x="68714" y="77021"/>
                  </a:lnTo>
                  <a:lnTo>
                    <a:pt x="69122" y="76968"/>
                  </a:lnTo>
                  <a:lnTo>
                    <a:pt x="69530" y="76915"/>
                  </a:lnTo>
                  <a:lnTo>
                    <a:pt x="69925" y="76836"/>
                  </a:lnTo>
                  <a:lnTo>
                    <a:pt x="70307" y="76744"/>
                  </a:lnTo>
                  <a:lnTo>
                    <a:pt x="70689" y="76626"/>
                  </a:lnTo>
                  <a:lnTo>
                    <a:pt x="71071" y="76507"/>
                  </a:lnTo>
                  <a:lnTo>
                    <a:pt x="71426" y="76362"/>
                  </a:lnTo>
                  <a:lnTo>
                    <a:pt x="71781" y="76204"/>
                  </a:lnTo>
                  <a:lnTo>
                    <a:pt x="72124" y="76046"/>
                  </a:lnTo>
                  <a:lnTo>
                    <a:pt x="72453" y="75862"/>
                  </a:lnTo>
                  <a:lnTo>
                    <a:pt x="72769" y="75665"/>
                  </a:lnTo>
                  <a:lnTo>
                    <a:pt x="73085" y="75454"/>
                  </a:lnTo>
                  <a:lnTo>
                    <a:pt x="73374" y="75230"/>
                  </a:lnTo>
                  <a:lnTo>
                    <a:pt x="73664" y="75007"/>
                  </a:lnTo>
                  <a:lnTo>
                    <a:pt x="73940" y="74770"/>
                  </a:lnTo>
                  <a:lnTo>
                    <a:pt x="74190" y="74506"/>
                  </a:lnTo>
                  <a:lnTo>
                    <a:pt x="74440" y="74243"/>
                  </a:lnTo>
                  <a:lnTo>
                    <a:pt x="74664" y="73967"/>
                  </a:lnTo>
                  <a:lnTo>
                    <a:pt x="74875" y="73690"/>
                  </a:lnTo>
                  <a:lnTo>
                    <a:pt x="75072" y="73401"/>
                  </a:lnTo>
                  <a:lnTo>
                    <a:pt x="75257" y="73098"/>
                  </a:lnTo>
                  <a:lnTo>
                    <a:pt x="75415" y="72782"/>
                  </a:lnTo>
                  <a:lnTo>
                    <a:pt x="75559" y="72466"/>
                  </a:lnTo>
                  <a:lnTo>
                    <a:pt x="75691" y="72150"/>
                  </a:lnTo>
                  <a:lnTo>
                    <a:pt x="75809" y="71821"/>
                  </a:lnTo>
                  <a:lnTo>
                    <a:pt x="75902" y="71479"/>
                  </a:lnTo>
                  <a:lnTo>
                    <a:pt x="75967" y="71136"/>
                  </a:lnTo>
                  <a:lnTo>
                    <a:pt x="76020" y="70781"/>
                  </a:lnTo>
                  <a:lnTo>
                    <a:pt x="76046" y="70426"/>
                  </a:lnTo>
                  <a:lnTo>
                    <a:pt x="76060" y="70070"/>
                  </a:lnTo>
                  <a:lnTo>
                    <a:pt x="76060" y="42598"/>
                  </a:lnTo>
                  <a:lnTo>
                    <a:pt x="92264" y="42598"/>
                  </a:lnTo>
                  <a:lnTo>
                    <a:pt x="92685" y="42585"/>
                  </a:lnTo>
                  <a:lnTo>
                    <a:pt x="93093" y="42559"/>
                  </a:lnTo>
                  <a:lnTo>
                    <a:pt x="93501" y="42519"/>
                  </a:lnTo>
                  <a:lnTo>
                    <a:pt x="93909" y="42453"/>
                  </a:lnTo>
                  <a:lnTo>
                    <a:pt x="94304" y="42374"/>
                  </a:lnTo>
                  <a:lnTo>
                    <a:pt x="94686" y="42282"/>
                  </a:lnTo>
                  <a:lnTo>
                    <a:pt x="95068" y="42164"/>
                  </a:lnTo>
                  <a:lnTo>
                    <a:pt x="95436" y="42045"/>
                  </a:lnTo>
                  <a:lnTo>
                    <a:pt x="95805" y="41900"/>
                  </a:lnTo>
                  <a:lnTo>
                    <a:pt x="96160" y="41756"/>
                  </a:lnTo>
                  <a:lnTo>
                    <a:pt x="96502" y="41584"/>
                  </a:lnTo>
                  <a:lnTo>
                    <a:pt x="96832" y="41400"/>
                  </a:lnTo>
                  <a:lnTo>
                    <a:pt x="97147" y="41203"/>
                  </a:lnTo>
                  <a:lnTo>
                    <a:pt x="97463" y="40992"/>
                  </a:lnTo>
                  <a:lnTo>
                    <a:pt x="97753" y="40781"/>
                  </a:lnTo>
                  <a:lnTo>
                    <a:pt x="98043" y="40544"/>
                  </a:lnTo>
                  <a:lnTo>
                    <a:pt x="98319" y="40308"/>
                  </a:lnTo>
                  <a:lnTo>
                    <a:pt x="98569" y="40057"/>
                  </a:lnTo>
                  <a:lnTo>
                    <a:pt x="98819" y="39794"/>
                  </a:lnTo>
                  <a:lnTo>
                    <a:pt x="99043" y="39518"/>
                  </a:lnTo>
                  <a:lnTo>
                    <a:pt x="99254" y="39228"/>
                  </a:lnTo>
                  <a:lnTo>
                    <a:pt x="99451" y="38939"/>
                  </a:lnTo>
                  <a:lnTo>
                    <a:pt x="99635" y="38636"/>
                  </a:lnTo>
                  <a:lnTo>
                    <a:pt x="99793" y="38333"/>
                  </a:lnTo>
                  <a:lnTo>
                    <a:pt x="99938" y="38017"/>
                  </a:lnTo>
                  <a:lnTo>
                    <a:pt x="100070" y="37688"/>
                  </a:lnTo>
                  <a:lnTo>
                    <a:pt x="100188" y="37359"/>
                  </a:lnTo>
                  <a:lnTo>
                    <a:pt x="100280" y="37017"/>
                  </a:lnTo>
                  <a:lnTo>
                    <a:pt x="100346" y="36674"/>
                  </a:lnTo>
                  <a:lnTo>
                    <a:pt x="100399" y="36332"/>
                  </a:lnTo>
                  <a:lnTo>
                    <a:pt x="100425" y="35977"/>
                  </a:lnTo>
                  <a:lnTo>
                    <a:pt x="100438" y="35621"/>
                  </a:lnTo>
                  <a:lnTo>
                    <a:pt x="100438" y="28131"/>
                  </a:lnTo>
                  <a:lnTo>
                    <a:pt x="100438" y="21721"/>
                  </a:lnTo>
                  <a:lnTo>
                    <a:pt x="100438" y="14244"/>
                  </a:lnTo>
                  <a:lnTo>
                    <a:pt x="100451" y="14059"/>
                  </a:lnTo>
                  <a:lnTo>
                    <a:pt x="100465" y="13888"/>
                  </a:lnTo>
                  <a:lnTo>
                    <a:pt x="100491" y="13717"/>
                  </a:lnTo>
                  <a:lnTo>
                    <a:pt x="100530" y="13559"/>
                  </a:lnTo>
                  <a:lnTo>
                    <a:pt x="100583" y="13388"/>
                  </a:lnTo>
                  <a:lnTo>
                    <a:pt x="100649" y="13230"/>
                  </a:lnTo>
                  <a:lnTo>
                    <a:pt x="100728" y="13072"/>
                  </a:lnTo>
                  <a:lnTo>
                    <a:pt x="100807" y="12914"/>
                  </a:lnTo>
                  <a:lnTo>
                    <a:pt x="100899" y="12769"/>
                  </a:lnTo>
                  <a:lnTo>
                    <a:pt x="101004" y="12612"/>
                  </a:lnTo>
                  <a:lnTo>
                    <a:pt x="101123" y="12480"/>
                  </a:lnTo>
                  <a:lnTo>
                    <a:pt x="101241" y="12335"/>
                  </a:lnTo>
                  <a:lnTo>
                    <a:pt x="101373" y="12203"/>
                  </a:lnTo>
                  <a:lnTo>
                    <a:pt x="101518" y="12072"/>
                  </a:lnTo>
                  <a:lnTo>
                    <a:pt x="101663" y="11940"/>
                  </a:lnTo>
                  <a:lnTo>
                    <a:pt x="101820" y="11822"/>
                  </a:lnTo>
                  <a:lnTo>
                    <a:pt x="101978" y="11703"/>
                  </a:lnTo>
                  <a:lnTo>
                    <a:pt x="102150" y="11598"/>
                  </a:lnTo>
                  <a:lnTo>
                    <a:pt x="102321" y="11493"/>
                  </a:lnTo>
                  <a:lnTo>
                    <a:pt x="102505" y="11400"/>
                  </a:lnTo>
                  <a:lnTo>
                    <a:pt x="102689" y="11308"/>
                  </a:lnTo>
                  <a:lnTo>
                    <a:pt x="102887" y="11229"/>
                  </a:lnTo>
                  <a:lnTo>
                    <a:pt x="103084" y="11150"/>
                  </a:lnTo>
                  <a:lnTo>
                    <a:pt x="103295" y="11085"/>
                  </a:lnTo>
                  <a:lnTo>
                    <a:pt x="103505" y="11019"/>
                  </a:lnTo>
                  <a:lnTo>
                    <a:pt x="103716" y="10966"/>
                  </a:lnTo>
                  <a:lnTo>
                    <a:pt x="103927" y="10913"/>
                  </a:lnTo>
                  <a:lnTo>
                    <a:pt x="104150" y="10874"/>
                  </a:lnTo>
                  <a:lnTo>
                    <a:pt x="104374" y="10848"/>
                  </a:lnTo>
                  <a:lnTo>
                    <a:pt x="104611" y="10821"/>
                  </a:lnTo>
                  <a:lnTo>
                    <a:pt x="104835" y="10808"/>
                  </a:lnTo>
                  <a:lnTo>
                    <a:pt x="126884" y="10808"/>
                  </a:lnTo>
                  <a:lnTo>
                    <a:pt x="126884" y="62607"/>
                  </a:lnTo>
                  <a:lnTo>
                    <a:pt x="126897" y="63028"/>
                  </a:lnTo>
                  <a:lnTo>
                    <a:pt x="126923" y="63449"/>
                  </a:lnTo>
                  <a:lnTo>
                    <a:pt x="126976" y="63857"/>
                  </a:lnTo>
                  <a:lnTo>
                    <a:pt x="127029" y="64252"/>
                  </a:lnTo>
                  <a:lnTo>
                    <a:pt x="127108" y="64647"/>
                  </a:lnTo>
                  <a:lnTo>
                    <a:pt x="127200" y="65042"/>
                  </a:lnTo>
                  <a:lnTo>
                    <a:pt x="127318" y="65424"/>
                  </a:lnTo>
                  <a:lnTo>
                    <a:pt x="127437" y="65792"/>
                  </a:lnTo>
                  <a:lnTo>
                    <a:pt x="127581" y="66148"/>
                  </a:lnTo>
                  <a:lnTo>
                    <a:pt x="127726" y="66503"/>
                  </a:lnTo>
                  <a:lnTo>
                    <a:pt x="127897" y="66845"/>
                  </a:lnTo>
                  <a:lnTo>
                    <a:pt x="128082" y="67174"/>
                  </a:lnTo>
                  <a:lnTo>
                    <a:pt x="128279" y="67503"/>
                  </a:lnTo>
                  <a:lnTo>
                    <a:pt x="128490" y="67806"/>
                  </a:lnTo>
                  <a:lnTo>
                    <a:pt x="128700" y="68109"/>
                  </a:lnTo>
                  <a:lnTo>
                    <a:pt x="128937" y="68385"/>
                  </a:lnTo>
                  <a:lnTo>
                    <a:pt x="129174" y="68662"/>
                  </a:lnTo>
                  <a:lnTo>
                    <a:pt x="129424" y="68925"/>
                  </a:lnTo>
                  <a:lnTo>
                    <a:pt x="129701" y="69162"/>
                  </a:lnTo>
                  <a:lnTo>
                    <a:pt x="129964" y="69386"/>
                  </a:lnTo>
                  <a:lnTo>
                    <a:pt x="130254" y="69610"/>
                  </a:lnTo>
                  <a:lnTo>
                    <a:pt x="130543" y="69807"/>
                  </a:lnTo>
                  <a:lnTo>
                    <a:pt x="130846" y="69978"/>
                  </a:lnTo>
                  <a:lnTo>
                    <a:pt x="131149" y="70149"/>
                  </a:lnTo>
                  <a:lnTo>
                    <a:pt x="131465" y="70294"/>
                  </a:lnTo>
                  <a:lnTo>
                    <a:pt x="131794" y="70426"/>
                  </a:lnTo>
                  <a:lnTo>
                    <a:pt x="132123" y="70531"/>
                  </a:lnTo>
                  <a:lnTo>
                    <a:pt x="132465" y="70623"/>
                  </a:lnTo>
                  <a:lnTo>
                    <a:pt x="132807" y="70689"/>
                  </a:lnTo>
                  <a:lnTo>
                    <a:pt x="133150" y="70742"/>
                  </a:lnTo>
                  <a:lnTo>
                    <a:pt x="133505" y="70781"/>
                  </a:lnTo>
                  <a:lnTo>
                    <a:pt x="133860" y="70794"/>
                  </a:lnTo>
                  <a:lnTo>
                    <a:pt x="142970" y="70794"/>
                  </a:lnTo>
                  <a:lnTo>
                    <a:pt x="142970" y="90434"/>
                  </a:lnTo>
                  <a:lnTo>
                    <a:pt x="142970" y="90605"/>
                  </a:lnTo>
                  <a:lnTo>
                    <a:pt x="142943" y="90776"/>
                  </a:lnTo>
                  <a:lnTo>
                    <a:pt x="142917" y="90948"/>
                  </a:lnTo>
                  <a:lnTo>
                    <a:pt x="142877" y="91119"/>
                  </a:lnTo>
                  <a:lnTo>
                    <a:pt x="142825" y="91277"/>
                  </a:lnTo>
                  <a:lnTo>
                    <a:pt x="142759" y="91448"/>
                  </a:lnTo>
                  <a:lnTo>
                    <a:pt x="142693" y="91606"/>
                  </a:lnTo>
                  <a:lnTo>
                    <a:pt x="142601" y="91751"/>
                  </a:lnTo>
                  <a:lnTo>
                    <a:pt x="142509" y="91909"/>
                  </a:lnTo>
                  <a:lnTo>
                    <a:pt x="142404" y="92053"/>
                  </a:lnTo>
                  <a:lnTo>
                    <a:pt x="142285" y="92198"/>
                  </a:lnTo>
                  <a:lnTo>
                    <a:pt x="142167" y="92343"/>
                  </a:lnTo>
                  <a:lnTo>
                    <a:pt x="142035" y="92475"/>
                  </a:lnTo>
                  <a:lnTo>
                    <a:pt x="141903" y="92606"/>
                  </a:lnTo>
                  <a:lnTo>
                    <a:pt x="141759" y="92725"/>
                  </a:lnTo>
                  <a:lnTo>
                    <a:pt x="141601" y="92856"/>
                  </a:lnTo>
                  <a:lnTo>
                    <a:pt x="141443" y="92962"/>
                  </a:lnTo>
                  <a:lnTo>
                    <a:pt x="141271" y="93067"/>
                  </a:lnTo>
                  <a:lnTo>
                    <a:pt x="141087" y="93172"/>
                  </a:lnTo>
                  <a:lnTo>
                    <a:pt x="140903" y="93278"/>
                  </a:lnTo>
                  <a:lnTo>
                    <a:pt x="140719" y="93370"/>
                  </a:lnTo>
                  <a:lnTo>
                    <a:pt x="140521" y="93449"/>
                  </a:lnTo>
                  <a:lnTo>
                    <a:pt x="140324" y="93528"/>
                  </a:lnTo>
                  <a:lnTo>
                    <a:pt x="140126" y="93593"/>
                  </a:lnTo>
                  <a:lnTo>
                    <a:pt x="139916" y="93659"/>
                  </a:lnTo>
                  <a:lnTo>
                    <a:pt x="139705" y="93712"/>
                  </a:lnTo>
                  <a:lnTo>
                    <a:pt x="139481" y="93765"/>
                  </a:lnTo>
                  <a:lnTo>
                    <a:pt x="139257" y="93804"/>
                  </a:lnTo>
                  <a:lnTo>
                    <a:pt x="139034" y="93830"/>
                  </a:lnTo>
                  <a:lnTo>
                    <a:pt x="138810" y="93857"/>
                  </a:lnTo>
                  <a:lnTo>
                    <a:pt x="138573" y="93870"/>
                  </a:lnTo>
                  <a:lnTo>
                    <a:pt x="132044" y="93870"/>
                  </a:lnTo>
                  <a:lnTo>
                    <a:pt x="131952" y="93593"/>
                  </a:lnTo>
                  <a:lnTo>
                    <a:pt x="131860" y="93330"/>
                  </a:lnTo>
                  <a:lnTo>
                    <a:pt x="131767" y="93067"/>
                  </a:lnTo>
                  <a:lnTo>
                    <a:pt x="131649" y="92804"/>
                  </a:lnTo>
                  <a:lnTo>
                    <a:pt x="131530" y="92554"/>
                  </a:lnTo>
                  <a:lnTo>
                    <a:pt x="131386" y="92303"/>
                  </a:lnTo>
                  <a:lnTo>
                    <a:pt x="131254" y="92066"/>
                  </a:lnTo>
                  <a:lnTo>
                    <a:pt x="131096" y="91830"/>
                  </a:lnTo>
                  <a:lnTo>
                    <a:pt x="130938" y="91606"/>
                  </a:lnTo>
                  <a:lnTo>
                    <a:pt x="130767" y="91382"/>
                  </a:lnTo>
                  <a:lnTo>
                    <a:pt x="130583" y="91158"/>
                  </a:lnTo>
                  <a:lnTo>
                    <a:pt x="130398" y="90961"/>
                  </a:lnTo>
                  <a:lnTo>
                    <a:pt x="130201" y="90763"/>
                  </a:lnTo>
                  <a:lnTo>
                    <a:pt x="130004" y="90566"/>
                  </a:lnTo>
                  <a:lnTo>
                    <a:pt x="129793" y="90382"/>
                  </a:lnTo>
                  <a:lnTo>
                    <a:pt x="129582" y="90210"/>
                  </a:lnTo>
                  <a:lnTo>
                    <a:pt x="129359" y="90039"/>
                  </a:lnTo>
                  <a:lnTo>
                    <a:pt x="129122" y="89881"/>
                  </a:lnTo>
                  <a:lnTo>
                    <a:pt x="128885" y="89737"/>
                  </a:lnTo>
                  <a:lnTo>
                    <a:pt x="128635" y="89592"/>
                  </a:lnTo>
                  <a:lnTo>
                    <a:pt x="128384" y="89473"/>
                  </a:lnTo>
                  <a:lnTo>
                    <a:pt x="128134" y="89355"/>
                  </a:lnTo>
                  <a:lnTo>
                    <a:pt x="127871" y="89236"/>
                  </a:lnTo>
                  <a:lnTo>
                    <a:pt x="127608" y="89144"/>
                  </a:lnTo>
                  <a:lnTo>
                    <a:pt x="127344" y="89052"/>
                  </a:lnTo>
                  <a:lnTo>
                    <a:pt x="127068" y="88973"/>
                  </a:lnTo>
                  <a:lnTo>
                    <a:pt x="126778" y="88907"/>
                  </a:lnTo>
                  <a:lnTo>
                    <a:pt x="126502" y="88855"/>
                  </a:lnTo>
                  <a:lnTo>
                    <a:pt x="126212" y="88815"/>
                  </a:lnTo>
                  <a:lnTo>
                    <a:pt x="125923" y="88776"/>
                  </a:lnTo>
                  <a:lnTo>
                    <a:pt x="125620" y="88762"/>
                  </a:lnTo>
                  <a:lnTo>
                    <a:pt x="124962" y="88762"/>
                  </a:lnTo>
                  <a:lnTo>
                    <a:pt x="124620" y="88789"/>
                  </a:lnTo>
                  <a:lnTo>
                    <a:pt x="124264" y="88841"/>
                  </a:lnTo>
                  <a:lnTo>
                    <a:pt x="123922" y="88894"/>
                  </a:lnTo>
                  <a:lnTo>
                    <a:pt x="123593" y="88973"/>
                  </a:lnTo>
                  <a:lnTo>
                    <a:pt x="123251" y="89065"/>
                  </a:lnTo>
                  <a:lnTo>
                    <a:pt x="122935" y="89184"/>
                  </a:lnTo>
                  <a:lnTo>
                    <a:pt x="122619" y="89302"/>
                  </a:lnTo>
                  <a:lnTo>
                    <a:pt x="122303" y="89447"/>
                  </a:lnTo>
                  <a:lnTo>
                    <a:pt x="122013" y="89605"/>
                  </a:lnTo>
                  <a:lnTo>
                    <a:pt x="121711" y="89763"/>
                  </a:lnTo>
                  <a:lnTo>
                    <a:pt x="121434" y="89947"/>
                  </a:lnTo>
                  <a:lnTo>
                    <a:pt x="121158" y="90145"/>
                  </a:lnTo>
                  <a:lnTo>
                    <a:pt x="120894" y="90355"/>
                  </a:lnTo>
                  <a:lnTo>
                    <a:pt x="120644" y="90566"/>
                  </a:lnTo>
                  <a:lnTo>
                    <a:pt x="120407" y="90803"/>
                  </a:lnTo>
                  <a:lnTo>
                    <a:pt x="120170" y="91040"/>
                  </a:lnTo>
                  <a:lnTo>
                    <a:pt x="119947" y="91290"/>
                  </a:lnTo>
                  <a:lnTo>
                    <a:pt x="119749" y="91553"/>
                  </a:lnTo>
                  <a:lnTo>
                    <a:pt x="119552" y="91830"/>
                  </a:lnTo>
                  <a:lnTo>
                    <a:pt x="119367" y="92106"/>
                  </a:lnTo>
                  <a:lnTo>
                    <a:pt x="119196" y="92409"/>
                  </a:lnTo>
                  <a:lnTo>
                    <a:pt x="119051" y="92698"/>
                  </a:lnTo>
                  <a:lnTo>
                    <a:pt x="118907" y="93014"/>
                  </a:lnTo>
                  <a:lnTo>
                    <a:pt x="118788" y="93330"/>
                  </a:lnTo>
                  <a:lnTo>
                    <a:pt x="118670" y="93646"/>
                  </a:lnTo>
                  <a:lnTo>
                    <a:pt x="118578" y="93988"/>
                  </a:lnTo>
                  <a:lnTo>
                    <a:pt x="118499" y="94317"/>
                  </a:lnTo>
                  <a:lnTo>
                    <a:pt x="118446" y="94660"/>
                  </a:lnTo>
                  <a:lnTo>
                    <a:pt x="118393" y="95015"/>
                  </a:lnTo>
                  <a:lnTo>
                    <a:pt x="118367" y="95357"/>
                  </a:lnTo>
                  <a:lnTo>
                    <a:pt x="118367" y="95726"/>
                  </a:lnTo>
                  <a:lnTo>
                    <a:pt x="118367" y="96081"/>
                  </a:lnTo>
                  <a:lnTo>
                    <a:pt x="118393" y="96437"/>
                  </a:lnTo>
                  <a:lnTo>
                    <a:pt x="118446" y="96779"/>
                  </a:lnTo>
                  <a:lnTo>
                    <a:pt x="118499" y="97121"/>
                  </a:lnTo>
                  <a:lnTo>
                    <a:pt x="118578" y="97464"/>
                  </a:lnTo>
                  <a:lnTo>
                    <a:pt x="118670" y="97793"/>
                  </a:lnTo>
                  <a:lnTo>
                    <a:pt x="118788" y="98109"/>
                  </a:lnTo>
                  <a:lnTo>
                    <a:pt x="118907" y="98424"/>
                  </a:lnTo>
                  <a:lnTo>
                    <a:pt x="119051" y="98740"/>
                  </a:lnTo>
                  <a:lnTo>
                    <a:pt x="119196" y="99043"/>
                  </a:lnTo>
                  <a:lnTo>
                    <a:pt x="119367" y="99333"/>
                  </a:lnTo>
                  <a:lnTo>
                    <a:pt x="119552" y="99609"/>
                  </a:lnTo>
                  <a:lnTo>
                    <a:pt x="119749" y="99886"/>
                  </a:lnTo>
                  <a:lnTo>
                    <a:pt x="119947" y="100149"/>
                  </a:lnTo>
                  <a:lnTo>
                    <a:pt x="120170" y="100399"/>
                  </a:lnTo>
                  <a:lnTo>
                    <a:pt x="120407" y="100649"/>
                  </a:lnTo>
                  <a:lnTo>
                    <a:pt x="120644" y="100873"/>
                  </a:lnTo>
                  <a:lnTo>
                    <a:pt x="120894" y="101097"/>
                  </a:lnTo>
                  <a:lnTo>
                    <a:pt x="121158" y="101294"/>
                  </a:lnTo>
                  <a:lnTo>
                    <a:pt x="121434" y="101492"/>
                  </a:lnTo>
                  <a:lnTo>
                    <a:pt x="121711" y="101676"/>
                  </a:lnTo>
                  <a:lnTo>
                    <a:pt x="122013" y="101847"/>
                  </a:lnTo>
                  <a:lnTo>
                    <a:pt x="122303" y="101992"/>
                  </a:lnTo>
                  <a:lnTo>
                    <a:pt x="122619" y="102137"/>
                  </a:lnTo>
                  <a:lnTo>
                    <a:pt x="122935" y="102255"/>
                  </a:lnTo>
                  <a:lnTo>
                    <a:pt x="123251" y="102374"/>
                  </a:lnTo>
                  <a:lnTo>
                    <a:pt x="123593" y="102466"/>
                  </a:lnTo>
                  <a:lnTo>
                    <a:pt x="123922" y="102545"/>
                  </a:lnTo>
                  <a:lnTo>
                    <a:pt x="124264" y="102610"/>
                  </a:lnTo>
                  <a:lnTo>
                    <a:pt x="124620" y="102650"/>
                  </a:lnTo>
                  <a:lnTo>
                    <a:pt x="124962" y="102676"/>
                  </a:lnTo>
                  <a:lnTo>
                    <a:pt x="125330" y="102689"/>
                  </a:lnTo>
                  <a:lnTo>
                    <a:pt x="125633" y="102676"/>
                  </a:lnTo>
                  <a:lnTo>
                    <a:pt x="125923" y="102663"/>
                  </a:lnTo>
                  <a:lnTo>
                    <a:pt x="126226" y="102624"/>
                  </a:lnTo>
                  <a:lnTo>
                    <a:pt x="126515" y="102584"/>
                  </a:lnTo>
                  <a:lnTo>
                    <a:pt x="126805" y="102531"/>
                  </a:lnTo>
                  <a:lnTo>
                    <a:pt x="127094" y="102453"/>
                  </a:lnTo>
                  <a:lnTo>
                    <a:pt x="127371" y="102374"/>
                  </a:lnTo>
                  <a:lnTo>
                    <a:pt x="127647" y="102281"/>
                  </a:lnTo>
                  <a:lnTo>
                    <a:pt x="127924" y="102189"/>
                  </a:lnTo>
                  <a:lnTo>
                    <a:pt x="128187" y="102071"/>
                  </a:lnTo>
                  <a:lnTo>
                    <a:pt x="128437" y="101952"/>
                  </a:lnTo>
                  <a:lnTo>
                    <a:pt x="128687" y="101821"/>
                  </a:lnTo>
                  <a:lnTo>
                    <a:pt x="128937" y="101676"/>
                  </a:lnTo>
                  <a:lnTo>
                    <a:pt x="129174" y="101518"/>
                  </a:lnTo>
                  <a:lnTo>
                    <a:pt x="129411" y="101360"/>
                  </a:lnTo>
                  <a:lnTo>
                    <a:pt x="129635" y="101189"/>
                  </a:lnTo>
                  <a:lnTo>
                    <a:pt x="129859" y="101005"/>
                  </a:lnTo>
                  <a:lnTo>
                    <a:pt x="130069" y="100807"/>
                  </a:lnTo>
                  <a:lnTo>
                    <a:pt x="130267" y="100610"/>
                  </a:lnTo>
                  <a:lnTo>
                    <a:pt x="130464" y="100412"/>
                  </a:lnTo>
                  <a:lnTo>
                    <a:pt x="130662" y="100202"/>
                  </a:lnTo>
                  <a:lnTo>
                    <a:pt x="130833" y="99978"/>
                  </a:lnTo>
                  <a:lnTo>
                    <a:pt x="131004" y="99754"/>
                  </a:lnTo>
                  <a:lnTo>
                    <a:pt x="131162" y="99517"/>
                  </a:lnTo>
                  <a:lnTo>
                    <a:pt x="131320" y="99267"/>
                  </a:lnTo>
                  <a:lnTo>
                    <a:pt x="131451" y="99017"/>
                  </a:lnTo>
                  <a:lnTo>
                    <a:pt x="131583" y="98767"/>
                  </a:lnTo>
                  <a:lnTo>
                    <a:pt x="131702" y="98503"/>
                  </a:lnTo>
                  <a:lnTo>
                    <a:pt x="131820" y="98240"/>
                  </a:lnTo>
                  <a:lnTo>
                    <a:pt x="131912" y="97977"/>
                  </a:lnTo>
                  <a:lnTo>
                    <a:pt x="132004" y="97700"/>
                  </a:lnTo>
                  <a:lnTo>
                    <a:pt x="132083" y="97411"/>
                  </a:lnTo>
                  <a:lnTo>
                    <a:pt x="138336" y="97411"/>
                  </a:lnTo>
                  <a:lnTo>
                    <a:pt x="138757" y="97398"/>
                  </a:lnTo>
                  <a:lnTo>
                    <a:pt x="139178" y="97371"/>
                  </a:lnTo>
                  <a:lnTo>
                    <a:pt x="139587" y="97332"/>
                  </a:lnTo>
                  <a:lnTo>
                    <a:pt x="139981" y="97266"/>
                  </a:lnTo>
                  <a:lnTo>
                    <a:pt x="140376" y="97187"/>
                  </a:lnTo>
                  <a:lnTo>
                    <a:pt x="140771" y="97095"/>
                  </a:lnTo>
                  <a:lnTo>
                    <a:pt x="141153" y="96990"/>
                  </a:lnTo>
                  <a:lnTo>
                    <a:pt x="141522" y="96858"/>
                  </a:lnTo>
                  <a:lnTo>
                    <a:pt x="141877" y="96726"/>
                  </a:lnTo>
                  <a:lnTo>
                    <a:pt x="142232" y="96568"/>
                  </a:lnTo>
                  <a:lnTo>
                    <a:pt x="142575" y="96397"/>
                  </a:lnTo>
                  <a:lnTo>
                    <a:pt x="142904" y="96213"/>
                  </a:lnTo>
                  <a:lnTo>
                    <a:pt x="143233" y="96029"/>
                  </a:lnTo>
                  <a:lnTo>
                    <a:pt x="143536" y="95818"/>
                  </a:lnTo>
                  <a:lnTo>
                    <a:pt x="143838" y="95594"/>
                  </a:lnTo>
                  <a:lnTo>
                    <a:pt x="144115" y="95371"/>
                  </a:lnTo>
                  <a:lnTo>
                    <a:pt x="144391" y="95120"/>
                  </a:lnTo>
                  <a:lnTo>
                    <a:pt x="144641" y="94870"/>
                  </a:lnTo>
                  <a:lnTo>
                    <a:pt x="144891" y="94607"/>
                  </a:lnTo>
                  <a:lnTo>
                    <a:pt x="145115" y="94331"/>
                  </a:lnTo>
                  <a:lnTo>
                    <a:pt x="145326" y="94054"/>
                  </a:lnTo>
                  <a:lnTo>
                    <a:pt x="145523" y="93765"/>
                  </a:lnTo>
                  <a:lnTo>
                    <a:pt x="145708" y="93462"/>
                  </a:lnTo>
                  <a:lnTo>
                    <a:pt x="145879" y="93146"/>
                  </a:lnTo>
                  <a:lnTo>
                    <a:pt x="146023" y="92830"/>
                  </a:lnTo>
                  <a:lnTo>
                    <a:pt x="146155" y="92514"/>
                  </a:lnTo>
                  <a:lnTo>
                    <a:pt x="146260" y="92172"/>
                  </a:lnTo>
                  <a:lnTo>
                    <a:pt x="146353" y="91843"/>
                  </a:lnTo>
                  <a:lnTo>
                    <a:pt x="146418" y="91500"/>
                  </a:lnTo>
                  <a:lnTo>
                    <a:pt x="146471" y="91145"/>
                  </a:lnTo>
                  <a:lnTo>
                    <a:pt x="146511" y="90790"/>
                  </a:lnTo>
                  <a:lnTo>
                    <a:pt x="146524" y="90434"/>
                  </a:lnTo>
                  <a:lnTo>
                    <a:pt x="146524" y="70794"/>
                  </a:lnTo>
                  <a:lnTo>
                    <a:pt x="176984" y="70794"/>
                  </a:lnTo>
                  <a:lnTo>
                    <a:pt x="177063" y="71071"/>
                  </a:lnTo>
                  <a:lnTo>
                    <a:pt x="177155" y="71334"/>
                  </a:lnTo>
                  <a:lnTo>
                    <a:pt x="177260" y="71610"/>
                  </a:lnTo>
                  <a:lnTo>
                    <a:pt x="177366" y="71874"/>
                  </a:lnTo>
                  <a:lnTo>
                    <a:pt x="177484" y="72124"/>
                  </a:lnTo>
                  <a:lnTo>
                    <a:pt x="177629" y="72374"/>
                  </a:lnTo>
                  <a:lnTo>
                    <a:pt x="177761" y="72624"/>
                  </a:lnTo>
                  <a:lnTo>
                    <a:pt x="177919" y="72861"/>
                  </a:lnTo>
                  <a:lnTo>
                    <a:pt x="178077" y="73085"/>
                  </a:lnTo>
                  <a:lnTo>
                    <a:pt x="178248" y="73322"/>
                  </a:lnTo>
                  <a:lnTo>
                    <a:pt x="178419" y="73532"/>
                  </a:lnTo>
                  <a:lnTo>
                    <a:pt x="178616" y="73743"/>
                  </a:lnTo>
                  <a:lnTo>
                    <a:pt x="178801" y="73940"/>
                  </a:lnTo>
                  <a:lnTo>
                    <a:pt x="179011" y="74138"/>
                  </a:lnTo>
                  <a:lnTo>
                    <a:pt x="179222" y="74322"/>
                  </a:lnTo>
                  <a:lnTo>
                    <a:pt x="179432" y="74506"/>
                  </a:lnTo>
                  <a:lnTo>
                    <a:pt x="179669" y="74677"/>
                  </a:lnTo>
                  <a:lnTo>
                    <a:pt x="179893" y="74835"/>
                  </a:lnTo>
                  <a:lnTo>
                    <a:pt x="180130" y="74980"/>
                  </a:lnTo>
                  <a:lnTo>
                    <a:pt x="180380" y="75125"/>
                  </a:lnTo>
                  <a:lnTo>
                    <a:pt x="180630" y="75257"/>
                  </a:lnTo>
                  <a:lnTo>
                    <a:pt x="180880" y="75375"/>
                  </a:lnTo>
                  <a:lnTo>
                    <a:pt x="181144" y="75494"/>
                  </a:lnTo>
                  <a:lnTo>
                    <a:pt x="181420" y="75586"/>
                  </a:lnTo>
                  <a:lnTo>
                    <a:pt x="181697" y="75678"/>
                  </a:lnTo>
                  <a:lnTo>
                    <a:pt x="181973" y="75757"/>
                  </a:lnTo>
                  <a:lnTo>
                    <a:pt x="182249" y="75823"/>
                  </a:lnTo>
                  <a:lnTo>
                    <a:pt x="182539" y="75875"/>
                  </a:lnTo>
                  <a:lnTo>
                    <a:pt x="182829" y="75928"/>
                  </a:lnTo>
                  <a:lnTo>
                    <a:pt x="183118" y="75954"/>
                  </a:lnTo>
                  <a:lnTo>
                    <a:pt x="183421" y="75981"/>
                  </a:lnTo>
                  <a:lnTo>
                    <a:pt x="183724" y="75981"/>
                  </a:lnTo>
                  <a:lnTo>
                    <a:pt x="184079" y="75968"/>
                  </a:lnTo>
                  <a:lnTo>
                    <a:pt x="184435" y="75941"/>
                  </a:lnTo>
                  <a:lnTo>
                    <a:pt x="184777" y="75902"/>
                  </a:lnTo>
                  <a:lnTo>
                    <a:pt x="185119" y="75836"/>
                  </a:lnTo>
                  <a:lnTo>
                    <a:pt x="185461" y="75757"/>
                  </a:lnTo>
                  <a:lnTo>
                    <a:pt x="185790" y="75665"/>
                  </a:lnTo>
                  <a:lnTo>
                    <a:pt x="186106" y="75559"/>
                  </a:lnTo>
                  <a:lnTo>
                    <a:pt x="186435" y="75428"/>
                  </a:lnTo>
                  <a:lnTo>
                    <a:pt x="186738" y="75296"/>
                  </a:lnTo>
                  <a:lnTo>
                    <a:pt x="187041" y="75138"/>
                  </a:lnTo>
                  <a:lnTo>
                    <a:pt x="187330" y="74967"/>
                  </a:lnTo>
                  <a:lnTo>
                    <a:pt x="187607" y="74796"/>
                  </a:lnTo>
                  <a:lnTo>
                    <a:pt x="187883" y="74599"/>
                  </a:lnTo>
                  <a:lnTo>
                    <a:pt x="188147" y="74388"/>
                  </a:lnTo>
                  <a:lnTo>
                    <a:pt x="188397" y="74164"/>
                  </a:lnTo>
                  <a:lnTo>
                    <a:pt x="188647" y="73940"/>
                  </a:lnTo>
                  <a:lnTo>
                    <a:pt x="188871" y="73703"/>
                  </a:lnTo>
                  <a:lnTo>
                    <a:pt x="189094" y="73440"/>
                  </a:lnTo>
                  <a:lnTo>
                    <a:pt x="189305" y="73177"/>
                  </a:lnTo>
                  <a:lnTo>
                    <a:pt x="189489" y="72914"/>
                  </a:lnTo>
                  <a:lnTo>
                    <a:pt x="189674" y="72624"/>
                  </a:lnTo>
                  <a:lnTo>
                    <a:pt x="189845" y="72334"/>
                  </a:lnTo>
                  <a:lnTo>
                    <a:pt x="190003" y="72032"/>
                  </a:lnTo>
                  <a:lnTo>
                    <a:pt x="190134" y="71729"/>
                  </a:lnTo>
                  <a:lnTo>
                    <a:pt x="190266" y="71413"/>
                  </a:lnTo>
                  <a:lnTo>
                    <a:pt x="190371" y="71084"/>
                  </a:lnTo>
                  <a:lnTo>
                    <a:pt x="190463" y="70755"/>
                  </a:lnTo>
                  <a:lnTo>
                    <a:pt x="190542" y="70413"/>
                  </a:lnTo>
                  <a:lnTo>
                    <a:pt x="190608" y="70070"/>
                  </a:lnTo>
                  <a:lnTo>
                    <a:pt x="190648" y="69728"/>
                  </a:lnTo>
                  <a:lnTo>
                    <a:pt x="190674" y="69373"/>
                  </a:lnTo>
                  <a:lnTo>
                    <a:pt x="190687" y="69017"/>
                  </a:lnTo>
                  <a:lnTo>
                    <a:pt x="190674" y="68662"/>
                  </a:lnTo>
                  <a:lnTo>
                    <a:pt x="190648" y="68306"/>
                  </a:lnTo>
                  <a:lnTo>
                    <a:pt x="190608" y="67964"/>
                  </a:lnTo>
                  <a:lnTo>
                    <a:pt x="190542" y="67622"/>
                  </a:lnTo>
                  <a:lnTo>
                    <a:pt x="190463" y="67280"/>
                  </a:lnTo>
                  <a:lnTo>
                    <a:pt x="190371" y="66951"/>
                  </a:lnTo>
                  <a:lnTo>
                    <a:pt x="190266" y="66621"/>
                  </a:lnTo>
                  <a:lnTo>
                    <a:pt x="190134" y="66305"/>
                  </a:lnTo>
                  <a:lnTo>
                    <a:pt x="190003" y="66003"/>
                  </a:lnTo>
                  <a:lnTo>
                    <a:pt x="189845" y="65700"/>
                  </a:lnTo>
                  <a:lnTo>
                    <a:pt x="189674" y="65410"/>
                  </a:lnTo>
                  <a:lnTo>
                    <a:pt x="189489" y="65121"/>
                  </a:lnTo>
                  <a:lnTo>
                    <a:pt x="189305" y="64858"/>
                  </a:lnTo>
                  <a:lnTo>
                    <a:pt x="189094" y="64594"/>
                  </a:lnTo>
                  <a:lnTo>
                    <a:pt x="188871" y="64331"/>
                  </a:lnTo>
                  <a:lnTo>
                    <a:pt x="188647" y="64094"/>
                  </a:lnTo>
                  <a:lnTo>
                    <a:pt x="188397" y="63870"/>
                  </a:lnTo>
                  <a:lnTo>
                    <a:pt x="188147" y="63646"/>
                  </a:lnTo>
                  <a:lnTo>
                    <a:pt x="187883" y="63436"/>
                  </a:lnTo>
                  <a:lnTo>
                    <a:pt x="187607" y="63238"/>
                  </a:lnTo>
                  <a:lnTo>
                    <a:pt x="187330" y="63067"/>
                  </a:lnTo>
                  <a:lnTo>
                    <a:pt x="187041" y="62896"/>
                  </a:lnTo>
                  <a:lnTo>
                    <a:pt x="186738" y="62738"/>
                  </a:lnTo>
                  <a:lnTo>
                    <a:pt x="186435" y="62607"/>
                  </a:lnTo>
                  <a:lnTo>
                    <a:pt x="186106" y="62475"/>
                  </a:lnTo>
                  <a:lnTo>
                    <a:pt x="185790" y="62370"/>
                  </a:lnTo>
                  <a:lnTo>
                    <a:pt x="185461" y="62277"/>
                  </a:lnTo>
                  <a:lnTo>
                    <a:pt x="185119" y="62198"/>
                  </a:lnTo>
                  <a:lnTo>
                    <a:pt x="184777" y="62133"/>
                  </a:lnTo>
                  <a:lnTo>
                    <a:pt x="184435" y="62093"/>
                  </a:lnTo>
                  <a:lnTo>
                    <a:pt x="184079" y="62067"/>
                  </a:lnTo>
                  <a:lnTo>
                    <a:pt x="183724" y="62054"/>
                  </a:lnTo>
                  <a:lnTo>
                    <a:pt x="183421" y="62054"/>
                  </a:lnTo>
                  <a:lnTo>
                    <a:pt x="183118" y="62080"/>
                  </a:lnTo>
                  <a:lnTo>
                    <a:pt x="182829" y="62106"/>
                  </a:lnTo>
                  <a:lnTo>
                    <a:pt x="182539" y="62159"/>
                  </a:lnTo>
                  <a:lnTo>
                    <a:pt x="182249" y="62212"/>
                  </a:lnTo>
                  <a:lnTo>
                    <a:pt x="181973" y="62277"/>
                  </a:lnTo>
                  <a:lnTo>
                    <a:pt x="181697" y="62356"/>
                  </a:lnTo>
                  <a:lnTo>
                    <a:pt x="181420" y="62449"/>
                  </a:lnTo>
                  <a:lnTo>
                    <a:pt x="181144" y="62541"/>
                  </a:lnTo>
                  <a:lnTo>
                    <a:pt x="180880" y="62659"/>
                  </a:lnTo>
                  <a:lnTo>
                    <a:pt x="180630" y="62778"/>
                  </a:lnTo>
                  <a:lnTo>
                    <a:pt x="180380" y="62909"/>
                  </a:lnTo>
                  <a:lnTo>
                    <a:pt x="180130" y="63054"/>
                  </a:lnTo>
                  <a:lnTo>
                    <a:pt x="179893" y="63199"/>
                  </a:lnTo>
                  <a:lnTo>
                    <a:pt x="179669" y="63357"/>
                  </a:lnTo>
                  <a:lnTo>
                    <a:pt x="179432" y="63528"/>
                  </a:lnTo>
                  <a:lnTo>
                    <a:pt x="179222" y="63712"/>
                  </a:lnTo>
                  <a:lnTo>
                    <a:pt x="179011" y="63897"/>
                  </a:lnTo>
                  <a:lnTo>
                    <a:pt x="178801" y="64094"/>
                  </a:lnTo>
                  <a:lnTo>
                    <a:pt x="178616" y="64291"/>
                  </a:lnTo>
                  <a:lnTo>
                    <a:pt x="178419" y="64502"/>
                  </a:lnTo>
                  <a:lnTo>
                    <a:pt x="178248" y="64713"/>
                  </a:lnTo>
                  <a:lnTo>
                    <a:pt x="178077" y="64950"/>
                  </a:lnTo>
                  <a:lnTo>
                    <a:pt x="177919" y="65173"/>
                  </a:lnTo>
                  <a:lnTo>
                    <a:pt x="177761" y="65410"/>
                  </a:lnTo>
                  <a:lnTo>
                    <a:pt x="177629" y="65660"/>
                  </a:lnTo>
                  <a:lnTo>
                    <a:pt x="177484" y="65911"/>
                  </a:lnTo>
                  <a:lnTo>
                    <a:pt x="177366" y="66161"/>
                  </a:lnTo>
                  <a:lnTo>
                    <a:pt x="177260" y="66424"/>
                  </a:lnTo>
                  <a:lnTo>
                    <a:pt x="177155" y="66700"/>
                  </a:lnTo>
                  <a:lnTo>
                    <a:pt x="177063" y="66964"/>
                  </a:lnTo>
                  <a:lnTo>
                    <a:pt x="176984" y="67240"/>
                  </a:lnTo>
                  <a:lnTo>
                    <a:pt x="133689" y="67240"/>
                  </a:lnTo>
                  <a:lnTo>
                    <a:pt x="133518" y="67227"/>
                  </a:lnTo>
                  <a:lnTo>
                    <a:pt x="133347" y="67187"/>
                  </a:lnTo>
                  <a:lnTo>
                    <a:pt x="133189" y="67148"/>
                  </a:lnTo>
                  <a:lnTo>
                    <a:pt x="133018" y="67095"/>
                  </a:lnTo>
                  <a:lnTo>
                    <a:pt x="132860" y="67029"/>
                  </a:lnTo>
                  <a:lnTo>
                    <a:pt x="132702" y="66964"/>
                  </a:lnTo>
                  <a:lnTo>
                    <a:pt x="132544" y="66872"/>
                  </a:lnTo>
                  <a:lnTo>
                    <a:pt x="132399" y="66779"/>
                  </a:lnTo>
                  <a:lnTo>
                    <a:pt x="132241" y="66674"/>
                  </a:lnTo>
                  <a:lnTo>
                    <a:pt x="132097" y="66569"/>
                  </a:lnTo>
                  <a:lnTo>
                    <a:pt x="131965" y="66437"/>
                  </a:lnTo>
                  <a:lnTo>
                    <a:pt x="131833" y="66305"/>
                  </a:lnTo>
                  <a:lnTo>
                    <a:pt x="131702" y="66174"/>
                  </a:lnTo>
                  <a:lnTo>
                    <a:pt x="131570" y="66029"/>
                  </a:lnTo>
                  <a:lnTo>
                    <a:pt x="131451" y="65871"/>
                  </a:lnTo>
                  <a:lnTo>
                    <a:pt x="131333" y="65713"/>
                  </a:lnTo>
                  <a:lnTo>
                    <a:pt x="131228" y="65542"/>
                  </a:lnTo>
                  <a:lnTo>
                    <a:pt x="131122" y="65358"/>
                  </a:lnTo>
                  <a:lnTo>
                    <a:pt x="131030" y="65187"/>
                  </a:lnTo>
                  <a:lnTo>
                    <a:pt x="130938" y="64989"/>
                  </a:lnTo>
                  <a:lnTo>
                    <a:pt x="130859" y="64805"/>
                  </a:lnTo>
                  <a:lnTo>
                    <a:pt x="130780" y="64594"/>
                  </a:lnTo>
                  <a:lnTo>
                    <a:pt x="130701" y="64397"/>
                  </a:lnTo>
                  <a:lnTo>
                    <a:pt x="130649" y="64186"/>
                  </a:lnTo>
                  <a:lnTo>
                    <a:pt x="130596" y="63976"/>
                  </a:lnTo>
                  <a:lnTo>
                    <a:pt x="130543" y="63752"/>
                  </a:lnTo>
                  <a:lnTo>
                    <a:pt x="130504" y="63528"/>
                  </a:lnTo>
                  <a:lnTo>
                    <a:pt x="130477" y="63304"/>
                  </a:lnTo>
                  <a:lnTo>
                    <a:pt x="130451" y="63080"/>
                  </a:lnTo>
                  <a:lnTo>
                    <a:pt x="130438" y="62843"/>
                  </a:lnTo>
                  <a:lnTo>
                    <a:pt x="130438" y="62607"/>
                  </a:lnTo>
                  <a:lnTo>
                    <a:pt x="130438" y="37148"/>
                  </a:lnTo>
                  <a:lnTo>
                    <a:pt x="150249" y="37148"/>
                  </a:lnTo>
                  <a:lnTo>
                    <a:pt x="150420" y="37175"/>
                  </a:lnTo>
                  <a:lnTo>
                    <a:pt x="150591" y="37201"/>
                  </a:lnTo>
                  <a:lnTo>
                    <a:pt x="150762" y="37240"/>
                  </a:lnTo>
                  <a:lnTo>
                    <a:pt x="150920" y="37293"/>
                  </a:lnTo>
                  <a:lnTo>
                    <a:pt x="151091" y="37359"/>
                  </a:lnTo>
                  <a:lnTo>
                    <a:pt x="151249" y="37438"/>
                  </a:lnTo>
                  <a:lnTo>
                    <a:pt x="151394" y="37517"/>
                  </a:lnTo>
                  <a:lnTo>
                    <a:pt x="151552" y="37609"/>
                  </a:lnTo>
                  <a:lnTo>
                    <a:pt x="151697" y="37714"/>
                  </a:lnTo>
                  <a:lnTo>
                    <a:pt x="151842" y="37833"/>
                  </a:lnTo>
                  <a:lnTo>
                    <a:pt x="151987" y="37951"/>
                  </a:lnTo>
                  <a:lnTo>
                    <a:pt x="152118" y="38083"/>
                  </a:lnTo>
                  <a:lnTo>
                    <a:pt x="152250" y="38215"/>
                  </a:lnTo>
                  <a:lnTo>
                    <a:pt x="152368" y="38373"/>
                  </a:lnTo>
                  <a:lnTo>
                    <a:pt x="152500" y="38517"/>
                  </a:lnTo>
                  <a:lnTo>
                    <a:pt x="152605" y="38688"/>
                  </a:lnTo>
                  <a:lnTo>
                    <a:pt x="152711" y="38846"/>
                  </a:lnTo>
                  <a:lnTo>
                    <a:pt x="152816" y="39031"/>
                  </a:lnTo>
                  <a:lnTo>
                    <a:pt x="152921" y="39215"/>
                  </a:lnTo>
                  <a:lnTo>
                    <a:pt x="153013" y="39399"/>
                  </a:lnTo>
                  <a:lnTo>
                    <a:pt x="153092" y="39597"/>
                  </a:lnTo>
                  <a:lnTo>
                    <a:pt x="153171" y="39794"/>
                  </a:lnTo>
                  <a:lnTo>
                    <a:pt x="153237" y="39992"/>
                  </a:lnTo>
                  <a:lnTo>
                    <a:pt x="153303" y="40202"/>
                  </a:lnTo>
                  <a:lnTo>
                    <a:pt x="153356" y="40426"/>
                  </a:lnTo>
                  <a:lnTo>
                    <a:pt x="153408" y="40637"/>
                  </a:lnTo>
                  <a:lnTo>
                    <a:pt x="153448" y="40860"/>
                  </a:lnTo>
                  <a:lnTo>
                    <a:pt x="153474" y="41084"/>
                  </a:lnTo>
                  <a:lnTo>
                    <a:pt x="153500" y="41308"/>
                  </a:lnTo>
                  <a:lnTo>
                    <a:pt x="153513" y="41545"/>
                  </a:lnTo>
                  <a:lnTo>
                    <a:pt x="153513" y="41782"/>
                  </a:lnTo>
                  <a:lnTo>
                    <a:pt x="153513" y="44888"/>
                  </a:lnTo>
                  <a:lnTo>
                    <a:pt x="153211" y="44954"/>
                  </a:lnTo>
                  <a:lnTo>
                    <a:pt x="152921" y="45033"/>
                  </a:lnTo>
                  <a:lnTo>
                    <a:pt x="152632" y="45125"/>
                  </a:lnTo>
                  <a:lnTo>
                    <a:pt x="152355" y="45218"/>
                  </a:lnTo>
                  <a:lnTo>
                    <a:pt x="152079" y="45336"/>
                  </a:lnTo>
                  <a:lnTo>
                    <a:pt x="151815" y="45468"/>
                  </a:lnTo>
                  <a:lnTo>
                    <a:pt x="151552" y="45599"/>
                  </a:lnTo>
                  <a:lnTo>
                    <a:pt x="151289" y="45744"/>
                  </a:lnTo>
                  <a:lnTo>
                    <a:pt x="151039" y="45902"/>
                  </a:lnTo>
                  <a:lnTo>
                    <a:pt x="150802" y="46073"/>
                  </a:lnTo>
                  <a:lnTo>
                    <a:pt x="150565" y="46244"/>
                  </a:lnTo>
                  <a:lnTo>
                    <a:pt x="150341" y="46442"/>
                  </a:lnTo>
                  <a:lnTo>
                    <a:pt x="150117" y="46639"/>
                  </a:lnTo>
                  <a:lnTo>
                    <a:pt x="149907" y="46837"/>
                  </a:lnTo>
                  <a:lnTo>
                    <a:pt x="149709" y="47047"/>
                  </a:lnTo>
                  <a:lnTo>
                    <a:pt x="149525" y="47271"/>
                  </a:lnTo>
                  <a:lnTo>
                    <a:pt x="149341" y="47508"/>
                  </a:lnTo>
                  <a:lnTo>
                    <a:pt x="149156" y="47745"/>
                  </a:lnTo>
                  <a:lnTo>
                    <a:pt x="148998" y="47982"/>
                  </a:lnTo>
                  <a:lnTo>
                    <a:pt x="148840" y="48245"/>
                  </a:lnTo>
                  <a:lnTo>
                    <a:pt x="148709" y="48495"/>
                  </a:lnTo>
                  <a:lnTo>
                    <a:pt x="148577" y="48759"/>
                  </a:lnTo>
                  <a:lnTo>
                    <a:pt x="148446" y="49035"/>
                  </a:lnTo>
                  <a:lnTo>
                    <a:pt x="148340" y="49311"/>
                  </a:lnTo>
                  <a:lnTo>
                    <a:pt x="148248" y="49601"/>
                  </a:lnTo>
                  <a:lnTo>
                    <a:pt x="148156" y="49891"/>
                  </a:lnTo>
                  <a:lnTo>
                    <a:pt x="148090" y="50180"/>
                  </a:lnTo>
                  <a:lnTo>
                    <a:pt x="148024" y="50483"/>
                  </a:lnTo>
                  <a:lnTo>
                    <a:pt x="147972" y="50786"/>
                  </a:lnTo>
                  <a:lnTo>
                    <a:pt x="147945" y="51088"/>
                  </a:lnTo>
                  <a:lnTo>
                    <a:pt x="147919" y="51404"/>
                  </a:lnTo>
                  <a:lnTo>
                    <a:pt x="147919" y="51720"/>
                  </a:lnTo>
                  <a:lnTo>
                    <a:pt x="147919" y="52076"/>
                  </a:lnTo>
                  <a:lnTo>
                    <a:pt x="147945" y="52431"/>
                  </a:lnTo>
                  <a:lnTo>
                    <a:pt x="147998" y="52773"/>
                  </a:lnTo>
                  <a:lnTo>
                    <a:pt x="148064" y="53116"/>
                  </a:lnTo>
                  <a:lnTo>
                    <a:pt x="148130" y="53458"/>
                  </a:lnTo>
                  <a:lnTo>
                    <a:pt x="148235" y="53787"/>
                  </a:lnTo>
                  <a:lnTo>
                    <a:pt x="148340" y="54103"/>
                  </a:lnTo>
                  <a:lnTo>
                    <a:pt x="148459" y="54419"/>
                  </a:lnTo>
                  <a:lnTo>
                    <a:pt x="148604" y="54735"/>
                  </a:lnTo>
                  <a:lnTo>
                    <a:pt x="148761" y="55038"/>
                  </a:lnTo>
                  <a:lnTo>
                    <a:pt x="148919" y="55327"/>
                  </a:lnTo>
                  <a:lnTo>
                    <a:pt x="149104" y="55604"/>
                  </a:lnTo>
                  <a:lnTo>
                    <a:pt x="149301" y="55880"/>
                  </a:lnTo>
                  <a:lnTo>
                    <a:pt x="149512" y="56143"/>
                  </a:lnTo>
                  <a:lnTo>
                    <a:pt x="149722" y="56393"/>
                  </a:lnTo>
                  <a:lnTo>
                    <a:pt x="149959" y="56630"/>
                  </a:lnTo>
                  <a:lnTo>
                    <a:pt x="150196" y="56867"/>
                  </a:lnTo>
                  <a:lnTo>
                    <a:pt x="150446" y="57091"/>
                  </a:lnTo>
                  <a:lnTo>
                    <a:pt x="150710" y="57288"/>
                  </a:lnTo>
                  <a:lnTo>
                    <a:pt x="150986" y="57486"/>
                  </a:lnTo>
                  <a:lnTo>
                    <a:pt x="151276" y="57670"/>
                  </a:lnTo>
                  <a:lnTo>
                    <a:pt x="151565" y="57841"/>
                  </a:lnTo>
                  <a:lnTo>
                    <a:pt x="151868" y="57986"/>
                  </a:lnTo>
                  <a:lnTo>
                    <a:pt x="152171" y="58131"/>
                  </a:lnTo>
                  <a:lnTo>
                    <a:pt x="152487" y="58249"/>
                  </a:lnTo>
                  <a:lnTo>
                    <a:pt x="152816" y="58368"/>
                  </a:lnTo>
                  <a:lnTo>
                    <a:pt x="153145" y="58460"/>
                  </a:lnTo>
                  <a:lnTo>
                    <a:pt x="153474" y="58539"/>
                  </a:lnTo>
                  <a:lnTo>
                    <a:pt x="153816" y="58592"/>
                  </a:lnTo>
                  <a:lnTo>
                    <a:pt x="154172" y="58644"/>
                  </a:lnTo>
                  <a:lnTo>
                    <a:pt x="154527" y="58671"/>
                  </a:lnTo>
                  <a:lnTo>
                    <a:pt x="154882" y="58684"/>
                  </a:lnTo>
                  <a:lnTo>
                    <a:pt x="155238" y="58671"/>
                  </a:lnTo>
                  <a:lnTo>
                    <a:pt x="155593" y="58644"/>
                  </a:lnTo>
                  <a:lnTo>
                    <a:pt x="155936" y="58592"/>
                  </a:lnTo>
                  <a:lnTo>
                    <a:pt x="156278" y="58539"/>
                  </a:lnTo>
                  <a:lnTo>
                    <a:pt x="156620" y="58460"/>
                  </a:lnTo>
                  <a:lnTo>
                    <a:pt x="156949" y="58368"/>
                  </a:lnTo>
                  <a:lnTo>
                    <a:pt x="157278" y="58249"/>
                  </a:lnTo>
                  <a:lnTo>
                    <a:pt x="157594" y="58131"/>
                  </a:lnTo>
                  <a:lnTo>
                    <a:pt x="157897" y="57986"/>
                  </a:lnTo>
                  <a:lnTo>
                    <a:pt x="158200" y="57841"/>
                  </a:lnTo>
                  <a:lnTo>
                    <a:pt x="158489" y="57670"/>
                  </a:lnTo>
                  <a:lnTo>
                    <a:pt x="158766" y="57486"/>
                  </a:lnTo>
                  <a:lnTo>
                    <a:pt x="159042" y="57288"/>
                  </a:lnTo>
                  <a:lnTo>
                    <a:pt x="159305" y="57091"/>
                  </a:lnTo>
                  <a:lnTo>
                    <a:pt x="159556" y="56867"/>
                  </a:lnTo>
                  <a:lnTo>
                    <a:pt x="159806" y="56630"/>
                  </a:lnTo>
                  <a:lnTo>
                    <a:pt x="160029" y="56393"/>
                  </a:lnTo>
                  <a:lnTo>
                    <a:pt x="160253" y="56143"/>
                  </a:lnTo>
                  <a:lnTo>
                    <a:pt x="160464" y="55880"/>
                  </a:lnTo>
                  <a:lnTo>
                    <a:pt x="160648" y="55604"/>
                  </a:lnTo>
                  <a:lnTo>
                    <a:pt x="160832" y="55327"/>
                  </a:lnTo>
                  <a:lnTo>
                    <a:pt x="161004" y="55038"/>
                  </a:lnTo>
                  <a:lnTo>
                    <a:pt x="161161" y="54735"/>
                  </a:lnTo>
                  <a:lnTo>
                    <a:pt x="161293" y="54419"/>
                  </a:lnTo>
                  <a:lnTo>
                    <a:pt x="161425" y="54103"/>
                  </a:lnTo>
                  <a:lnTo>
                    <a:pt x="161530" y="53787"/>
                  </a:lnTo>
                  <a:lnTo>
                    <a:pt x="161622" y="53458"/>
                  </a:lnTo>
                  <a:lnTo>
                    <a:pt x="161701" y="53116"/>
                  </a:lnTo>
                  <a:lnTo>
                    <a:pt x="161767" y="52773"/>
                  </a:lnTo>
                  <a:lnTo>
                    <a:pt x="161806" y="52431"/>
                  </a:lnTo>
                  <a:lnTo>
                    <a:pt x="161833" y="52076"/>
                  </a:lnTo>
                  <a:lnTo>
                    <a:pt x="161846" y="51720"/>
                  </a:lnTo>
                  <a:lnTo>
                    <a:pt x="161833" y="51431"/>
                  </a:lnTo>
                  <a:lnTo>
                    <a:pt x="161820" y="51141"/>
                  </a:lnTo>
                  <a:lnTo>
                    <a:pt x="161793" y="50865"/>
                  </a:lnTo>
                  <a:lnTo>
                    <a:pt x="161754" y="50588"/>
                  </a:lnTo>
                  <a:lnTo>
                    <a:pt x="161701" y="50312"/>
                  </a:lnTo>
                  <a:lnTo>
                    <a:pt x="161635" y="50035"/>
                  </a:lnTo>
                  <a:lnTo>
                    <a:pt x="161570" y="49772"/>
                  </a:lnTo>
                  <a:lnTo>
                    <a:pt x="161491" y="49509"/>
                  </a:lnTo>
                  <a:lnTo>
                    <a:pt x="161398" y="49259"/>
                  </a:lnTo>
                  <a:lnTo>
                    <a:pt x="161293" y="48995"/>
                  </a:lnTo>
                  <a:lnTo>
                    <a:pt x="161188" y="48759"/>
                  </a:lnTo>
                  <a:lnTo>
                    <a:pt x="161056" y="48508"/>
                  </a:lnTo>
                  <a:lnTo>
                    <a:pt x="160938" y="48271"/>
                  </a:lnTo>
                  <a:lnTo>
                    <a:pt x="160793" y="48035"/>
                  </a:lnTo>
                  <a:lnTo>
                    <a:pt x="160648" y="47811"/>
                  </a:lnTo>
                  <a:lnTo>
                    <a:pt x="160490" y="47600"/>
                  </a:lnTo>
                  <a:lnTo>
                    <a:pt x="160332" y="47376"/>
                  </a:lnTo>
                  <a:lnTo>
                    <a:pt x="160161" y="47179"/>
                  </a:lnTo>
                  <a:lnTo>
                    <a:pt x="159977" y="46981"/>
                  </a:lnTo>
                  <a:lnTo>
                    <a:pt x="159792" y="46784"/>
                  </a:lnTo>
                  <a:lnTo>
                    <a:pt x="159595" y="46600"/>
                  </a:lnTo>
                  <a:lnTo>
                    <a:pt x="159398" y="46415"/>
                  </a:lnTo>
                  <a:lnTo>
                    <a:pt x="159187" y="46244"/>
                  </a:lnTo>
                  <a:lnTo>
                    <a:pt x="158976" y="46086"/>
                  </a:lnTo>
                  <a:lnTo>
                    <a:pt x="158753" y="45928"/>
                  </a:lnTo>
                  <a:lnTo>
                    <a:pt x="158529" y="45784"/>
                  </a:lnTo>
                  <a:lnTo>
                    <a:pt x="158292" y="45652"/>
                  </a:lnTo>
                  <a:lnTo>
                    <a:pt x="158055" y="45520"/>
                  </a:lnTo>
                  <a:lnTo>
                    <a:pt x="157818" y="45402"/>
                  </a:lnTo>
                  <a:lnTo>
                    <a:pt x="157568" y="45297"/>
                  </a:lnTo>
                  <a:lnTo>
                    <a:pt x="157318" y="45191"/>
                  </a:lnTo>
                  <a:lnTo>
                    <a:pt x="157054" y="45099"/>
                  </a:lnTo>
                  <a:lnTo>
                    <a:pt x="157054" y="41782"/>
                  </a:lnTo>
                  <a:lnTo>
                    <a:pt x="157041" y="41361"/>
                  </a:lnTo>
                  <a:lnTo>
                    <a:pt x="157015" y="40939"/>
                  </a:lnTo>
                  <a:lnTo>
                    <a:pt x="156975" y="40531"/>
                  </a:lnTo>
                  <a:lnTo>
                    <a:pt x="156910" y="40136"/>
                  </a:lnTo>
                  <a:lnTo>
                    <a:pt x="156831" y="39742"/>
                  </a:lnTo>
                  <a:lnTo>
                    <a:pt x="156739" y="39347"/>
                  </a:lnTo>
                  <a:lnTo>
                    <a:pt x="156633" y="38965"/>
                  </a:lnTo>
                  <a:lnTo>
                    <a:pt x="156502" y="38596"/>
                  </a:lnTo>
                  <a:lnTo>
                    <a:pt x="156370" y="38241"/>
                  </a:lnTo>
                  <a:lnTo>
                    <a:pt x="156212" y="37885"/>
                  </a:lnTo>
                  <a:lnTo>
                    <a:pt x="156041" y="37543"/>
                  </a:lnTo>
                  <a:lnTo>
                    <a:pt x="155857" y="37214"/>
                  </a:lnTo>
                  <a:lnTo>
                    <a:pt x="155672" y="36885"/>
                  </a:lnTo>
                  <a:lnTo>
                    <a:pt x="155462" y="36582"/>
                  </a:lnTo>
                  <a:lnTo>
                    <a:pt x="155238" y="36280"/>
                  </a:lnTo>
                  <a:lnTo>
                    <a:pt x="155014" y="36003"/>
                  </a:lnTo>
                  <a:lnTo>
                    <a:pt x="154764" y="35727"/>
                  </a:lnTo>
                  <a:lnTo>
                    <a:pt x="154514" y="35477"/>
                  </a:lnTo>
                  <a:lnTo>
                    <a:pt x="154251" y="35226"/>
                  </a:lnTo>
                  <a:lnTo>
                    <a:pt x="153974" y="35003"/>
                  </a:lnTo>
                  <a:lnTo>
                    <a:pt x="153698" y="34792"/>
                  </a:lnTo>
                  <a:lnTo>
                    <a:pt x="153408" y="34595"/>
                  </a:lnTo>
                  <a:lnTo>
                    <a:pt x="153105" y="34410"/>
                  </a:lnTo>
                  <a:lnTo>
                    <a:pt x="152790" y="34239"/>
                  </a:lnTo>
                  <a:lnTo>
                    <a:pt x="152474" y="34094"/>
                  </a:lnTo>
                  <a:lnTo>
                    <a:pt x="152158" y="33976"/>
                  </a:lnTo>
                  <a:lnTo>
                    <a:pt x="151815" y="33857"/>
                  </a:lnTo>
                  <a:lnTo>
                    <a:pt x="151486" y="33765"/>
                  </a:lnTo>
                  <a:lnTo>
                    <a:pt x="151144" y="33699"/>
                  </a:lnTo>
                  <a:lnTo>
                    <a:pt x="150789" y="33647"/>
                  </a:lnTo>
                  <a:lnTo>
                    <a:pt x="150433" y="33607"/>
                  </a:lnTo>
                  <a:lnTo>
                    <a:pt x="130438" y="33607"/>
                  </a:lnTo>
                  <a:lnTo>
                    <a:pt x="130438" y="10808"/>
                  </a:lnTo>
                  <a:lnTo>
                    <a:pt x="157107" y="10808"/>
                  </a:lnTo>
                  <a:lnTo>
                    <a:pt x="157186" y="11085"/>
                  </a:lnTo>
                  <a:lnTo>
                    <a:pt x="157278" y="11361"/>
                  </a:lnTo>
                  <a:lnTo>
                    <a:pt x="157384" y="11624"/>
                  </a:lnTo>
                  <a:lnTo>
                    <a:pt x="157489" y="11888"/>
                  </a:lnTo>
                  <a:lnTo>
                    <a:pt x="157621" y="12138"/>
                  </a:lnTo>
                  <a:lnTo>
                    <a:pt x="157752" y="12388"/>
                  </a:lnTo>
                  <a:lnTo>
                    <a:pt x="157884" y="12638"/>
                  </a:lnTo>
                  <a:lnTo>
                    <a:pt x="158042" y="12875"/>
                  </a:lnTo>
                  <a:lnTo>
                    <a:pt x="158200" y="13112"/>
                  </a:lnTo>
                  <a:lnTo>
                    <a:pt x="158371" y="13336"/>
                  </a:lnTo>
                  <a:lnTo>
                    <a:pt x="158542" y="13546"/>
                  </a:lnTo>
                  <a:lnTo>
                    <a:pt x="158739" y="13757"/>
                  </a:lnTo>
                  <a:lnTo>
                    <a:pt x="158924" y="13967"/>
                  </a:lnTo>
                  <a:lnTo>
                    <a:pt x="159134" y="14152"/>
                  </a:lnTo>
                  <a:lnTo>
                    <a:pt x="159345" y="14336"/>
                  </a:lnTo>
                  <a:lnTo>
                    <a:pt x="159556" y="14520"/>
                  </a:lnTo>
                  <a:lnTo>
                    <a:pt x="159792" y="14691"/>
                  </a:lnTo>
                  <a:lnTo>
                    <a:pt x="160016" y="14849"/>
                  </a:lnTo>
                  <a:lnTo>
                    <a:pt x="160253" y="14994"/>
                  </a:lnTo>
                  <a:lnTo>
                    <a:pt x="160503" y="15139"/>
                  </a:lnTo>
                  <a:lnTo>
                    <a:pt x="160753" y="15271"/>
                  </a:lnTo>
                  <a:lnTo>
                    <a:pt x="161017" y="15389"/>
                  </a:lnTo>
                  <a:lnTo>
                    <a:pt x="161267" y="15507"/>
                  </a:lnTo>
                  <a:lnTo>
                    <a:pt x="161543" y="15600"/>
                  </a:lnTo>
                  <a:lnTo>
                    <a:pt x="161820" y="15692"/>
                  </a:lnTo>
                  <a:lnTo>
                    <a:pt x="162096" y="15771"/>
                  </a:lnTo>
                  <a:lnTo>
                    <a:pt x="162373" y="15837"/>
                  </a:lnTo>
                  <a:lnTo>
                    <a:pt x="162662" y="15902"/>
                  </a:lnTo>
                  <a:lnTo>
                    <a:pt x="162952" y="15942"/>
                  </a:lnTo>
                  <a:lnTo>
                    <a:pt x="163241" y="15968"/>
                  </a:lnTo>
                  <a:lnTo>
                    <a:pt x="163544" y="15995"/>
                  </a:lnTo>
                  <a:lnTo>
                    <a:pt x="163847" y="15995"/>
                  </a:lnTo>
                  <a:lnTo>
                    <a:pt x="164202" y="15981"/>
                  </a:lnTo>
                  <a:lnTo>
                    <a:pt x="164558" y="15955"/>
                  </a:lnTo>
                  <a:lnTo>
                    <a:pt x="164900" y="15916"/>
                  </a:lnTo>
                  <a:lnTo>
                    <a:pt x="165242" y="15850"/>
                  </a:lnTo>
                  <a:lnTo>
                    <a:pt x="165584" y="15771"/>
                  </a:lnTo>
                  <a:lnTo>
                    <a:pt x="165913" y="15679"/>
                  </a:lnTo>
                  <a:lnTo>
                    <a:pt x="166243" y="15573"/>
                  </a:lnTo>
                  <a:lnTo>
                    <a:pt x="166559" y="15455"/>
                  </a:lnTo>
                  <a:lnTo>
                    <a:pt x="166861" y="15310"/>
                  </a:lnTo>
                  <a:lnTo>
                    <a:pt x="167164" y="15152"/>
                  </a:lnTo>
                  <a:lnTo>
                    <a:pt x="167454" y="14981"/>
                  </a:lnTo>
                  <a:lnTo>
                    <a:pt x="167730" y="14810"/>
                  </a:lnTo>
                  <a:lnTo>
                    <a:pt x="168006" y="14612"/>
                  </a:lnTo>
                  <a:lnTo>
                    <a:pt x="168270" y="14402"/>
                  </a:lnTo>
                  <a:lnTo>
                    <a:pt x="168520" y="14191"/>
                  </a:lnTo>
                  <a:lnTo>
                    <a:pt x="168770" y="13954"/>
                  </a:lnTo>
                  <a:lnTo>
                    <a:pt x="168994" y="13717"/>
                  </a:lnTo>
                  <a:lnTo>
                    <a:pt x="169218" y="13454"/>
                  </a:lnTo>
                  <a:lnTo>
                    <a:pt x="169428" y="13191"/>
                  </a:lnTo>
                  <a:lnTo>
                    <a:pt x="169612" y="12927"/>
                  </a:lnTo>
                  <a:lnTo>
                    <a:pt x="169797" y="12638"/>
                  </a:lnTo>
                  <a:lnTo>
                    <a:pt x="169968" y="12348"/>
                  </a:lnTo>
                  <a:lnTo>
                    <a:pt x="170126" y="12045"/>
                  </a:lnTo>
                  <a:lnTo>
                    <a:pt x="170257" y="11743"/>
                  </a:lnTo>
                  <a:lnTo>
                    <a:pt x="170389" y="11427"/>
                  </a:lnTo>
                  <a:lnTo>
                    <a:pt x="170494" y="11098"/>
                  </a:lnTo>
                  <a:lnTo>
                    <a:pt x="170587" y="10769"/>
                  </a:lnTo>
                  <a:lnTo>
                    <a:pt x="170666" y="10440"/>
                  </a:lnTo>
                  <a:lnTo>
                    <a:pt x="170731" y="10097"/>
                  </a:lnTo>
                  <a:lnTo>
                    <a:pt x="170771" y="9742"/>
                  </a:lnTo>
                  <a:lnTo>
                    <a:pt x="170797" y="9386"/>
                  </a:lnTo>
                  <a:lnTo>
                    <a:pt x="170810" y="9031"/>
                  </a:lnTo>
                  <a:lnTo>
                    <a:pt x="170797" y="8676"/>
                  </a:lnTo>
                  <a:lnTo>
                    <a:pt x="170771" y="8320"/>
                  </a:lnTo>
                  <a:lnTo>
                    <a:pt x="170731" y="7978"/>
                  </a:lnTo>
                  <a:lnTo>
                    <a:pt x="170666" y="7636"/>
                  </a:lnTo>
                  <a:lnTo>
                    <a:pt x="170587" y="7293"/>
                  </a:lnTo>
                  <a:lnTo>
                    <a:pt x="170494" y="6964"/>
                  </a:lnTo>
                  <a:lnTo>
                    <a:pt x="170389" y="6635"/>
                  </a:lnTo>
                  <a:lnTo>
                    <a:pt x="170257" y="6319"/>
                  </a:lnTo>
                  <a:lnTo>
                    <a:pt x="170126" y="6017"/>
                  </a:lnTo>
                  <a:lnTo>
                    <a:pt x="169968" y="5714"/>
                  </a:lnTo>
                  <a:lnTo>
                    <a:pt x="169797" y="5424"/>
                  </a:lnTo>
                  <a:lnTo>
                    <a:pt x="169612" y="5148"/>
                  </a:lnTo>
                  <a:lnTo>
                    <a:pt x="169428" y="4871"/>
                  </a:lnTo>
                  <a:lnTo>
                    <a:pt x="169218" y="4608"/>
                  </a:lnTo>
                  <a:lnTo>
                    <a:pt x="168994" y="4358"/>
                  </a:lnTo>
                  <a:lnTo>
                    <a:pt x="168770" y="4108"/>
                  </a:lnTo>
                  <a:lnTo>
                    <a:pt x="168520" y="3884"/>
                  </a:lnTo>
                  <a:lnTo>
                    <a:pt x="168270" y="3660"/>
                  </a:lnTo>
                  <a:lnTo>
                    <a:pt x="168006" y="3450"/>
                  </a:lnTo>
                  <a:lnTo>
                    <a:pt x="167730" y="3265"/>
                  </a:lnTo>
                  <a:lnTo>
                    <a:pt x="167454" y="3081"/>
                  </a:lnTo>
                  <a:lnTo>
                    <a:pt x="167164" y="2910"/>
                  </a:lnTo>
                  <a:lnTo>
                    <a:pt x="166861" y="2752"/>
                  </a:lnTo>
                  <a:lnTo>
                    <a:pt x="166559" y="2620"/>
                  </a:lnTo>
                  <a:lnTo>
                    <a:pt x="166243" y="2489"/>
                  </a:lnTo>
                  <a:lnTo>
                    <a:pt x="165913" y="2383"/>
                  </a:lnTo>
                  <a:lnTo>
                    <a:pt x="165584" y="2291"/>
                  </a:lnTo>
                  <a:lnTo>
                    <a:pt x="165242" y="2212"/>
                  </a:lnTo>
                  <a:lnTo>
                    <a:pt x="164900" y="2147"/>
                  </a:lnTo>
                  <a:lnTo>
                    <a:pt x="164558" y="2107"/>
                  </a:lnTo>
                  <a:lnTo>
                    <a:pt x="164202" y="2081"/>
                  </a:lnTo>
                  <a:lnTo>
                    <a:pt x="163847" y="2068"/>
                  </a:lnTo>
                  <a:lnTo>
                    <a:pt x="163544" y="2081"/>
                  </a:lnTo>
                  <a:lnTo>
                    <a:pt x="163241" y="2094"/>
                  </a:lnTo>
                  <a:lnTo>
                    <a:pt x="162952" y="2120"/>
                  </a:lnTo>
                  <a:lnTo>
                    <a:pt x="162662" y="2173"/>
                  </a:lnTo>
                  <a:lnTo>
                    <a:pt x="162373" y="2225"/>
                  </a:lnTo>
                  <a:lnTo>
                    <a:pt x="162096" y="2291"/>
                  </a:lnTo>
                  <a:lnTo>
                    <a:pt x="161820" y="2370"/>
                  </a:lnTo>
                  <a:lnTo>
                    <a:pt x="161543" y="2462"/>
                  </a:lnTo>
                  <a:lnTo>
                    <a:pt x="161267" y="2555"/>
                  </a:lnTo>
                  <a:lnTo>
                    <a:pt x="161017" y="2673"/>
                  </a:lnTo>
                  <a:lnTo>
                    <a:pt x="160753" y="2792"/>
                  </a:lnTo>
                  <a:lnTo>
                    <a:pt x="160503" y="2923"/>
                  </a:lnTo>
                  <a:lnTo>
                    <a:pt x="160253" y="3068"/>
                  </a:lnTo>
                  <a:lnTo>
                    <a:pt x="160016" y="3213"/>
                  </a:lnTo>
                  <a:lnTo>
                    <a:pt x="159792" y="3371"/>
                  </a:lnTo>
                  <a:lnTo>
                    <a:pt x="159556" y="3542"/>
                  </a:lnTo>
                  <a:lnTo>
                    <a:pt x="159345" y="3726"/>
                  </a:lnTo>
                  <a:lnTo>
                    <a:pt x="159134" y="3910"/>
                  </a:lnTo>
                  <a:lnTo>
                    <a:pt x="158924" y="4108"/>
                  </a:lnTo>
                  <a:lnTo>
                    <a:pt x="158739" y="4305"/>
                  </a:lnTo>
                  <a:lnTo>
                    <a:pt x="158542" y="4516"/>
                  </a:lnTo>
                  <a:lnTo>
                    <a:pt x="158371" y="4740"/>
                  </a:lnTo>
                  <a:lnTo>
                    <a:pt x="158200" y="4964"/>
                  </a:lnTo>
                  <a:lnTo>
                    <a:pt x="158042" y="5187"/>
                  </a:lnTo>
                  <a:lnTo>
                    <a:pt x="157884" y="5424"/>
                  </a:lnTo>
                  <a:lnTo>
                    <a:pt x="157752" y="5674"/>
                  </a:lnTo>
                  <a:lnTo>
                    <a:pt x="157621" y="5924"/>
                  </a:lnTo>
                  <a:lnTo>
                    <a:pt x="157489" y="6175"/>
                  </a:lnTo>
                  <a:lnTo>
                    <a:pt x="157384" y="6438"/>
                  </a:lnTo>
                  <a:lnTo>
                    <a:pt x="157278" y="6714"/>
                  </a:lnTo>
                  <a:lnTo>
                    <a:pt x="157186" y="6978"/>
                  </a:lnTo>
                  <a:lnTo>
                    <a:pt x="157107" y="7267"/>
                  </a:lnTo>
                  <a:lnTo>
                    <a:pt x="104651" y="7267"/>
                  </a:lnTo>
                  <a:lnTo>
                    <a:pt x="104243" y="7293"/>
                  </a:lnTo>
                  <a:lnTo>
                    <a:pt x="103835" y="7346"/>
                  </a:lnTo>
                  <a:lnTo>
                    <a:pt x="103426" y="7399"/>
                  </a:lnTo>
                  <a:lnTo>
                    <a:pt x="103032" y="7478"/>
                  </a:lnTo>
                  <a:lnTo>
                    <a:pt x="102650" y="7570"/>
                  </a:lnTo>
                  <a:lnTo>
                    <a:pt x="102268" y="7688"/>
                  </a:lnTo>
                  <a:lnTo>
                    <a:pt x="101899" y="7807"/>
                  </a:lnTo>
                  <a:lnTo>
                    <a:pt x="101531" y="7952"/>
                  </a:lnTo>
                  <a:lnTo>
                    <a:pt x="101175" y="8110"/>
                  </a:lnTo>
                  <a:lnTo>
                    <a:pt x="100833" y="8268"/>
                  </a:lnTo>
                  <a:lnTo>
                    <a:pt x="100504" y="8452"/>
                  </a:lnTo>
                  <a:lnTo>
                    <a:pt x="100188" y="8649"/>
                  </a:lnTo>
                  <a:lnTo>
                    <a:pt x="99872" y="8860"/>
                  </a:lnTo>
                  <a:lnTo>
                    <a:pt x="99583" y="9071"/>
                  </a:lnTo>
                  <a:lnTo>
                    <a:pt x="99293" y="9307"/>
                  </a:lnTo>
                  <a:lnTo>
                    <a:pt x="99030" y="9544"/>
                  </a:lnTo>
                  <a:lnTo>
                    <a:pt x="98767" y="9808"/>
                  </a:lnTo>
                  <a:lnTo>
                    <a:pt x="98530" y="10071"/>
                  </a:lnTo>
                  <a:lnTo>
                    <a:pt x="98293" y="10334"/>
                  </a:lnTo>
                  <a:lnTo>
                    <a:pt x="98082" y="10624"/>
                  </a:lnTo>
                  <a:lnTo>
                    <a:pt x="97885" y="10913"/>
                  </a:lnTo>
                  <a:lnTo>
                    <a:pt x="97700" y="11216"/>
                  </a:lnTo>
                  <a:lnTo>
                    <a:pt x="97542" y="11519"/>
                  </a:lnTo>
                  <a:lnTo>
                    <a:pt x="97398" y="11848"/>
                  </a:lnTo>
                  <a:lnTo>
                    <a:pt x="97266" y="12164"/>
                  </a:lnTo>
                  <a:lnTo>
                    <a:pt x="97161" y="12493"/>
                  </a:lnTo>
                  <a:lnTo>
                    <a:pt x="97068" y="12835"/>
                  </a:lnTo>
                  <a:lnTo>
                    <a:pt x="96989" y="13178"/>
                  </a:lnTo>
                  <a:lnTo>
                    <a:pt x="96937" y="13520"/>
                  </a:lnTo>
                  <a:lnTo>
                    <a:pt x="96911" y="13875"/>
                  </a:lnTo>
                  <a:lnTo>
                    <a:pt x="96897" y="14244"/>
                  </a:lnTo>
                  <a:lnTo>
                    <a:pt x="96897" y="21721"/>
                  </a:lnTo>
                  <a:lnTo>
                    <a:pt x="96897" y="28131"/>
                  </a:lnTo>
                  <a:lnTo>
                    <a:pt x="96897" y="35621"/>
                  </a:lnTo>
                  <a:lnTo>
                    <a:pt x="96884" y="35792"/>
                  </a:lnTo>
                  <a:lnTo>
                    <a:pt x="96871" y="35964"/>
                  </a:lnTo>
                  <a:lnTo>
                    <a:pt x="96845" y="36135"/>
                  </a:lnTo>
                  <a:lnTo>
                    <a:pt x="96805" y="36293"/>
                  </a:lnTo>
                  <a:lnTo>
                    <a:pt x="96753" y="36464"/>
                  </a:lnTo>
                  <a:lnTo>
                    <a:pt x="96687" y="36622"/>
                  </a:lnTo>
                  <a:lnTo>
                    <a:pt x="96608" y="36780"/>
                  </a:lnTo>
                  <a:lnTo>
                    <a:pt x="96529" y="36938"/>
                  </a:lnTo>
                  <a:lnTo>
                    <a:pt x="96437" y="37096"/>
                  </a:lnTo>
                  <a:lnTo>
                    <a:pt x="96331" y="37240"/>
                  </a:lnTo>
                  <a:lnTo>
                    <a:pt x="96213" y="37385"/>
                  </a:lnTo>
                  <a:lnTo>
                    <a:pt x="96094" y="37517"/>
                  </a:lnTo>
                  <a:lnTo>
                    <a:pt x="95963" y="37662"/>
                  </a:lnTo>
                  <a:lnTo>
                    <a:pt x="95818" y="37780"/>
                  </a:lnTo>
                  <a:lnTo>
                    <a:pt x="95673" y="37912"/>
                  </a:lnTo>
                  <a:lnTo>
                    <a:pt x="95515" y="38030"/>
                  </a:lnTo>
                  <a:lnTo>
                    <a:pt x="95357" y="38149"/>
                  </a:lnTo>
                  <a:lnTo>
                    <a:pt x="95186" y="38254"/>
                  </a:lnTo>
                  <a:lnTo>
                    <a:pt x="95015" y="38359"/>
                  </a:lnTo>
                  <a:lnTo>
                    <a:pt x="94831" y="38451"/>
                  </a:lnTo>
                  <a:lnTo>
                    <a:pt x="94646" y="38544"/>
                  </a:lnTo>
                  <a:lnTo>
                    <a:pt x="94449" y="38623"/>
                  </a:lnTo>
                  <a:lnTo>
                    <a:pt x="94251" y="38702"/>
                  </a:lnTo>
                  <a:lnTo>
                    <a:pt x="94041" y="38781"/>
                  </a:lnTo>
                  <a:lnTo>
                    <a:pt x="93830" y="38833"/>
                  </a:lnTo>
                  <a:lnTo>
                    <a:pt x="93620" y="38886"/>
                  </a:lnTo>
                  <a:lnTo>
                    <a:pt x="93409" y="38939"/>
                  </a:lnTo>
                  <a:lnTo>
                    <a:pt x="93185" y="38978"/>
                  </a:lnTo>
                  <a:lnTo>
                    <a:pt x="92961" y="39004"/>
                  </a:lnTo>
                  <a:lnTo>
                    <a:pt x="92725" y="39031"/>
                  </a:lnTo>
                  <a:lnTo>
                    <a:pt x="92501" y="39044"/>
                  </a:lnTo>
                  <a:lnTo>
                    <a:pt x="53708" y="39044"/>
                  </a:lnTo>
                  <a:lnTo>
                    <a:pt x="53708" y="12164"/>
                  </a:lnTo>
                  <a:lnTo>
                    <a:pt x="53708" y="11993"/>
                  </a:lnTo>
                  <a:lnTo>
                    <a:pt x="53734" y="11822"/>
                  </a:lnTo>
                  <a:lnTo>
                    <a:pt x="53761" y="11651"/>
                  </a:lnTo>
                  <a:lnTo>
                    <a:pt x="53800" y="11479"/>
                  </a:lnTo>
                  <a:lnTo>
                    <a:pt x="53853" y="11321"/>
                  </a:lnTo>
                  <a:lnTo>
                    <a:pt x="53919" y="11164"/>
                  </a:lnTo>
                  <a:lnTo>
                    <a:pt x="53998" y="11006"/>
                  </a:lnTo>
                  <a:lnTo>
                    <a:pt x="54077" y="10848"/>
                  </a:lnTo>
                  <a:lnTo>
                    <a:pt x="54169" y="10690"/>
                  </a:lnTo>
                  <a:lnTo>
                    <a:pt x="54274" y="10545"/>
                  </a:lnTo>
                  <a:lnTo>
                    <a:pt x="54392" y="10400"/>
                  </a:lnTo>
                  <a:lnTo>
                    <a:pt x="54511" y="10255"/>
                  </a:lnTo>
                  <a:lnTo>
                    <a:pt x="54643" y="10124"/>
                  </a:lnTo>
                  <a:lnTo>
                    <a:pt x="54787" y="9992"/>
                  </a:lnTo>
                  <a:lnTo>
                    <a:pt x="54932" y="9873"/>
                  </a:lnTo>
                  <a:lnTo>
                    <a:pt x="55077" y="9755"/>
                  </a:lnTo>
                  <a:lnTo>
                    <a:pt x="55248" y="9637"/>
                  </a:lnTo>
                  <a:lnTo>
                    <a:pt x="55419" y="9531"/>
                  </a:lnTo>
                  <a:lnTo>
                    <a:pt x="55590" y="9426"/>
                  </a:lnTo>
                  <a:lnTo>
                    <a:pt x="55775" y="9334"/>
                  </a:lnTo>
                  <a:lnTo>
                    <a:pt x="55959" y="9242"/>
                  </a:lnTo>
                  <a:lnTo>
                    <a:pt x="56156" y="9150"/>
                  </a:lnTo>
                  <a:lnTo>
                    <a:pt x="56354" y="9071"/>
                  </a:lnTo>
                  <a:lnTo>
                    <a:pt x="56551" y="9005"/>
                  </a:lnTo>
                  <a:lnTo>
                    <a:pt x="56762" y="8939"/>
                  </a:lnTo>
                  <a:lnTo>
                    <a:pt x="56986" y="8886"/>
                  </a:lnTo>
                  <a:lnTo>
                    <a:pt x="57196" y="8847"/>
                  </a:lnTo>
                  <a:lnTo>
                    <a:pt x="57420" y="8807"/>
                  </a:lnTo>
                  <a:lnTo>
                    <a:pt x="57644" y="8768"/>
                  </a:lnTo>
                  <a:lnTo>
                    <a:pt x="57881" y="8755"/>
                  </a:lnTo>
                  <a:lnTo>
                    <a:pt x="58105" y="8741"/>
                  </a:lnTo>
                  <a:lnTo>
                    <a:pt x="58342" y="8728"/>
                  </a:lnTo>
                  <a:lnTo>
                    <a:pt x="64699" y="8728"/>
                  </a:lnTo>
                  <a:lnTo>
                    <a:pt x="64778" y="9005"/>
                  </a:lnTo>
                  <a:lnTo>
                    <a:pt x="64871" y="9281"/>
                  </a:lnTo>
                  <a:lnTo>
                    <a:pt x="64976" y="9544"/>
                  </a:lnTo>
                  <a:lnTo>
                    <a:pt x="65081" y="9808"/>
                  </a:lnTo>
                  <a:lnTo>
                    <a:pt x="65213" y="10071"/>
                  </a:lnTo>
                  <a:lnTo>
                    <a:pt x="65344" y="10321"/>
                  </a:lnTo>
                  <a:lnTo>
                    <a:pt x="65489" y="10558"/>
                  </a:lnTo>
                  <a:lnTo>
                    <a:pt x="65634" y="10808"/>
                  </a:lnTo>
                  <a:lnTo>
                    <a:pt x="65792" y="11032"/>
                  </a:lnTo>
                  <a:lnTo>
                    <a:pt x="65963" y="11256"/>
                  </a:lnTo>
                  <a:lnTo>
                    <a:pt x="66147" y="11479"/>
                  </a:lnTo>
                  <a:lnTo>
                    <a:pt x="66332" y="11690"/>
                  </a:lnTo>
                  <a:lnTo>
                    <a:pt x="66529" y="11888"/>
                  </a:lnTo>
                  <a:lnTo>
                    <a:pt x="66727" y="12085"/>
                  </a:lnTo>
                  <a:lnTo>
                    <a:pt x="66937" y="12269"/>
                  </a:lnTo>
                  <a:lnTo>
                    <a:pt x="67161" y="12440"/>
                  </a:lnTo>
                  <a:lnTo>
                    <a:pt x="67385" y="12612"/>
                  </a:lnTo>
                  <a:lnTo>
                    <a:pt x="67609" y="12769"/>
                  </a:lnTo>
                  <a:lnTo>
                    <a:pt x="67859" y="12927"/>
                  </a:lnTo>
                  <a:lnTo>
                    <a:pt x="68096" y="13072"/>
                  </a:lnTo>
                  <a:lnTo>
                    <a:pt x="68346" y="13204"/>
                  </a:lnTo>
                  <a:lnTo>
                    <a:pt x="68609" y="13322"/>
                  </a:lnTo>
                  <a:lnTo>
                    <a:pt x="68872" y="13428"/>
                  </a:lnTo>
                  <a:lnTo>
                    <a:pt x="69136" y="13533"/>
                  </a:lnTo>
                  <a:lnTo>
                    <a:pt x="69412" y="13625"/>
                  </a:lnTo>
                  <a:lnTo>
                    <a:pt x="69688" y="13704"/>
                  </a:lnTo>
                  <a:lnTo>
                    <a:pt x="69965" y="13770"/>
                  </a:lnTo>
                  <a:lnTo>
                    <a:pt x="70254" y="13823"/>
                  </a:lnTo>
                  <a:lnTo>
                    <a:pt x="70544" y="13862"/>
                  </a:lnTo>
                  <a:lnTo>
                    <a:pt x="70847" y="13902"/>
                  </a:lnTo>
                  <a:lnTo>
                    <a:pt x="71136" y="13915"/>
                  </a:lnTo>
                  <a:lnTo>
                    <a:pt x="71439" y="13928"/>
                  </a:lnTo>
                  <a:lnTo>
                    <a:pt x="71795" y="13915"/>
                  </a:lnTo>
                  <a:lnTo>
                    <a:pt x="72150" y="13888"/>
                  </a:lnTo>
                  <a:lnTo>
                    <a:pt x="72505" y="13849"/>
                  </a:lnTo>
                  <a:lnTo>
                    <a:pt x="72848" y="13783"/>
                  </a:lnTo>
                  <a:lnTo>
                    <a:pt x="73177" y="13704"/>
                  </a:lnTo>
                  <a:lnTo>
                    <a:pt x="73506" y="13612"/>
                  </a:lnTo>
                  <a:lnTo>
                    <a:pt x="73835" y="13507"/>
                  </a:lnTo>
                  <a:lnTo>
                    <a:pt x="74151" y="13375"/>
                  </a:lnTo>
                  <a:lnTo>
                    <a:pt x="74454" y="13230"/>
                  </a:lnTo>
                  <a:lnTo>
                    <a:pt x="74756" y="13085"/>
                  </a:lnTo>
                  <a:lnTo>
                    <a:pt x="75046" y="12914"/>
                  </a:lnTo>
                  <a:lnTo>
                    <a:pt x="75336" y="12730"/>
                  </a:lnTo>
                  <a:lnTo>
                    <a:pt x="75599" y="12533"/>
                  </a:lnTo>
                  <a:lnTo>
                    <a:pt x="75862" y="12335"/>
                  </a:lnTo>
                  <a:lnTo>
                    <a:pt x="76125" y="12111"/>
                  </a:lnTo>
                  <a:lnTo>
                    <a:pt x="76362" y="11888"/>
                  </a:lnTo>
                  <a:lnTo>
                    <a:pt x="76586" y="11637"/>
                  </a:lnTo>
                  <a:lnTo>
                    <a:pt x="76810" y="11387"/>
                  </a:lnTo>
                  <a:lnTo>
                    <a:pt x="77020" y="11124"/>
                  </a:lnTo>
                  <a:lnTo>
                    <a:pt x="77218" y="10848"/>
                  </a:lnTo>
                  <a:lnTo>
                    <a:pt x="77389" y="10571"/>
                  </a:lnTo>
                  <a:lnTo>
                    <a:pt x="77560" y="10282"/>
                  </a:lnTo>
                  <a:lnTo>
                    <a:pt x="77718" y="9979"/>
                  </a:lnTo>
                  <a:lnTo>
                    <a:pt x="77850" y="9663"/>
                  </a:lnTo>
                  <a:lnTo>
                    <a:pt x="77981" y="9347"/>
                  </a:lnTo>
                  <a:lnTo>
                    <a:pt x="78087" y="9031"/>
                  </a:lnTo>
                  <a:lnTo>
                    <a:pt x="78179" y="8702"/>
                  </a:lnTo>
                  <a:lnTo>
                    <a:pt x="78258" y="8360"/>
                  </a:lnTo>
                  <a:lnTo>
                    <a:pt x="78324" y="8017"/>
                  </a:lnTo>
                  <a:lnTo>
                    <a:pt x="78363" y="7675"/>
                  </a:lnTo>
                  <a:lnTo>
                    <a:pt x="78389" y="7320"/>
                  </a:lnTo>
                  <a:lnTo>
                    <a:pt x="78403" y="6964"/>
                  </a:lnTo>
                  <a:lnTo>
                    <a:pt x="78389" y="6596"/>
                  </a:lnTo>
                  <a:lnTo>
                    <a:pt x="78363" y="6254"/>
                  </a:lnTo>
                  <a:lnTo>
                    <a:pt x="78324" y="5898"/>
                  </a:lnTo>
                  <a:lnTo>
                    <a:pt x="78258" y="5556"/>
                  </a:lnTo>
                  <a:lnTo>
                    <a:pt x="78179" y="5227"/>
                  </a:lnTo>
                  <a:lnTo>
                    <a:pt x="78087" y="4885"/>
                  </a:lnTo>
                  <a:lnTo>
                    <a:pt x="77981" y="4569"/>
                  </a:lnTo>
                  <a:lnTo>
                    <a:pt x="77850" y="4253"/>
                  </a:lnTo>
                  <a:lnTo>
                    <a:pt x="77718" y="3937"/>
                  </a:lnTo>
                  <a:lnTo>
                    <a:pt x="77560" y="3647"/>
                  </a:lnTo>
                  <a:lnTo>
                    <a:pt x="77389" y="3358"/>
                  </a:lnTo>
                  <a:lnTo>
                    <a:pt x="77218" y="3068"/>
                  </a:lnTo>
                  <a:lnTo>
                    <a:pt x="77020" y="2792"/>
                  </a:lnTo>
                  <a:lnTo>
                    <a:pt x="76810" y="2528"/>
                  </a:lnTo>
                  <a:lnTo>
                    <a:pt x="76586" y="2278"/>
                  </a:lnTo>
                  <a:lnTo>
                    <a:pt x="76362" y="2041"/>
                  </a:lnTo>
                  <a:lnTo>
                    <a:pt x="76125" y="1804"/>
                  </a:lnTo>
                  <a:lnTo>
                    <a:pt x="75862" y="1594"/>
                  </a:lnTo>
                  <a:lnTo>
                    <a:pt x="75599" y="1383"/>
                  </a:lnTo>
                  <a:lnTo>
                    <a:pt x="75336" y="1186"/>
                  </a:lnTo>
                  <a:lnTo>
                    <a:pt x="75046" y="1001"/>
                  </a:lnTo>
                  <a:lnTo>
                    <a:pt x="74756" y="843"/>
                  </a:lnTo>
                  <a:lnTo>
                    <a:pt x="74454" y="685"/>
                  </a:lnTo>
                  <a:lnTo>
                    <a:pt x="74151" y="541"/>
                  </a:lnTo>
                  <a:lnTo>
                    <a:pt x="73835" y="422"/>
                  </a:lnTo>
                  <a:lnTo>
                    <a:pt x="73506" y="304"/>
                  </a:lnTo>
                  <a:lnTo>
                    <a:pt x="73177" y="211"/>
                  </a:lnTo>
                  <a:lnTo>
                    <a:pt x="72848" y="132"/>
                  </a:lnTo>
                  <a:lnTo>
                    <a:pt x="72505" y="80"/>
                  </a:lnTo>
                  <a:lnTo>
                    <a:pt x="72150" y="27"/>
                  </a:lnTo>
                  <a:lnTo>
                    <a:pt x="7179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6" name="Google Shape;866;p24"/>
          <p:cNvGrpSpPr/>
          <p:nvPr/>
        </p:nvGrpSpPr>
        <p:grpSpPr>
          <a:xfrm>
            <a:off x="565713" y="616452"/>
            <a:ext cx="2909562" cy="1021200"/>
            <a:chOff x="737850" y="1035250"/>
            <a:chExt cx="2909562" cy="1021200"/>
          </a:xfrm>
        </p:grpSpPr>
        <p:sp>
          <p:nvSpPr>
            <p:cNvPr id="867" name="Google Shape;867;p24"/>
            <p:cNvSpPr/>
            <p:nvPr/>
          </p:nvSpPr>
          <p:spPr>
            <a:xfrm>
              <a:off x="737850" y="1035250"/>
              <a:ext cx="2628900" cy="1021200"/>
            </a:xfrm>
            <a:prstGeom prst="roundRect">
              <a:avLst>
                <a:gd name="adj" fmla="val 50000"/>
              </a:avLst>
            </a:prstGeom>
            <a:solidFill>
              <a:srgbClr val="E4EA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4"/>
            <p:cNvSpPr/>
            <p:nvPr/>
          </p:nvSpPr>
          <p:spPr>
            <a:xfrm>
              <a:off x="3042912" y="1215313"/>
              <a:ext cx="604500" cy="604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dirty="0">
                <a:solidFill>
                  <a:schemeClr val="lt1"/>
                </a:solidFill>
                <a:latin typeface="Fira Sans Extra Condensed"/>
                <a:ea typeface="Fira Sans Extra Condensed"/>
                <a:cs typeface="Fira Sans Extra Condensed"/>
                <a:sym typeface="Fira Sans Extra Condensed"/>
              </a:endParaRPr>
            </a:p>
          </p:txBody>
        </p:sp>
      </p:grpSp>
      <p:grpSp>
        <p:nvGrpSpPr>
          <p:cNvPr id="869" name="Google Shape;869;p24"/>
          <p:cNvGrpSpPr/>
          <p:nvPr/>
        </p:nvGrpSpPr>
        <p:grpSpPr>
          <a:xfrm>
            <a:off x="1040548" y="695584"/>
            <a:ext cx="2045481" cy="823813"/>
            <a:chOff x="6053048" y="629028"/>
            <a:chExt cx="2045481" cy="823813"/>
          </a:xfrm>
        </p:grpSpPr>
        <p:sp>
          <p:nvSpPr>
            <p:cNvPr id="870" name="Google Shape;870;p24"/>
            <p:cNvSpPr txBox="1"/>
            <p:nvPr/>
          </p:nvSpPr>
          <p:spPr>
            <a:xfrm>
              <a:off x="6117329" y="629028"/>
              <a:ext cx="1981200" cy="823813"/>
            </a:xfrm>
            <a:prstGeom prst="rect">
              <a:avLst/>
            </a:prstGeom>
            <a:noFill/>
            <a:ln>
              <a:noFill/>
            </a:ln>
            <a:effectLst/>
            <a:scene3d>
              <a:camera prst="orthographicFront">
                <a:rot lat="0" lon="0" rev="0"/>
              </a:camera>
              <a:lightRig rig="contrasting" dir="t">
                <a:rot lat="0" lon="0" rev="7800000"/>
              </a:lightRig>
            </a:scene3d>
            <a:sp3d>
              <a:bevelT w="139700" h="139700"/>
            </a:sp3d>
          </p:spPr>
          <p:txBody>
            <a:bodyPr spcFirstLastPara="1" wrap="square" lIns="91425" tIns="91425" rIns="91425" bIns="91425" anchor="ctr" anchorCtr="0">
              <a:noAutofit/>
            </a:bodyPr>
            <a:lstStyle/>
            <a:p>
              <a:pPr marL="0" lvl="0" indent="0" algn="l" rtl="0">
                <a:spcBef>
                  <a:spcPts val="0"/>
                </a:spcBef>
                <a:spcAft>
                  <a:spcPts val="0"/>
                </a:spcAft>
                <a:buNone/>
              </a:pPr>
              <a:r>
                <a:rPr lang="en" sz="2000" b="1" dirty="0">
                  <a:latin typeface="Fira Sans Extra Condensed"/>
                  <a:ea typeface="Fira Sans Extra Condensed"/>
                  <a:cs typeface="Fira Sans Extra Condensed"/>
                  <a:sym typeface="Fira Sans Extra Condensed"/>
                </a:rPr>
                <a:t>Motivation/</a:t>
              </a:r>
            </a:p>
            <a:p>
              <a:pPr marL="0" lvl="0" indent="0" algn="l" rtl="0">
                <a:spcBef>
                  <a:spcPts val="0"/>
                </a:spcBef>
                <a:spcAft>
                  <a:spcPts val="0"/>
                </a:spcAft>
                <a:buNone/>
              </a:pPr>
              <a:r>
                <a:rPr lang="en" sz="2000" b="1" dirty="0">
                  <a:latin typeface="Fira Sans Extra Condensed"/>
                  <a:ea typeface="Fira Sans Extra Condensed"/>
                  <a:cs typeface="Fira Sans Extra Condensed"/>
                  <a:sym typeface="Fira Sans Extra Condensed"/>
                </a:rPr>
                <a:t>Significance</a:t>
              </a:r>
              <a:endParaRPr sz="2000" b="1" dirty="0">
                <a:solidFill>
                  <a:srgbClr val="000000"/>
                </a:solidFill>
                <a:latin typeface="Fira Sans Extra Condensed"/>
                <a:ea typeface="Fira Sans Extra Condensed"/>
                <a:cs typeface="Fira Sans Extra Condensed"/>
                <a:sym typeface="Fira Sans Extra Condensed"/>
              </a:endParaRPr>
            </a:p>
          </p:txBody>
        </p:sp>
        <p:sp>
          <p:nvSpPr>
            <p:cNvPr id="871" name="Google Shape;871;p24"/>
            <p:cNvSpPr txBox="1"/>
            <p:nvPr/>
          </p:nvSpPr>
          <p:spPr>
            <a:xfrm>
              <a:off x="6053048" y="1039821"/>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Roboto"/>
                <a:ea typeface="Roboto"/>
                <a:cs typeface="Roboto"/>
                <a:sym typeface="Roboto"/>
              </a:endParaRPr>
            </a:p>
          </p:txBody>
        </p:sp>
      </p:grpSp>
      <p:sp>
        <p:nvSpPr>
          <p:cNvPr id="872" name="Google Shape;872;p24"/>
          <p:cNvSpPr/>
          <p:nvPr/>
        </p:nvSpPr>
        <p:spPr>
          <a:xfrm>
            <a:off x="2974013" y="932897"/>
            <a:ext cx="398030" cy="331731"/>
          </a:xfrm>
          <a:custGeom>
            <a:avLst/>
            <a:gdLst/>
            <a:ahLst/>
            <a:cxnLst/>
            <a:rect l="l" t="t" r="r" b="b"/>
            <a:pathLst>
              <a:path w="11623" h="9687" extrusionOk="0">
                <a:moveTo>
                  <a:pt x="9169" y="0"/>
                </a:moveTo>
                <a:cubicBezTo>
                  <a:pt x="8728" y="0"/>
                  <a:pt x="8288" y="173"/>
                  <a:pt x="7954" y="518"/>
                </a:cubicBezTo>
                <a:cubicBezTo>
                  <a:pt x="7621" y="828"/>
                  <a:pt x="7430" y="1257"/>
                  <a:pt x="7430" y="1733"/>
                </a:cubicBezTo>
                <a:cubicBezTo>
                  <a:pt x="7430" y="1924"/>
                  <a:pt x="7478" y="2090"/>
                  <a:pt x="7526" y="2281"/>
                </a:cubicBezTo>
                <a:lnTo>
                  <a:pt x="3239" y="3710"/>
                </a:lnTo>
                <a:cubicBezTo>
                  <a:pt x="3191" y="3662"/>
                  <a:pt x="3167" y="3638"/>
                  <a:pt x="3144" y="3591"/>
                </a:cubicBezTo>
                <a:cubicBezTo>
                  <a:pt x="2798" y="3257"/>
                  <a:pt x="2352" y="3090"/>
                  <a:pt x="1908" y="3090"/>
                </a:cubicBezTo>
                <a:cubicBezTo>
                  <a:pt x="1465" y="3090"/>
                  <a:pt x="1024" y="3257"/>
                  <a:pt x="691" y="3591"/>
                </a:cubicBezTo>
                <a:cubicBezTo>
                  <a:pt x="0" y="4281"/>
                  <a:pt x="0" y="5353"/>
                  <a:pt x="691" y="6043"/>
                </a:cubicBezTo>
                <a:cubicBezTo>
                  <a:pt x="1024" y="6377"/>
                  <a:pt x="1465" y="6543"/>
                  <a:pt x="1908" y="6543"/>
                </a:cubicBezTo>
                <a:cubicBezTo>
                  <a:pt x="2352" y="6543"/>
                  <a:pt x="2798" y="6377"/>
                  <a:pt x="3144" y="6043"/>
                </a:cubicBezTo>
                <a:cubicBezTo>
                  <a:pt x="3167" y="5996"/>
                  <a:pt x="3191" y="5972"/>
                  <a:pt x="3215" y="5924"/>
                </a:cubicBezTo>
                <a:lnTo>
                  <a:pt x="7526" y="7377"/>
                </a:lnTo>
                <a:cubicBezTo>
                  <a:pt x="7478" y="7544"/>
                  <a:pt x="7430" y="7734"/>
                  <a:pt x="7430" y="7925"/>
                </a:cubicBezTo>
                <a:cubicBezTo>
                  <a:pt x="7430" y="8377"/>
                  <a:pt x="7621" y="8830"/>
                  <a:pt x="7954" y="9139"/>
                </a:cubicBezTo>
                <a:cubicBezTo>
                  <a:pt x="8334" y="9525"/>
                  <a:pt x="8758" y="9686"/>
                  <a:pt x="9165" y="9686"/>
                </a:cubicBezTo>
                <a:cubicBezTo>
                  <a:pt x="10490" y="9686"/>
                  <a:pt x="11623" y="7968"/>
                  <a:pt x="10383" y="6710"/>
                </a:cubicBezTo>
                <a:cubicBezTo>
                  <a:pt x="10050" y="6377"/>
                  <a:pt x="9609" y="6210"/>
                  <a:pt x="9169" y="6210"/>
                </a:cubicBezTo>
                <a:cubicBezTo>
                  <a:pt x="8728" y="6210"/>
                  <a:pt x="8288" y="6377"/>
                  <a:pt x="7954" y="6710"/>
                </a:cubicBezTo>
                <a:cubicBezTo>
                  <a:pt x="7907" y="6758"/>
                  <a:pt x="7883" y="6782"/>
                  <a:pt x="7859" y="6805"/>
                </a:cubicBezTo>
                <a:lnTo>
                  <a:pt x="3548" y="5377"/>
                </a:lnTo>
                <a:cubicBezTo>
                  <a:pt x="3596" y="5210"/>
                  <a:pt x="3644" y="5019"/>
                  <a:pt x="3644" y="4829"/>
                </a:cubicBezTo>
                <a:cubicBezTo>
                  <a:pt x="3644" y="4638"/>
                  <a:pt x="3596" y="4448"/>
                  <a:pt x="3548" y="4257"/>
                </a:cubicBezTo>
                <a:lnTo>
                  <a:pt x="7859" y="2828"/>
                </a:lnTo>
                <a:cubicBezTo>
                  <a:pt x="7883" y="2876"/>
                  <a:pt x="7907" y="2900"/>
                  <a:pt x="7954" y="2948"/>
                </a:cubicBezTo>
                <a:cubicBezTo>
                  <a:pt x="8300" y="3293"/>
                  <a:pt x="8727" y="3448"/>
                  <a:pt x="9149" y="3448"/>
                </a:cubicBezTo>
                <a:cubicBezTo>
                  <a:pt x="10034" y="3448"/>
                  <a:pt x="10891" y="2765"/>
                  <a:pt x="10907" y="1733"/>
                </a:cubicBezTo>
                <a:cubicBezTo>
                  <a:pt x="10907" y="1257"/>
                  <a:pt x="10717" y="828"/>
                  <a:pt x="10383" y="518"/>
                </a:cubicBezTo>
                <a:cubicBezTo>
                  <a:pt x="10050" y="173"/>
                  <a:pt x="9609" y="0"/>
                  <a:pt x="91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351;p17">
            <a:extLst>
              <a:ext uri="{FF2B5EF4-FFF2-40B4-BE49-F238E27FC236}">
                <a16:creationId xmlns:a16="http://schemas.microsoft.com/office/drawing/2014/main" id="{82755357-C69F-973D-515F-4D2AFFAFF0B2}"/>
              </a:ext>
            </a:extLst>
          </p:cNvPr>
          <p:cNvSpPr txBox="1"/>
          <p:nvPr/>
        </p:nvSpPr>
        <p:spPr>
          <a:xfrm>
            <a:off x="4061232" y="513052"/>
            <a:ext cx="4642623" cy="4135501"/>
          </a:xfrm>
          <a:prstGeom prst="rect">
            <a:avLst/>
          </a:prstGeom>
          <a:noFill/>
          <a:ln>
            <a:noFill/>
          </a:ln>
        </p:spPr>
        <p:txBody>
          <a:bodyPr spcFirstLastPara="1" wrap="square" lIns="91425" tIns="91425" rIns="91425" bIns="91425" anchor="t" anchorCtr="0">
            <a:noAutofit/>
          </a:bodyPr>
          <a:lstStyle/>
          <a:p>
            <a:pPr marL="2540" lvl="0" algn="l" rtl="0">
              <a:spcBef>
                <a:spcPts val="0"/>
              </a:spcBef>
              <a:spcAft>
                <a:spcPts val="0"/>
              </a:spcAft>
              <a:buSzPts val="1400"/>
            </a:pPr>
            <a:r>
              <a:rPr lang="en-US" dirty="0">
                <a:latin typeface="Roboto"/>
                <a:ea typeface="Roboto"/>
                <a:cs typeface="Roboto"/>
                <a:sym typeface="Roboto"/>
              </a:rPr>
              <a:t>The "YouTube Views Prediction" project is a valuable tool for content creators and marketers, providing valuable insights into the potential reach and impact of their videos. It showcases the application of machine learning techniques in digital media analytics, capturing patterns and trends that contribute to video views. The project also contributes to the field of data science by providing a practical case study for exploratory analysis, data preprocessing, and model building. It emphasizes the importance of handling diverse data types, dealing with missing values, and selecting appropriate features for prediction. The project's methodology and findings can serve as a reference for similar predictive analytics tasks in online video platforms. Overall, the "YouTube Views Prediction" project empowers stakeholders to make data-driven decisions, showcases the capabilities of machine learning in digital media analytics, and contributes to the broader field of data science.</a:t>
            </a:r>
            <a:endParaRPr dirty="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grpSp>
        <p:nvGrpSpPr>
          <p:cNvPr id="642" name="Google Shape;642;p22"/>
          <p:cNvGrpSpPr/>
          <p:nvPr/>
        </p:nvGrpSpPr>
        <p:grpSpPr>
          <a:xfrm>
            <a:off x="3213883" y="1981186"/>
            <a:ext cx="2716242" cy="2750745"/>
            <a:chOff x="457200" y="1485900"/>
            <a:chExt cx="3205384" cy="3246100"/>
          </a:xfrm>
        </p:grpSpPr>
        <p:sp>
          <p:nvSpPr>
            <p:cNvPr id="643" name="Google Shape;643;p22"/>
            <p:cNvSpPr/>
            <p:nvPr/>
          </p:nvSpPr>
          <p:spPr>
            <a:xfrm>
              <a:off x="457200" y="4516621"/>
              <a:ext cx="1920994" cy="173515"/>
            </a:xfrm>
            <a:custGeom>
              <a:avLst/>
              <a:gdLst/>
              <a:ahLst/>
              <a:cxnLst/>
              <a:rect l="l" t="t" r="r" b="b"/>
              <a:pathLst>
                <a:path w="47517" h="4292" extrusionOk="0">
                  <a:moveTo>
                    <a:pt x="23754" y="1"/>
                  </a:moveTo>
                  <a:lnTo>
                    <a:pt x="21330" y="10"/>
                  </a:lnTo>
                  <a:lnTo>
                    <a:pt x="18965" y="49"/>
                  </a:lnTo>
                  <a:lnTo>
                    <a:pt x="16695" y="97"/>
                  </a:lnTo>
                  <a:lnTo>
                    <a:pt x="14511" y="173"/>
                  </a:lnTo>
                  <a:lnTo>
                    <a:pt x="12432" y="259"/>
                  </a:lnTo>
                  <a:lnTo>
                    <a:pt x="11436" y="317"/>
                  </a:lnTo>
                  <a:lnTo>
                    <a:pt x="10469" y="365"/>
                  </a:lnTo>
                  <a:lnTo>
                    <a:pt x="9540" y="432"/>
                  </a:lnTo>
                  <a:lnTo>
                    <a:pt x="8639" y="489"/>
                  </a:lnTo>
                  <a:lnTo>
                    <a:pt x="7777" y="556"/>
                  </a:lnTo>
                  <a:lnTo>
                    <a:pt x="6954" y="633"/>
                  </a:lnTo>
                  <a:lnTo>
                    <a:pt x="6168" y="710"/>
                  </a:lnTo>
                  <a:lnTo>
                    <a:pt x="5421" y="786"/>
                  </a:lnTo>
                  <a:lnTo>
                    <a:pt x="4722" y="863"/>
                  </a:lnTo>
                  <a:lnTo>
                    <a:pt x="4052" y="949"/>
                  </a:lnTo>
                  <a:lnTo>
                    <a:pt x="3439" y="1035"/>
                  </a:lnTo>
                  <a:lnTo>
                    <a:pt x="2864" y="1121"/>
                  </a:lnTo>
                  <a:lnTo>
                    <a:pt x="2337" y="1217"/>
                  </a:lnTo>
                  <a:lnTo>
                    <a:pt x="1868" y="1313"/>
                  </a:lnTo>
                  <a:lnTo>
                    <a:pt x="1437" y="1409"/>
                  </a:lnTo>
                  <a:lnTo>
                    <a:pt x="1063" y="1514"/>
                  </a:lnTo>
                  <a:lnTo>
                    <a:pt x="747" y="1610"/>
                  </a:lnTo>
                  <a:lnTo>
                    <a:pt x="479" y="1715"/>
                  </a:lnTo>
                  <a:lnTo>
                    <a:pt x="364" y="1773"/>
                  </a:lnTo>
                  <a:lnTo>
                    <a:pt x="268" y="1821"/>
                  </a:lnTo>
                  <a:lnTo>
                    <a:pt x="192" y="1878"/>
                  </a:lnTo>
                  <a:lnTo>
                    <a:pt x="125" y="1926"/>
                  </a:lnTo>
                  <a:lnTo>
                    <a:pt x="67" y="1984"/>
                  </a:lnTo>
                  <a:lnTo>
                    <a:pt x="29" y="2041"/>
                  </a:lnTo>
                  <a:lnTo>
                    <a:pt x="10" y="2098"/>
                  </a:lnTo>
                  <a:lnTo>
                    <a:pt x="0" y="2146"/>
                  </a:lnTo>
                  <a:lnTo>
                    <a:pt x="10" y="2204"/>
                  </a:lnTo>
                  <a:lnTo>
                    <a:pt x="29" y="2261"/>
                  </a:lnTo>
                  <a:lnTo>
                    <a:pt x="67" y="2319"/>
                  </a:lnTo>
                  <a:lnTo>
                    <a:pt x="125" y="2367"/>
                  </a:lnTo>
                  <a:lnTo>
                    <a:pt x="192" y="2424"/>
                  </a:lnTo>
                  <a:lnTo>
                    <a:pt x="268" y="2472"/>
                  </a:lnTo>
                  <a:lnTo>
                    <a:pt x="364" y="2529"/>
                  </a:lnTo>
                  <a:lnTo>
                    <a:pt x="479" y="2577"/>
                  </a:lnTo>
                  <a:lnTo>
                    <a:pt x="747" y="2683"/>
                  </a:lnTo>
                  <a:lnTo>
                    <a:pt x="1063" y="2788"/>
                  </a:lnTo>
                  <a:lnTo>
                    <a:pt x="1437" y="2884"/>
                  </a:lnTo>
                  <a:lnTo>
                    <a:pt x="1868" y="2989"/>
                  </a:lnTo>
                  <a:lnTo>
                    <a:pt x="2337" y="3075"/>
                  </a:lnTo>
                  <a:lnTo>
                    <a:pt x="2864" y="3171"/>
                  </a:lnTo>
                  <a:lnTo>
                    <a:pt x="3439" y="3257"/>
                  </a:lnTo>
                  <a:lnTo>
                    <a:pt x="4052" y="3353"/>
                  </a:lnTo>
                  <a:lnTo>
                    <a:pt x="4722" y="3430"/>
                  </a:lnTo>
                  <a:lnTo>
                    <a:pt x="5421" y="3516"/>
                  </a:lnTo>
                  <a:lnTo>
                    <a:pt x="6168" y="3593"/>
                  </a:lnTo>
                  <a:lnTo>
                    <a:pt x="6954" y="3669"/>
                  </a:lnTo>
                  <a:lnTo>
                    <a:pt x="7777" y="3736"/>
                  </a:lnTo>
                  <a:lnTo>
                    <a:pt x="8639" y="3803"/>
                  </a:lnTo>
                  <a:lnTo>
                    <a:pt x="9540" y="3870"/>
                  </a:lnTo>
                  <a:lnTo>
                    <a:pt x="10469" y="3928"/>
                  </a:lnTo>
                  <a:lnTo>
                    <a:pt x="11436" y="3985"/>
                  </a:lnTo>
                  <a:lnTo>
                    <a:pt x="12432" y="4033"/>
                  </a:lnTo>
                  <a:lnTo>
                    <a:pt x="14511" y="4129"/>
                  </a:lnTo>
                  <a:lnTo>
                    <a:pt x="16695" y="4196"/>
                  </a:lnTo>
                  <a:lnTo>
                    <a:pt x="18965" y="4254"/>
                  </a:lnTo>
                  <a:lnTo>
                    <a:pt x="21330" y="4282"/>
                  </a:lnTo>
                  <a:lnTo>
                    <a:pt x="23754" y="4292"/>
                  </a:lnTo>
                  <a:lnTo>
                    <a:pt x="26187" y="4282"/>
                  </a:lnTo>
                  <a:lnTo>
                    <a:pt x="28543" y="4254"/>
                  </a:lnTo>
                  <a:lnTo>
                    <a:pt x="30822" y="4196"/>
                  </a:lnTo>
                  <a:lnTo>
                    <a:pt x="33006" y="4129"/>
                  </a:lnTo>
                  <a:lnTo>
                    <a:pt x="35085" y="4033"/>
                  </a:lnTo>
                  <a:lnTo>
                    <a:pt x="36071" y="3985"/>
                  </a:lnTo>
                  <a:lnTo>
                    <a:pt x="37038" y="3928"/>
                  </a:lnTo>
                  <a:lnTo>
                    <a:pt x="37968" y="3870"/>
                  </a:lnTo>
                  <a:lnTo>
                    <a:pt x="38868" y="3803"/>
                  </a:lnTo>
                  <a:lnTo>
                    <a:pt x="39730" y="3736"/>
                  </a:lnTo>
                  <a:lnTo>
                    <a:pt x="40554" y="3669"/>
                  </a:lnTo>
                  <a:lnTo>
                    <a:pt x="41339" y="3593"/>
                  </a:lnTo>
                  <a:lnTo>
                    <a:pt x="42086" y="3516"/>
                  </a:lnTo>
                  <a:lnTo>
                    <a:pt x="42795" y="3430"/>
                  </a:lnTo>
                  <a:lnTo>
                    <a:pt x="43456" y="3353"/>
                  </a:lnTo>
                  <a:lnTo>
                    <a:pt x="44078" y="3257"/>
                  </a:lnTo>
                  <a:lnTo>
                    <a:pt x="44643" y="3171"/>
                  </a:lnTo>
                  <a:lnTo>
                    <a:pt x="45170" y="3075"/>
                  </a:lnTo>
                  <a:lnTo>
                    <a:pt x="45649" y="2989"/>
                  </a:lnTo>
                  <a:lnTo>
                    <a:pt x="46071" y="2884"/>
                  </a:lnTo>
                  <a:lnTo>
                    <a:pt x="46444" y="2788"/>
                  </a:lnTo>
                  <a:lnTo>
                    <a:pt x="46770" y="2683"/>
                  </a:lnTo>
                  <a:lnTo>
                    <a:pt x="47028" y="2577"/>
                  </a:lnTo>
                  <a:lnTo>
                    <a:pt x="47143" y="2529"/>
                  </a:lnTo>
                  <a:lnTo>
                    <a:pt x="47239" y="2472"/>
                  </a:lnTo>
                  <a:lnTo>
                    <a:pt x="47325" y="2424"/>
                  </a:lnTo>
                  <a:lnTo>
                    <a:pt x="47392" y="2367"/>
                  </a:lnTo>
                  <a:lnTo>
                    <a:pt x="47450" y="2319"/>
                  </a:lnTo>
                  <a:lnTo>
                    <a:pt x="47488" y="2261"/>
                  </a:lnTo>
                  <a:lnTo>
                    <a:pt x="47507" y="2204"/>
                  </a:lnTo>
                  <a:lnTo>
                    <a:pt x="47517" y="2146"/>
                  </a:lnTo>
                  <a:lnTo>
                    <a:pt x="47507" y="2098"/>
                  </a:lnTo>
                  <a:lnTo>
                    <a:pt x="47488" y="2041"/>
                  </a:lnTo>
                  <a:lnTo>
                    <a:pt x="47450" y="1984"/>
                  </a:lnTo>
                  <a:lnTo>
                    <a:pt x="47392" y="1926"/>
                  </a:lnTo>
                  <a:lnTo>
                    <a:pt x="47325" y="1878"/>
                  </a:lnTo>
                  <a:lnTo>
                    <a:pt x="47239" y="1821"/>
                  </a:lnTo>
                  <a:lnTo>
                    <a:pt x="47143" y="1773"/>
                  </a:lnTo>
                  <a:lnTo>
                    <a:pt x="47028" y="1715"/>
                  </a:lnTo>
                  <a:lnTo>
                    <a:pt x="46770" y="1610"/>
                  </a:lnTo>
                  <a:lnTo>
                    <a:pt x="46444" y="1514"/>
                  </a:lnTo>
                  <a:lnTo>
                    <a:pt x="46071" y="1409"/>
                  </a:lnTo>
                  <a:lnTo>
                    <a:pt x="45649" y="1313"/>
                  </a:lnTo>
                  <a:lnTo>
                    <a:pt x="45170" y="1217"/>
                  </a:lnTo>
                  <a:lnTo>
                    <a:pt x="44643" y="1121"/>
                  </a:lnTo>
                  <a:lnTo>
                    <a:pt x="44078" y="1035"/>
                  </a:lnTo>
                  <a:lnTo>
                    <a:pt x="43456" y="949"/>
                  </a:lnTo>
                  <a:lnTo>
                    <a:pt x="42795" y="863"/>
                  </a:lnTo>
                  <a:lnTo>
                    <a:pt x="42086" y="786"/>
                  </a:lnTo>
                  <a:lnTo>
                    <a:pt x="41339" y="710"/>
                  </a:lnTo>
                  <a:lnTo>
                    <a:pt x="40554" y="633"/>
                  </a:lnTo>
                  <a:lnTo>
                    <a:pt x="39730" y="556"/>
                  </a:lnTo>
                  <a:lnTo>
                    <a:pt x="38868" y="489"/>
                  </a:lnTo>
                  <a:lnTo>
                    <a:pt x="37968" y="432"/>
                  </a:lnTo>
                  <a:lnTo>
                    <a:pt x="37038" y="365"/>
                  </a:lnTo>
                  <a:lnTo>
                    <a:pt x="36071" y="317"/>
                  </a:lnTo>
                  <a:lnTo>
                    <a:pt x="35085" y="259"/>
                  </a:lnTo>
                  <a:lnTo>
                    <a:pt x="33006" y="173"/>
                  </a:lnTo>
                  <a:lnTo>
                    <a:pt x="30822" y="97"/>
                  </a:lnTo>
                  <a:lnTo>
                    <a:pt x="28543" y="49"/>
                  </a:lnTo>
                  <a:lnTo>
                    <a:pt x="26187" y="10"/>
                  </a:lnTo>
                  <a:lnTo>
                    <a:pt x="23754"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2"/>
            <p:cNvSpPr/>
            <p:nvPr/>
          </p:nvSpPr>
          <p:spPr>
            <a:xfrm>
              <a:off x="2360341" y="2998390"/>
              <a:ext cx="417454" cy="50373"/>
            </a:xfrm>
            <a:custGeom>
              <a:avLst/>
              <a:gdLst/>
              <a:ahLst/>
              <a:cxnLst/>
              <a:rect l="l" t="t" r="r" b="b"/>
              <a:pathLst>
                <a:path w="10326" h="1246" extrusionOk="0">
                  <a:moveTo>
                    <a:pt x="565" y="0"/>
                  </a:moveTo>
                  <a:lnTo>
                    <a:pt x="498" y="10"/>
                  </a:lnTo>
                  <a:lnTo>
                    <a:pt x="441" y="29"/>
                  </a:lnTo>
                  <a:lnTo>
                    <a:pt x="383" y="48"/>
                  </a:lnTo>
                  <a:lnTo>
                    <a:pt x="326" y="67"/>
                  </a:lnTo>
                  <a:lnTo>
                    <a:pt x="278" y="105"/>
                  </a:lnTo>
                  <a:lnTo>
                    <a:pt x="182" y="182"/>
                  </a:lnTo>
                  <a:lnTo>
                    <a:pt x="106" y="268"/>
                  </a:lnTo>
                  <a:lnTo>
                    <a:pt x="77" y="326"/>
                  </a:lnTo>
                  <a:lnTo>
                    <a:pt x="48" y="374"/>
                  </a:lnTo>
                  <a:lnTo>
                    <a:pt x="29" y="431"/>
                  </a:lnTo>
                  <a:lnTo>
                    <a:pt x="19" y="489"/>
                  </a:lnTo>
                  <a:lnTo>
                    <a:pt x="10" y="556"/>
                  </a:lnTo>
                  <a:lnTo>
                    <a:pt x="0" y="623"/>
                  </a:lnTo>
                  <a:lnTo>
                    <a:pt x="10" y="680"/>
                  </a:lnTo>
                  <a:lnTo>
                    <a:pt x="19" y="747"/>
                  </a:lnTo>
                  <a:lnTo>
                    <a:pt x="29" y="805"/>
                  </a:lnTo>
                  <a:lnTo>
                    <a:pt x="48" y="862"/>
                  </a:lnTo>
                  <a:lnTo>
                    <a:pt x="77" y="920"/>
                  </a:lnTo>
                  <a:lnTo>
                    <a:pt x="106" y="967"/>
                  </a:lnTo>
                  <a:lnTo>
                    <a:pt x="182" y="1063"/>
                  </a:lnTo>
                  <a:lnTo>
                    <a:pt x="278" y="1130"/>
                  </a:lnTo>
                  <a:lnTo>
                    <a:pt x="326" y="1169"/>
                  </a:lnTo>
                  <a:lnTo>
                    <a:pt x="383" y="1188"/>
                  </a:lnTo>
                  <a:lnTo>
                    <a:pt x="441" y="1216"/>
                  </a:lnTo>
                  <a:lnTo>
                    <a:pt x="498" y="1226"/>
                  </a:lnTo>
                  <a:lnTo>
                    <a:pt x="565" y="1236"/>
                  </a:lnTo>
                  <a:lnTo>
                    <a:pt x="623" y="1245"/>
                  </a:lnTo>
                  <a:lnTo>
                    <a:pt x="9703" y="1245"/>
                  </a:lnTo>
                  <a:lnTo>
                    <a:pt x="9770" y="1236"/>
                  </a:lnTo>
                  <a:lnTo>
                    <a:pt x="9837" y="1226"/>
                  </a:lnTo>
                  <a:lnTo>
                    <a:pt x="9894" y="1216"/>
                  </a:lnTo>
                  <a:lnTo>
                    <a:pt x="9952" y="1188"/>
                  </a:lnTo>
                  <a:lnTo>
                    <a:pt x="10000" y="1169"/>
                  </a:lnTo>
                  <a:lnTo>
                    <a:pt x="10057" y="1130"/>
                  </a:lnTo>
                  <a:lnTo>
                    <a:pt x="10144" y="1063"/>
                  </a:lnTo>
                  <a:lnTo>
                    <a:pt x="10220" y="967"/>
                  </a:lnTo>
                  <a:lnTo>
                    <a:pt x="10258" y="920"/>
                  </a:lnTo>
                  <a:lnTo>
                    <a:pt x="10278" y="862"/>
                  </a:lnTo>
                  <a:lnTo>
                    <a:pt x="10297" y="805"/>
                  </a:lnTo>
                  <a:lnTo>
                    <a:pt x="10316" y="747"/>
                  </a:lnTo>
                  <a:lnTo>
                    <a:pt x="10326" y="680"/>
                  </a:lnTo>
                  <a:lnTo>
                    <a:pt x="10326" y="623"/>
                  </a:lnTo>
                  <a:lnTo>
                    <a:pt x="10326" y="556"/>
                  </a:lnTo>
                  <a:lnTo>
                    <a:pt x="10316" y="489"/>
                  </a:lnTo>
                  <a:lnTo>
                    <a:pt x="10297" y="431"/>
                  </a:lnTo>
                  <a:lnTo>
                    <a:pt x="10278" y="374"/>
                  </a:lnTo>
                  <a:lnTo>
                    <a:pt x="10258" y="326"/>
                  </a:lnTo>
                  <a:lnTo>
                    <a:pt x="10220" y="268"/>
                  </a:lnTo>
                  <a:lnTo>
                    <a:pt x="10144" y="182"/>
                  </a:lnTo>
                  <a:lnTo>
                    <a:pt x="10057" y="105"/>
                  </a:lnTo>
                  <a:lnTo>
                    <a:pt x="10000" y="67"/>
                  </a:lnTo>
                  <a:lnTo>
                    <a:pt x="9952" y="48"/>
                  </a:lnTo>
                  <a:lnTo>
                    <a:pt x="9894" y="29"/>
                  </a:lnTo>
                  <a:lnTo>
                    <a:pt x="9837" y="10"/>
                  </a:lnTo>
                  <a:lnTo>
                    <a:pt x="9770" y="0"/>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2"/>
            <p:cNvSpPr/>
            <p:nvPr/>
          </p:nvSpPr>
          <p:spPr>
            <a:xfrm>
              <a:off x="2623642" y="2998390"/>
              <a:ext cx="154150" cy="50373"/>
            </a:xfrm>
            <a:custGeom>
              <a:avLst/>
              <a:gdLst/>
              <a:ahLst/>
              <a:cxnLst/>
              <a:rect l="l" t="t" r="r" b="b"/>
              <a:pathLst>
                <a:path w="3813" h="1246" extrusionOk="0">
                  <a:moveTo>
                    <a:pt x="566" y="0"/>
                  </a:moveTo>
                  <a:lnTo>
                    <a:pt x="498" y="10"/>
                  </a:lnTo>
                  <a:lnTo>
                    <a:pt x="441" y="29"/>
                  </a:lnTo>
                  <a:lnTo>
                    <a:pt x="384" y="48"/>
                  </a:lnTo>
                  <a:lnTo>
                    <a:pt x="326" y="67"/>
                  </a:lnTo>
                  <a:lnTo>
                    <a:pt x="278" y="105"/>
                  </a:lnTo>
                  <a:lnTo>
                    <a:pt x="182" y="182"/>
                  </a:lnTo>
                  <a:lnTo>
                    <a:pt x="106" y="268"/>
                  </a:lnTo>
                  <a:lnTo>
                    <a:pt x="77" y="326"/>
                  </a:lnTo>
                  <a:lnTo>
                    <a:pt x="48" y="374"/>
                  </a:lnTo>
                  <a:lnTo>
                    <a:pt x="29" y="431"/>
                  </a:lnTo>
                  <a:lnTo>
                    <a:pt x="20" y="489"/>
                  </a:lnTo>
                  <a:lnTo>
                    <a:pt x="10" y="556"/>
                  </a:lnTo>
                  <a:lnTo>
                    <a:pt x="0" y="623"/>
                  </a:lnTo>
                  <a:lnTo>
                    <a:pt x="10" y="680"/>
                  </a:lnTo>
                  <a:lnTo>
                    <a:pt x="20" y="747"/>
                  </a:lnTo>
                  <a:lnTo>
                    <a:pt x="29" y="805"/>
                  </a:lnTo>
                  <a:lnTo>
                    <a:pt x="48" y="862"/>
                  </a:lnTo>
                  <a:lnTo>
                    <a:pt x="77" y="920"/>
                  </a:lnTo>
                  <a:lnTo>
                    <a:pt x="106" y="967"/>
                  </a:lnTo>
                  <a:lnTo>
                    <a:pt x="182" y="1063"/>
                  </a:lnTo>
                  <a:lnTo>
                    <a:pt x="278" y="1130"/>
                  </a:lnTo>
                  <a:lnTo>
                    <a:pt x="326" y="1169"/>
                  </a:lnTo>
                  <a:lnTo>
                    <a:pt x="384" y="1188"/>
                  </a:lnTo>
                  <a:lnTo>
                    <a:pt x="441" y="1216"/>
                  </a:lnTo>
                  <a:lnTo>
                    <a:pt x="498" y="1226"/>
                  </a:lnTo>
                  <a:lnTo>
                    <a:pt x="566" y="1236"/>
                  </a:lnTo>
                  <a:lnTo>
                    <a:pt x="623" y="1245"/>
                  </a:lnTo>
                  <a:lnTo>
                    <a:pt x="3190" y="1245"/>
                  </a:lnTo>
                  <a:lnTo>
                    <a:pt x="3257" y="1236"/>
                  </a:lnTo>
                  <a:lnTo>
                    <a:pt x="3324" y="1226"/>
                  </a:lnTo>
                  <a:lnTo>
                    <a:pt x="3381" y="1216"/>
                  </a:lnTo>
                  <a:lnTo>
                    <a:pt x="3439" y="1188"/>
                  </a:lnTo>
                  <a:lnTo>
                    <a:pt x="3487" y="1169"/>
                  </a:lnTo>
                  <a:lnTo>
                    <a:pt x="3544" y="1130"/>
                  </a:lnTo>
                  <a:lnTo>
                    <a:pt x="3631" y="1063"/>
                  </a:lnTo>
                  <a:lnTo>
                    <a:pt x="3707" y="967"/>
                  </a:lnTo>
                  <a:lnTo>
                    <a:pt x="3745" y="920"/>
                  </a:lnTo>
                  <a:lnTo>
                    <a:pt x="3765" y="862"/>
                  </a:lnTo>
                  <a:lnTo>
                    <a:pt x="3784" y="805"/>
                  </a:lnTo>
                  <a:lnTo>
                    <a:pt x="3803" y="747"/>
                  </a:lnTo>
                  <a:lnTo>
                    <a:pt x="3813" y="680"/>
                  </a:lnTo>
                  <a:lnTo>
                    <a:pt x="3813" y="623"/>
                  </a:lnTo>
                  <a:lnTo>
                    <a:pt x="3813" y="556"/>
                  </a:lnTo>
                  <a:lnTo>
                    <a:pt x="3803" y="489"/>
                  </a:lnTo>
                  <a:lnTo>
                    <a:pt x="3784" y="431"/>
                  </a:lnTo>
                  <a:lnTo>
                    <a:pt x="3765" y="374"/>
                  </a:lnTo>
                  <a:lnTo>
                    <a:pt x="3745" y="326"/>
                  </a:lnTo>
                  <a:lnTo>
                    <a:pt x="3707" y="268"/>
                  </a:lnTo>
                  <a:lnTo>
                    <a:pt x="3631" y="182"/>
                  </a:lnTo>
                  <a:lnTo>
                    <a:pt x="3544" y="105"/>
                  </a:lnTo>
                  <a:lnTo>
                    <a:pt x="3487" y="67"/>
                  </a:lnTo>
                  <a:lnTo>
                    <a:pt x="3439" y="48"/>
                  </a:lnTo>
                  <a:lnTo>
                    <a:pt x="3381" y="29"/>
                  </a:lnTo>
                  <a:lnTo>
                    <a:pt x="3324" y="10"/>
                  </a:lnTo>
                  <a:lnTo>
                    <a:pt x="32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2"/>
            <p:cNvSpPr/>
            <p:nvPr/>
          </p:nvSpPr>
          <p:spPr>
            <a:xfrm>
              <a:off x="2665443" y="2196079"/>
              <a:ext cx="84453" cy="111176"/>
            </a:xfrm>
            <a:custGeom>
              <a:avLst/>
              <a:gdLst/>
              <a:ahLst/>
              <a:cxnLst/>
              <a:rect l="l" t="t" r="r" b="b"/>
              <a:pathLst>
                <a:path w="2089" h="2750" extrusionOk="0">
                  <a:moveTo>
                    <a:pt x="1821" y="0"/>
                  </a:moveTo>
                  <a:lnTo>
                    <a:pt x="1754" y="19"/>
                  </a:lnTo>
                  <a:lnTo>
                    <a:pt x="1620" y="67"/>
                  </a:lnTo>
                  <a:lnTo>
                    <a:pt x="1466" y="144"/>
                  </a:lnTo>
                  <a:lnTo>
                    <a:pt x="1303" y="240"/>
                  </a:lnTo>
                  <a:lnTo>
                    <a:pt x="1141" y="345"/>
                  </a:lnTo>
                  <a:lnTo>
                    <a:pt x="968" y="470"/>
                  </a:lnTo>
                  <a:lnTo>
                    <a:pt x="643" y="719"/>
                  </a:lnTo>
                  <a:lnTo>
                    <a:pt x="374" y="948"/>
                  </a:lnTo>
                  <a:lnTo>
                    <a:pt x="116" y="1178"/>
                  </a:lnTo>
                  <a:lnTo>
                    <a:pt x="68" y="1303"/>
                  </a:lnTo>
                  <a:lnTo>
                    <a:pt x="30" y="1437"/>
                  </a:lnTo>
                  <a:lnTo>
                    <a:pt x="10" y="1571"/>
                  </a:lnTo>
                  <a:lnTo>
                    <a:pt x="1" y="1705"/>
                  </a:lnTo>
                  <a:lnTo>
                    <a:pt x="1" y="1839"/>
                  </a:lnTo>
                  <a:lnTo>
                    <a:pt x="10" y="1964"/>
                  </a:lnTo>
                  <a:lnTo>
                    <a:pt x="39" y="2088"/>
                  </a:lnTo>
                  <a:lnTo>
                    <a:pt x="68" y="2203"/>
                  </a:lnTo>
                  <a:lnTo>
                    <a:pt x="106" y="2318"/>
                  </a:lnTo>
                  <a:lnTo>
                    <a:pt x="164" y="2414"/>
                  </a:lnTo>
                  <a:lnTo>
                    <a:pt x="221" y="2510"/>
                  </a:lnTo>
                  <a:lnTo>
                    <a:pt x="288" y="2586"/>
                  </a:lnTo>
                  <a:lnTo>
                    <a:pt x="365" y="2653"/>
                  </a:lnTo>
                  <a:lnTo>
                    <a:pt x="441" y="2701"/>
                  </a:lnTo>
                  <a:lnTo>
                    <a:pt x="528" y="2730"/>
                  </a:lnTo>
                  <a:lnTo>
                    <a:pt x="623" y="2749"/>
                  </a:lnTo>
                  <a:lnTo>
                    <a:pt x="671" y="2749"/>
                  </a:lnTo>
                  <a:lnTo>
                    <a:pt x="729" y="2730"/>
                  </a:lnTo>
                  <a:lnTo>
                    <a:pt x="786" y="2701"/>
                  </a:lnTo>
                  <a:lnTo>
                    <a:pt x="844" y="2663"/>
                  </a:lnTo>
                  <a:lnTo>
                    <a:pt x="901" y="2615"/>
                  </a:lnTo>
                  <a:lnTo>
                    <a:pt x="968" y="2548"/>
                  </a:lnTo>
                  <a:lnTo>
                    <a:pt x="1102" y="2404"/>
                  </a:lnTo>
                  <a:lnTo>
                    <a:pt x="1236" y="2232"/>
                  </a:lnTo>
                  <a:lnTo>
                    <a:pt x="1371" y="2031"/>
                  </a:lnTo>
                  <a:lnTo>
                    <a:pt x="1505" y="1810"/>
                  </a:lnTo>
                  <a:lnTo>
                    <a:pt x="1629" y="1581"/>
                  </a:lnTo>
                  <a:lnTo>
                    <a:pt x="1754" y="1351"/>
                  </a:lnTo>
                  <a:lnTo>
                    <a:pt x="1859" y="1111"/>
                  </a:lnTo>
                  <a:lnTo>
                    <a:pt x="1945" y="891"/>
                  </a:lnTo>
                  <a:lnTo>
                    <a:pt x="2012" y="671"/>
                  </a:lnTo>
                  <a:lnTo>
                    <a:pt x="2060" y="479"/>
                  </a:lnTo>
                  <a:lnTo>
                    <a:pt x="2079" y="393"/>
                  </a:lnTo>
                  <a:lnTo>
                    <a:pt x="2089" y="307"/>
                  </a:lnTo>
                  <a:lnTo>
                    <a:pt x="2089" y="240"/>
                  </a:lnTo>
                  <a:lnTo>
                    <a:pt x="2079" y="173"/>
                  </a:lnTo>
                  <a:lnTo>
                    <a:pt x="2070" y="115"/>
                  </a:lnTo>
                  <a:lnTo>
                    <a:pt x="2041" y="77"/>
                  </a:lnTo>
                  <a:lnTo>
                    <a:pt x="2012" y="39"/>
                  </a:lnTo>
                  <a:lnTo>
                    <a:pt x="1974" y="19"/>
                  </a:lnTo>
                  <a:lnTo>
                    <a:pt x="1926" y="0"/>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2"/>
            <p:cNvSpPr/>
            <p:nvPr/>
          </p:nvSpPr>
          <p:spPr>
            <a:xfrm>
              <a:off x="3148708" y="1685326"/>
              <a:ext cx="513874" cy="513874"/>
            </a:xfrm>
            <a:custGeom>
              <a:avLst/>
              <a:gdLst/>
              <a:ahLst/>
              <a:cxnLst/>
              <a:rect l="l" t="t" r="r" b="b"/>
              <a:pathLst>
                <a:path w="12711" h="12711" extrusionOk="0">
                  <a:moveTo>
                    <a:pt x="6025" y="1"/>
                  </a:moveTo>
                  <a:lnTo>
                    <a:pt x="5699" y="29"/>
                  </a:lnTo>
                  <a:lnTo>
                    <a:pt x="5383" y="68"/>
                  </a:lnTo>
                  <a:lnTo>
                    <a:pt x="5077" y="125"/>
                  </a:lnTo>
                  <a:lnTo>
                    <a:pt x="4761" y="192"/>
                  </a:lnTo>
                  <a:lnTo>
                    <a:pt x="4464" y="278"/>
                  </a:lnTo>
                  <a:lnTo>
                    <a:pt x="4167" y="384"/>
                  </a:lnTo>
                  <a:lnTo>
                    <a:pt x="3879" y="499"/>
                  </a:lnTo>
                  <a:lnTo>
                    <a:pt x="3602" y="623"/>
                  </a:lnTo>
                  <a:lnTo>
                    <a:pt x="3324" y="767"/>
                  </a:lnTo>
                  <a:lnTo>
                    <a:pt x="3056" y="920"/>
                  </a:lnTo>
                  <a:lnTo>
                    <a:pt x="2797" y="1083"/>
                  </a:lnTo>
                  <a:lnTo>
                    <a:pt x="2548" y="1255"/>
                  </a:lnTo>
                  <a:lnTo>
                    <a:pt x="2309" y="1447"/>
                  </a:lnTo>
                  <a:lnTo>
                    <a:pt x="2079" y="1648"/>
                  </a:lnTo>
                  <a:lnTo>
                    <a:pt x="1858" y="1859"/>
                  </a:lnTo>
                  <a:lnTo>
                    <a:pt x="1648" y="2079"/>
                  </a:lnTo>
                  <a:lnTo>
                    <a:pt x="1447" y="2309"/>
                  </a:lnTo>
                  <a:lnTo>
                    <a:pt x="1265" y="2548"/>
                  </a:lnTo>
                  <a:lnTo>
                    <a:pt x="1083" y="2797"/>
                  </a:lnTo>
                  <a:lnTo>
                    <a:pt x="920" y="3056"/>
                  </a:lnTo>
                  <a:lnTo>
                    <a:pt x="767" y="3324"/>
                  </a:lnTo>
                  <a:lnTo>
                    <a:pt x="623" y="3592"/>
                  </a:lnTo>
                  <a:lnTo>
                    <a:pt x="498" y="3880"/>
                  </a:lnTo>
                  <a:lnTo>
                    <a:pt x="383" y="4167"/>
                  </a:lnTo>
                  <a:lnTo>
                    <a:pt x="288" y="4464"/>
                  </a:lnTo>
                  <a:lnTo>
                    <a:pt x="201" y="4761"/>
                  </a:lnTo>
                  <a:lnTo>
                    <a:pt x="125" y="5068"/>
                  </a:lnTo>
                  <a:lnTo>
                    <a:pt x="67" y="5384"/>
                  </a:lnTo>
                  <a:lnTo>
                    <a:pt x="29" y="5700"/>
                  </a:lnTo>
                  <a:lnTo>
                    <a:pt x="10" y="6025"/>
                  </a:lnTo>
                  <a:lnTo>
                    <a:pt x="0" y="6351"/>
                  </a:lnTo>
                  <a:lnTo>
                    <a:pt x="10" y="6677"/>
                  </a:lnTo>
                  <a:lnTo>
                    <a:pt x="29" y="7002"/>
                  </a:lnTo>
                  <a:lnTo>
                    <a:pt x="67" y="7318"/>
                  </a:lnTo>
                  <a:lnTo>
                    <a:pt x="125" y="7634"/>
                  </a:lnTo>
                  <a:lnTo>
                    <a:pt x="201" y="7941"/>
                  </a:lnTo>
                  <a:lnTo>
                    <a:pt x="288" y="8238"/>
                  </a:lnTo>
                  <a:lnTo>
                    <a:pt x="383" y="8535"/>
                  </a:lnTo>
                  <a:lnTo>
                    <a:pt x="498" y="8822"/>
                  </a:lnTo>
                  <a:lnTo>
                    <a:pt x="623" y="9109"/>
                  </a:lnTo>
                  <a:lnTo>
                    <a:pt x="767" y="9378"/>
                  </a:lnTo>
                  <a:lnTo>
                    <a:pt x="920" y="9646"/>
                  </a:lnTo>
                  <a:lnTo>
                    <a:pt x="1083" y="9904"/>
                  </a:lnTo>
                  <a:lnTo>
                    <a:pt x="1265" y="10153"/>
                  </a:lnTo>
                  <a:lnTo>
                    <a:pt x="1447" y="10393"/>
                  </a:lnTo>
                  <a:lnTo>
                    <a:pt x="1648" y="10623"/>
                  </a:lnTo>
                  <a:lnTo>
                    <a:pt x="1858" y="10843"/>
                  </a:lnTo>
                  <a:lnTo>
                    <a:pt x="2079" y="11054"/>
                  </a:lnTo>
                  <a:lnTo>
                    <a:pt x="2309" y="11255"/>
                  </a:lnTo>
                  <a:lnTo>
                    <a:pt x="2548" y="11447"/>
                  </a:lnTo>
                  <a:lnTo>
                    <a:pt x="2797" y="11619"/>
                  </a:lnTo>
                  <a:lnTo>
                    <a:pt x="3056" y="11791"/>
                  </a:lnTo>
                  <a:lnTo>
                    <a:pt x="3324" y="11945"/>
                  </a:lnTo>
                  <a:lnTo>
                    <a:pt x="3602" y="12079"/>
                  </a:lnTo>
                  <a:lnTo>
                    <a:pt x="3879" y="12203"/>
                  </a:lnTo>
                  <a:lnTo>
                    <a:pt x="4167" y="12318"/>
                  </a:lnTo>
                  <a:lnTo>
                    <a:pt x="4464" y="12423"/>
                  </a:lnTo>
                  <a:lnTo>
                    <a:pt x="4761" y="12510"/>
                  </a:lnTo>
                  <a:lnTo>
                    <a:pt x="5077" y="12577"/>
                  </a:lnTo>
                  <a:lnTo>
                    <a:pt x="5383" y="12634"/>
                  </a:lnTo>
                  <a:lnTo>
                    <a:pt x="5699" y="12673"/>
                  </a:lnTo>
                  <a:lnTo>
                    <a:pt x="6025" y="12701"/>
                  </a:lnTo>
                  <a:lnTo>
                    <a:pt x="6351" y="12711"/>
                  </a:lnTo>
                  <a:lnTo>
                    <a:pt x="6676" y="12701"/>
                  </a:lnTo>
                  <a:lnTo>
                    <a:pt x="7002" y="12673"/>
                  </a:lnTo>
                  <a:lnTo>
                    <a:pt x="7318" y="12634"/>
                  </a:lnTo>
                  <a:lnTo>
                    <a:pt x="7634" y="12577"/>
                  </a:lnTo>
                  <a:lnTo>
                    <a:pt x="7941" y="12510"/>
                  </a:lnTo>
                  <a:lnTo>
                    <a:pt x="8247" y="12423"/>
                  </a:lnTo>
                  <a:lnTo>
                    <a:pt x="8534" y="12318"/>
                  </a:lnTo>
                  <a:lnTo>
                    <a:pt x="8831" y="12203"/>
                  </a:lnTo>
                  <a:lnTo>
                    <a:pt x="9109" y="12079"/>
                  </a:lnTo>
                  <a:lnTo>
                    <a:pt x="9387" y="11945"/>
                  </a:lnTo>
                  <a:lnTo>
                    <a:pt x="9645" y="11791"/>
                  </a:lnTo>
                  <a:lnTo>
                    <a:pt x="9904" y="11619"/>
                  </a:lnTo>
                  <a:lnTo>
                    <a:pt x="10153" y="11447"/>
                  </a:lnTo>
                  <a:lnTo>
                    <a:pt x="10393" y="11255"/>
                  </a:lnTo>
                  <a:lnTo>
                    <a:pt x="10622" y="11054"/>
                  </a:lnTo>
                  <a:lnTo>
                    <a:pt x="10843" y="10843"/>
                  </a:lnTo>
                  <a:lnTo>
                    <a:pt x="11053" y="10623"/>
                  </a:lnTo>
                  <a:lnTo>
                    <a:pt x="11255" y="10393"/>
                  </a:lnTo>
                  <a:lnTo>
                    <a:pt x="11446" y="10153"/>
                  </a:lnTo>
                  <a:lnTo>
                    <a:pt x="11619" y="9904"/>
                  </a:lnTo>
                  <a:lnTo>
                    <a:pt x="11791" y="9646"/>
                  </a:lnTo>
                  <a:lnTo>
                    <a:pt x="11944" y="9378"/>
                  </a:lnTo>
                  <a:lnTo>
                    <a:pt x="12078" y="9109"/>
                  </a:lnTo>
                  <a:lnTo>
                    <a:pt x="12212" y="8822"/>
                  </a:lnTo>
                  <a:lnTo>
                    <a:pt x="12327" y="8535"/>
                  </a:lnTo>
                  <a:lnTo>
                    <a:pt x="12423" y="8238"/>
                  </a:lnTo>
                  <a:lnTo>
                    <a:pt x="12509" y="7941"/>
                  </a:lnTo>
                  <a:lnTo>
                    <a:pt x="12576" y="7634"/>
                  </a:lnTo>
                  <a:lnTo>
                    <a:pt x="12634" y="7318"/>
                  </a:lnTo>
                  <a:lnTo>
                    <a:pt x="12672" y="7002"/>
                  </a:lnTo>
                  <a:lnTo>
                    <a:pt x="12701" y="6677"/>
                  </a:lnTo>
                  <a:lnTo>
                    <a:pt x="12710" y="6351"/>
                  </a:lnTo>
                  <a:lnTo>
                    <a:pt x="12701" y="6025"/>
                  </a:lnTo>
                  <a:lnTo>
                    <a:pt x="12672" y="5700"/>
                  </a:lnTo>
                  <a:lnTo>
                    <a:pt x="12634" y="5384"/>
                  </a:lnTo>
                  <a:lnTo>
                    <a:pt x="12576" y="5068"/>
                  </a:lnTo>
                  <a:lnTo>
                    <a:pt x="12509" y="4761"/>
                  </a:lnTo>
                  <a:lnTo>
                    <a:pt x="12423" y="4464"/>
                  </a:lnTo>
                  <a:lnTo>
                    <a:pt x="12327" y="4167"/>
                  </a:lnTo>
                  <a:lnTo>
                    <a:pt x="12212" y="3880"/>
                  </a:lnTo>
                  <a:lnTo>
                    <a:pt x="12078" y="3592"/>
                  </a:lnTo>
                  <a:lnTo>
                    <a:pt x="11944" y="3324"/>
                  </a:lnTo>
                  <a:lnTo>
                    <a:pt x="11791" y="3056"/>
                  </a:lnTo>
                  <a:lnTo>
                    <a:pt x="11619" y="2797"/>
                  </a:lnTo>
                  <a:lnTo>
                    <a:pt x="11446" y="2548"/>
                  </a:lnTo>
                  <a:lnTo>
                    <a:pt x="11255" y="2309"/>
                  </a:lnTo>
                  <a:lnTo>
                    <a:pt x="11053" y="2079"/>
                  </a:lnTo>
                  <a:lnTo>
                    <a:pt x="10843" y="1859"/>
                  </a:lnTo>
                  <a:lnTo>
                    <a:pt x="10622" y="1648"/>
                  </a:lnTo>
                  <a:lnTo>
                    <a:pt x="10393" y="1447"/>
                  </a:lnTo>
                  <a:lnTo>
                    <a:pt x="10153" y="1255"/>
                  </a:lnTo>
                  <a:lnTo>
                    <a:pt x="9904" y="1083"/>
                  </a:lnTo>
                  <a:lnTo>
                    <a:pt x="9645" y="920"/>
                  </a:lnTo>
                  <a:lnTo>
                    <a:pt x="9387" y="767"/>
                  </a:lnTo>
                  <a:lnTo>
                    <a:pt x="9109" y="623"/>
                  </a:lnTo>
                  <a:lnTo>
                    <a:pt x="8831" y="499"/>
                  </a:lnTo>
                  <a:lnTo>
                    <a:pt x="8534" y="384"/>
                  </a:lnTo>
                  <a:lnTo>
                    <a:pt x="8247" y="278"/>
                  </a:lnTo>
                  <a:lnTo>
                    <a:pt x="7941" y="192"/>
                  </a:lnTo>
                  <a:lnTo>
                    <a:pt x="7634" y="125"/>
                  </a:lnTo>
                  <a:lnTo>
                    <a:pt x="7318" y="68"/>
                  </a:lnTo>
                  <a:lnTo>
                    <a:pt x="7002" y="29"/>
                  </a:lnTo>
                  <a:lnTo>
                    <a:pt x="667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2"/>
            <p:cNvSpPr/>
            <p:nvPr/>
          </p:nvSpPr>
          <p:spPr>
            <a:xfrm>
              <a:off x="1460840" y="4303652"/>
              <a:ext cx="374844" cy="292776"/>
            </a:xfrm>
            <a:custGeom>
              <a:avLst/>
              <a:gdLst/>
              <a:ahLst/>
              <a:cxnLst/>
              <a:rect l="l" t="t" r="r" b="b"/>
              <a:pathLst>
                <a:path w="9272" h="7242" extrusionOk="0">
                  <a:moveTo>
                    <a:pt x="7548" y="1"/>
                  </a:moveTo>
                  <a:lnTo>
                    <a:pt x="3228" y="5470"/>
                  </a:lnTo>
                  <a:lnTo>
                    <a:pt x="2759" y="5623"/>
                  </a:lnTo>
                  <a:lnTo>
                    <a:pt x="2280" y="5805"/>
                  </a:lnTo>
                  <a:lnTo>
                    <a:pt x="1715" y="6026"/>
                  </a:lnTo>
                  <a:lnTo>
                    <a:pt x="1428" y="6150"/>
                  </a:lnTo>
                  <a:lnTo>
                    <a:pt x="1140" y="6284"/>
                  </a:lnTo>
                  <a:lnTo>
                    <a:pt x="872" y="6418"/>
                  </a:lnTo>
                  <a:lnTo>
                    <a:pt x="623" y="6552"/>
                  </a:lnTo>
                  <a:lnTo>
                    <a:pt x="403" y="6686"/>
                  </a:lnTo>
                  <a:lnTo>
                    <a:pt x="307" y="6763"/>
                  </a:lnTo>
                  <a:lnTo>
                    <a:pt x="221" y="6830"/>
                  </a:lnTo>
                  <a:lnTo>
                    <a:pt x="154" y="6897"/>
                  </a:lnTo>
                  <a:lnTo>
                    <a:pt x="87" y="6964"/>
                  </a:lnTo>
                  <a:lnTo>
                    <a:pt x="39" y="7031"/>
                  </a:lnTo>
                  <a:lnTo>
                    <a:pt x="10" y="7089"/>
                  </a:lnTo>
                  <a:lnTo>
                    <a:pt x="0" y="7117"/>
                  </a:lnTo>
                  <a:lnTo>
                    <a:pt x="10" y="7146"/>
                  </a:lnTo>
                  <a:lnTo>
                    <a:pt x="29" y="7165"/>
                  </a:lnTo>
                  <a:lnTo>
                    <a:pt x="48" y="7184"/>
                  </a:lnTo>
                  <a:lnTo>
                    <a:pt x="87" y="7204"/>
                  </a:lnTo>
                  <a:lnTo>
                    <a:pt x="135" y="7223"/>
                  </a:lnTo>
                  <a:lnTo>
                    <a:pt x="249" y="7232"/>
                  </a:lnTo>
                  <a:lnTo>
                    <a:pt x="393" y="7242"/>
                  </a:lnTo>
                  <a:lnTo>
                    <a:pt x="566" y="7242"/>
                  </a:lnTo>
                  <a:lnTo>
                    <a:pt x="977" y="7223"/>
                  </a:lnTo>
                  <a:lnTo>
                    <a:pt x="1428" y="7194"/>
                  </a:lnTo>
                  <a:lnTo>
                    <a:pt x="1897" y="7146"/>
                  </a:lnTo>
                  <a:lnTo>
                    <a:pt x="2357" y="7108"/>
                  </a:lnTo>
                  <a:lnTo>
                    <a:pt x="2749" y="7089"/>
                  </a:lnTo>
                  <a:lnTo>
                    <a:pt x="3075" y="7089"/>
                  </a:lnTo>
                  <a:lnTo>
                    <a:pt x="3238" y="7079"/>
                  </a:lnTo>
                  <a:lnTo>
                    <a:pt x="3401" y="7070"/>
                  </a:lnTo>
                  <a:lnTo>
                    <a:pt x="3544" y="7041"/>
                  </a:lnTo>
                  <a:lnTo>
                    <a:pt x="3621" y="7022"/>
                  </a:lnTo>
                  <a:lnTo>
                    <a:pt x="3688" y="6993"/>
                  </a:lnTo>
                  <a:lnTo>
                    <a:pt x="3765" y="6964"/>
                  </a:lnTo>
                  <a:lnTo>
                    <a:pt x="3832" y="6926"/>
                  </a:lnTo>
                  <a:lnTo>
                    <a:pt x="3889" y="6878"/>
                  </a:lnTo>
                  <a:lnTo>
                    <a:pt x="3956" y="6830"/>
                  </a:lnTo>
                  <a:lnTo>
                    <a:pt x="9272" y="1667"/>
                  </a:lnTo>
                  <a:lnTo>
                    <a:pt x="7548"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2"/>
            <p:cNvSpPr/>
            <p:nvPr/>
          </p:nvSpPr>
          <p:spPr>
            <a:xfrm>
              <a:off x="1460840" y="4527860"/>
              <a:ext cx="213376" cy="68565"/>
            </a:xfrm>
            <a:custGeom>
              <a:avLst/>
              <a:gdLst/>
              <a:ahLst/>
              <a:cxnLst/>
              <a:rect l="l" t="t" r="r" b="b"/>
              <a:pathLst>
                <a:path w="5278" h="1696" extrusionOk="0">
                  <a:moveTo>
                    <a:pt x="5278" y="1"/>
                  </a:moveTo>
                  <a:lnTo>
                    <a:pt x="5077" y="96"/>
                  </a:lnTo>
                  <a:lnTo>
                    <a:pt x="4876" y="192"/>
                  </a:lnTo>
                  <a:lnTo>
                    <a:pt x="4665" y="269"/>
                  </a:lnTo>
                  <a:lnTo>
                    <a:pt x="4435" y="336"/>
                  </a:lnTo>
                  <a:lnTo>
                    <a:pt x="4205" y="384"/>
                  </a:lnTo>
                  <a:lnTo>
                    <a:pt x="3956" y="422"/>
                  </a:lnTo>
                  <a:lnTo>
                    <a:pt x="3698" y="441"/>
                  </a:lnTo>
                  <a:lnTo>
                    <a:pt x="3439" y="451"/>
                  </a:lnTo>
                  <a:lnTo>
                    <a:pt x="3276" y="451"/>
                  </a:lnTo>
                  <a:lnTo>
                    <a:pt x="3113" y="441"/>
                  </a:lnTo>
                  <a:lnTo>
                    <a:pt x="2960" y="422"/>
                  </a:lnTo>
                  <a:lnTo>
                    <a:pt x="2807" y="403"/>
                  </a:lnTo>
                  <a:lnTo>
                    <a:pt x="2654" y="384"/>
                  </a:lnTo>
                  <a:lnTo>
                    <a:pt x="2510" y="355"/>
                  </a:lnTo>
                  <a:lnTo>
                    <a:pt x="2232" y="278"/>
                  </a:lnTo>
                  <a:lnTo>
                    <a:pt x="1887" y="412"/>
                  </a:lnTo>
                  <a:lnTo>
                    <a:pt x="1533" y="556"/>
                  </a:lnTo>
                  <a:lnTo>
                    <a:pt x="1179" y="719"/>
                  </a:lnTo>
                  <a:lnTo>
                    <a:pt x="853" y="882"/>
                  </a:lnTo>
                  <a:lnTo>
                    <a:pt x="546" y="1054"/>
                  </a:lnTo>
                  <a:lnTo>
                    <a:pt x="422" y="1131"/>
                  </a:lnTo>
                  <a:lnTo>
                    <a:pt x="297" y="1217"/>
                  </a:lnTo>
                  <a:lnTo>
                    <a:pt x="202" y="1303"/>
                  </a:lnTo>
                  <a:lnTo>
                    <a:pt x="115" y="1389"/>
                  </a:lnTo>
                  <a:lnTo>
                    <a:pt x="48" y="1466"/>
                  </a:lnTo>
                  <a:lnTo>
                    <a:pt x="10" y="1543"/>
                  </a:lnTo>
                  <a:lnTo>
                    <a:pt x="0" y="1571"/>
                  </a:lnTo>
                  <a:lnTo>
                    <a:pt x="10" y="1600"/>
                  </a:lnTo>
                  <a:lnTo>
                    <a:pt x="29" y="1619"/>
                  </a:lnTo>
                  <a:lnTo>
                    <a:pt x="48" y="1638"/>
                  </a:lnTo>
                  <a:lnTo>
                    <a:pt x="87" y="1658"/>
                  </a:lnTo>
                  <a:lnTo>
                    <a:pt x="135" y="1677"/>
                  </a:lnTo>
                  <a:lnTo>
                    <a:pt x="249" y="1686"/>
                  </a:lnTo>
                  <a:lnTo>
                    <a:pt x="393" y="1696"/>
                  </a:lnTo>
                  <a:lnTo>
                    <a:pt x="566" y="1696"/>
                  </a:lnTo>
                  <a:lnTo>
                    <a:pt x="977" y="1677"/>
                  </a:lnTo>
                  <a:lnTo>
                    <a:pt x="1428" y="1648"/>
                  </a:lnTo>
                  <a:lnTo>
                    <a:pt x="1897" y="1600"/>
                  </a:lnTo>
                  <a:lnTo>
                    <a:pt x="2357" y="1562"/>
                  </a:lnTo>
                  <a:lnTo>
                    <a:pt x="2749" y="1543"/>
                  </a:lnTo>
                  <a:lnTo>
                    <a:pt x="3104" y="1533"/>
                  </a:lnTo>
                  <a:lnTo>
                    <a:pt x="3295" y="1533"/>
                  </a:lnTo>
                  <a:lnTo>
                    <a:pt x="3487" y="1514"/>
                  </a:lnTo>
                  <a:lnTo>
                    <a:pt x="3678" y="1485"/>
                  </a:lnTo>
                  <a:lnTo>
                    <a:pt x="3765" y="1456"/>
                  </a:lnTo>
                  <a:lnTo>
                    <a:pt x="3851" y="1428"/>
                  </a:lnTo>
                  <a:lnTo>
                    <a:pt x="3927" y="1399"/>
                  </a:lnTo>
                  <a:lnTo>
                    <a:pt x="4004" y="1361"/>
                  </a:lnTo>
                  <a:lnTo>
                    <a:pt x="4071" y="1313"/>
                  </a:lnTo>
                  <a:lnTo>
                    <a:pt x="4138" y="1255"/>
                  </a:lnTo>
                  <a:lnTo>
                    <a:pt x="5278"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2"/>
            <p:cNvSpPr/>
            <p:nvPr/>
          </p:nvSpPr>
          <p:spPr>
            <a:xfrm>
              <a:off x="1728790" y="3425460"/>
              <a:ext cx="999449" cy="975071"/>
            </a:xfrm>
            <a:custGeom>
              <a:avLst/>
              <a:gdLst/>
              <a:ahLst/>
              <a:cxnLst/>
              <a:rect l="l" t="t" r="r" b="b"/>
              <a:pathLst>
                <a:path w="24722" h="24119" extrusionOk="0">
                  <a:moveTo>
                    <a:pt x="16063" y="1"/>
                  </a:moveTo>
                  <a:lnTo>
                    <a:pt x="15728" y="413"/>
                  </a:lnTo>
                  <a:lnTo>
                    <a:pt x="15364" y="872"/>
                  </a:lnTo>
                  <a:lnTo>
                    <a:pt x="14569" y="1916"/>
                  </a:lnTo>
                  <a:lnTo>
                    <a:pt x="13668" y="3104"/>
                  </a:lnTo>
                  <a:lnTo>
                    <a:pt x="12691" y="4426"/>
                  </a:lnTo>
                  <a:lnTo>
                    <a:pt x="11647" y="5843"/>
                  </a:lnTo>
                  <a:lnTo>
                    <a:pt x="10556" y="7347"/>
                  </a:lnTo>
                  <a:lnTo>
                    <a:pt x="8276" y="10508"/>
                  </a:lnTo>
                  <a:lnTo>
                    <a:pt x="5968" y="13717"/>
                  </a:lnTo>
                  <a:lnTo>
                    <a:pt x="3736" y="16801"/>
                  </a:lnTo>
                  <a:lnTo>
                    <a:pt x="2692" y="18247"/>
                  </a:lnTo>
                  <a:lnTo>
                    <a:pt x="1715" y="19588"/>
                  </a:lnTo>
                  <a:lnTo>
                    <a:pt x="815" y="20804"/>
                  </a:lnTo>
                  <a:lnTo>
                    <a:pt x="0" y="21877"/>
                  </a:lnTo>
                  <a:lnTo>
                    <a:pt x="125" y="22078"/>
                  </a:lnTo>
                  <a:lnTo>
                    <a:pt x="259" y="22270"/>
                  </a:lnTo>
                  <a:lnTo>
                    <a:pt x="393" y="22452"/>
                  </a:lnTo>
                  <a:lnTo>
                    <a:pt x="537" y="22634"/>
                  </a:lnTo>
                  <a:lnTo>
                    <a:pt x="681" y="22797"/>
                  </a:lnTo>
                  <a:lnTo>
                    <a:pt x="834" y="22959"/>
                  </a:lnTo>
                  <a:lnTo>
                    <a:pt x="997" y="23113"/>
                  </a:lnTo>
                  <a:lnTo>
                    <a:pt x="1159" y="23256"/>
                  </a:lnTo>
                  <a:lnTo>
                    <a:pt x="1332" y="23390"/>
                  </a:lnTo>
                  <a:lnTo>
                    <a:pt x="1514" y="23515"/>
                  </a:lnTo>
                  <a:lnTo>
                    <a:pt x="1696" y="23640"/>
                  </a:lnTo>
                  <a:lnTo>
                    <a:pt x="1887" y="23754"/>
                  </a:lnTo>
                  <a:lnTo>
                    <a:pt x="2079" y="23850"/>
                  </a:lnTo>
                  <a:lnTo>
                    <a:pt x="2280" y="23946"/>
                  </a:lnTo>
                  <a:lnTo>
                    <a:pt x="2491" y="24032"/>
                  </a:lnTo>
                  <a:lnTo>
                    <a:pt x="2701" y="24118"/>
                  </a:lnTo>
                  <a:lnTo>
                    <a:pt x="3573" y="23343"/>
                  </a:lnTo>
                  <a:lnTo>
                    <a:pt x="4742" y="22289"/>
                  </a:lnTo>
                  <a:lnTo>
                    <a:pt x="7749" y="19559"/>
                  </a:lnTo>
                  <a:lnTo>
                    <a:pt x="11341" y="16274"/>
                  </a:lnTo>
                  <a:lnTo>
                    <a:pt x="15134" y="12788"/>
                  </a:lnTo>
                  <a:lnTo>
                    <a:pt x="21819" y="6638"/>
                  </a:lnTo>
                  <a:lnTo>
                    <a:pt x="24722" y="3956"/>
                  </a:lnTo>
                  <a:lnTo>
                    <a:pt x="16063" y="1"/>
                  </a:lnTo>
                  <a:close/>
                </a:path>
              </a:pathLst>
            </a:custGeom>
            <a:solidFill>
              <a:srgbClr val="D2D8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2"/>
            <p:cNvSpPr/>
            <p:nvPr/>
          </p:nvSpPr>
          <p:spPr>
            <a:xfrm>
              <a:off x="3025971" y="3702707"/>
              <a:ext cx="60035" cy="868585"/>
            </a:xfrm>
            <a:custGeom>
              <a:avLst/>
              <a:gdLst/>
              <a:ahLst/>
              <a:cxnLst/>
              <a:rect l="l" t="t" r="r" b="b"/>
              <a:pathLst>
                <a:path w="1485" h="21485" extrusionOk="0">
                  <a:moveTo>
                    <a:pt x="0" y="1"/>
                  </a:moveTo>
                  <a:lnTo>
                    <a:pt x="0" y="21484"/>
                  </a:lnTo>
                  <a:lnTo>
                    <a:pt x="1485" y="21484"/>
                  </a:lnTo>
                  <a:lnTo>
                    <a:pt x="148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2"/>
            <p:cNvSpPr/>
            <p:nvPr/>
          </p:nvSpPr>
          <p:spPr>
            <a:xfrm>
              <a:off x="2769624" y="4502714"/>
              <a:ext cx="572736" cy="154514"/>
            </a:xfrm>
            <a:custGeom>
              <a:avLst/>
              <a:gdLst/>
              <a:ahLst/>
              <a:cxnLst/>
              <a:rect l="l" t="t" r="r" b="b"/>
              <a:pathLst>
                <a:path w="14167" h="3822" extrusionOk="0">
                  <a:moveTo>
                    <a:pt x="3630" y="0"/>
                  </a:moveTo>
                  <a:lnTo>
                    <a:pt x="3429" y="19"/>
                  </a:lnTo>
                  <a:lnTo>
                    <a:pt x="3247" y="38"/>
                  </a:lnTo>
                  <a:lnTo>
                    <a:pt x="3056" y="77"/>
                  </a:lnTo>
                  <a:lnTo>
                    <a:pt x="2874" y="115"/>
                  </a:lnTo>
                  <a:lnTo>
                    <a:pt x="2692" y="163"/>
                  </a:lnTo>
                  <a:lnTo>
                    <a:pt x="2510" y="230"/>
                  </a:lnTo>
                  <a:lnTo>
                    <a:pt x="2337" y="297"/>
                  </a:lnTo>
                  <a:lnTo>
                    <a:pt x="2165" y="374"/>
                  </a:lnTo>
                  <a:lnTo>
                    <a:pt x="2002" y="460"/>
                  </a:lnTo>
                  <a:lnTo>
                    <a:pt x="1839" y="546"/>
                  </a:lnTo>
                  <a:lnTo>
                    <a:pt x="1686" y="651"/>
                  </a:lnTo>
                  <a:lnTo>
                    <a:pt x="1533" y="757"/>
                  </a:lnTo>
                  <a:lnTo>
                    <a:pt x="1389" y="872"/>
                  </a:lnTo>
                  <a:lnTo>
                    <a:pt x="1255" y="987"/>
                  </a:lnTo>
                  <a:lnTo>
                    <a:pt x="1121" y="1121"/>
                  </a:lnTo>
                  <a:lnTo>
                    <a:pt x="996" y="1245"/>
                  </a:lnTo>
                  <a:lnTo>
                    <a:pt x="872" y="1389"/>
                  </a:lnTo>
                  <a:lnTo>
                    <a:pt x="757" y="1533"/>
                  </a:lnTo>
                  <a:lnTo>
                    <a:pt x="652" y="1686"/>
                  </a:lnTo>
                  <a:lnTo>
                    <a:pt x="556" y="1839"/>
                  </a:lnTo>
                  <a:lnTo>
                    <a:pt x="460" y="2002"/>
                  </a:lnTo>
                  <a:lnTo>
                    <a:pt x="374" y="2165"/>
                  </a:lnTo>
                  <a:lnTo>
                    <a:pt x="297" y="2337"/>
                  </a:lnTo>
                  <a:lnTo>
                    <a:pt x="230" y="2510"/>
                  </a:lnTo>
                  <a:lnTo>
                    <a:pt x="173" y="2682"/>
                  </a:lnTo>
                  <a:lnTo>
                    <a:pt x="115" y="2864"/>
                  </a:lnTo>
                  <a:lnTo>
                    <a:pt x="77" y="3046"/>
                  </a:lnTo>
                  <a:lnTo>
                    <a:pt x="39" y="3237"/>
                  </a:lnTo>
                  <a:lnTo>
                    <a:pt x="20" y="3429"/>
                  </a:lnTo>
                  <a:lnTo>
                    <a:pt x="0" y="3621"/>
                  </a:lnTo>
                  <a:lnTo>
                    <a:pt x="0" y="3822"/>
                  </a:lnTo>
                  <a:lnTo>
                    <a:pt x="1217" y="3822"/>
                  </a:lnTo>
                  <a:lnTo>
                    <a:pt x="1217" y="3688"/>
                  </a:lnTo>
                  <a:lnTo>
                    <a:pt x="1226" y="3554"/>
                  </a:lnTo>
                  <a:lnTo>
                    <a:pt x="1246" y="3419"/>
                  </a:lnTo>
                  <a:lnTo>
                    <a:pt x="1265" y="3295"/>
                  </a:lnTo>
                  <a:lnTo>
                    <a:pt x="1303" y="3170"/>
                  </a:lnTo>
                  <a:lnTo>
                    <a:pt x="1332" y="3046"/>
                  </a:lnTo>
                  <a:lnTo>
                    <a:pt x="1370" y="2921"/>
                  </a:lnTo>
                  <a:lnTo>
                    <a:pt x="1418" y="2806"/>
                  </a:lnTo>
                  <a:lnTo>
                    <a:pt x="1475" y="2691"/>
                  </a:lnTo>
                  <a:lnTo>
                    <a:pt x="1533" y="2577"/>
                  </a:lnTo>
                  <a:lnTo>
                    <a:pt x="1590" y="2471"/>
                  </a:lnTo>
                  <a:lnTo>
                    <a:pt x="1667" y="2366"/>
                  </a:lnTo>
                  <a:lnTo>
                    <a:pt x="1734" y="2260"/>
                  </a:lnTo>
                  <a:lnTo>
                    <a:pt x="1811" y="2165"/>
                  </a:lnTo>
                  <a:lnTo>
                    <a:pt x="1897" y="2069"/>
                  </a:lnTo>
                  <a:lnTo>
                    <a:pt x="1983" y="1973"/>
                  </a:lnTo>
                  <a:lnTo>
                    <a:pt x="2069" y="1887"/>
                  </a:lnTo>
                  <a:lnTo>
                    <a:pt x="2165" y="1810"/>
                  </a:lnTo>
                  <a:lnTo>
                    <a:pt x="2261" y="1734"/>
                  </a:lnTo>
                  <a:lnTo>
                    <a:pt x="2366" y="1657"/>
                  </a:lnTo>
                  <a:lnTo>
                    <a:pt x="2472" y="1590"/>
                  </a:lnTo>
                  <a:lnTo>
                    <a:pt x="2586" y="1523"/>
                  </a:lnTo>
                  <a:lnTo>
                    <a:pt x="2692" y="1465"/>
                  </a:lnTo>
                  <a:lnTo>
                    <a:pt x="2807" y="1418"/>
                  </a:lnTo>
                  <a:lnTo>
                    <a:pt x="2931" y="1370"/>
                  </a:lnTo>
                  <a:lnTo>
                    <a:pt x="3046" y="1331"/>
                  </a:lnTo>
                  <a:lnTo>
                    <a:pt x="3171" y="1293"/>
                  </a:lnTo>
                  <a:lnTo>
                    <a:pt x="3295" y="1264"/>
                  </a:lnTo>
                  <a:lnTo>
                    <a:pt x="3429" y="1245"/>
                  </a:lnTo>
                  <a:lnTo>
                    <a:pt x="3554" y="1226"/>
                  </a:lnTo>
                  <a:lnTo>
                    <a:pt x="3688" y="1216"/>
                  </a:lnTo>
                  <a:lnTo>
                    <a:pt x="10479" y="1216"/>
                  </a:lnTo>
                  <a:lnTo>
                    <a:pt x="10613" y="1226"/>
                  </a:lnTo>
                  <a:lnTo>
                    <a:pt x="10737" y="1245"/>
                  </a:lnTo>
                  <a:lnTo>
                    <a:pt x="10872" y="1264"/>
                  </a:lnTo>
                  <a:lnTo>
                    <a:pt x="10996" y="1293"/>
                  </a:lnTo>
                  <a:lnTo>
                    <a:pt x="11121" y="1331"/>
                  </a:lnTo>
                  <a:lnTo>
                    <a:pt x="11235" y="1370"/>
                  </a:lnTo>
                  <a:lnTo>
                    <a:pt x="11360" y="1418"/>
                  </a:lnTo>
                  <a:lnTo>
                    <a:pt x="11475" y="1465"/>
                  </a:lnTo>
                  <a:lnTo>
                    <a:pt x="11590" y="1523"/>
                  </a:lnTo>
                  <a:lnTo>
                    <a:pt x="11695" y="1590"/>
                  </a:lnTo>
                  <a:lnTo>
                    <a:pt x="11801" y="1657"/>
                  </a:lnTo>
                  <a:lnTo>
                    <a:pt x="11906" y="1734"/>
                  </a:lnTo>
                  <a:lnTo>
                    <a:pt x="12002" y="1810"/>
                  </a:lnTo>
                  <a:lnTo>
                    <a:pt x="12098" y="1887"/>
                  </a:lnTo>
                  <a:lnTo>
                    <a:pt x="12184" y="1973"/>
                  </a:lnTo>
                  <a:lnTo>
                    <a:pt x="12270" y="2069"/>
                  </a:lnTo>
                  <a:lnTo>
                    <a:pt x="12356" y="2165"/>
                  </a:lnTo>
                  <a:lnTo>
                    <a:pt x="12433" y="2260"/>
                  </a:lnTo>
                  <a:lnTo>
                    <a:pt x="12509" y="2366"/>
                  </a:lnTo>
                  <a:lnTo>
                    <a:pt x="12576" y="2471"/>
                  </a:lnTo>
                  <a:lnTo>
                    <a:pt x="12634" y="2577"/>
                  </a:lnTo>
                  <a:lnTo>
                    <a:pt x="12691" y="2691"/>
                  </a:lnTo>
                  <a:lnTo>
                    <a:pt x="12749" y="2806"/>
                  </a:lnTo>
                  <a:lnTo>
                    <a:pt x="12797" y="2921"/>
                  </a:lnTo>
                  <a:lnTo>
                    <a:pt x="12835" y="3046"/>
                  </a:lnTo>
                  <a:lnTo>
                    <a:pt x="12873" y="3170"/>
                  </a:lnTo>
                  <a:lnTo>
                    <a:pt x="12902" y="3295"/>
                  </a:lnTo>
                  <a:lnTo>
                    <a:pt x="12921" y="3419"/>
                  </a:lnTo>
                  <a:lnTo>
                    <a:pt x="12940" y="3554"/>
                  </a:lnTo>
                  <a:lnTo>
                    <a:pt x="12950" y="3688"/>
                  </a:lnTo>
                  <a:lnTo>
                    <a:pt x="12950" y="3822"/>
                  </a:lnTo>
                  <a:lnTo>
                    <a:pt x="14166" y="3822"/>
                  </a:lnTo>
                  <a:lnTo>
                    <a:pt x="14166" y="3621"/>
                  </a:lnTo>
                  <a:lnTo>
                    <a:pt x="14147" y="3429"/>
                  </a:lnTo>
                  <a:lnTo>
                    <a:pt x="14128" y="3237"/>
                  </a:lnTo>
                  <a:lnTo>
                    <a:pt x="14090" y="3046"/>
                  </a:lnTo>
                  <a:lnTo>
                    <a:pt x="14051" y="2864"/>
                  </a:lnTo>
                  <a:lnTo>
                    <a:pt x="13994" y="2682"/>
                  </a:lnTo>
                  <a:lnTo>
                    <a:pt x="13936" y="2510"/>
                  </a:lnTo>
                  <a:lnTo>
                    <a:pt x="13869" y="2337"/>
                  </a:lnTo>
                  <a:lnTo>
                    <a:pt x="13793" y="2165"/>
                  </a:lnTo>
                  <a:lnTo>
                    <a:pt x="13707" y="2002"/>
                  </a:lnTo>
                  <a:lnTo>
                    <a:pt x="13611" y="1839"/>
                  </a:lnTo>
                  <a:lnTo>
                    <a:pt x="13515" y="1686"/>
                  </a:lnTo>
                  <a:lnTo>
                    <a:pt x="13410" y="1533"/>
                  </a:lnTo>
                  <a:lnTo>
                    <a:pt x="13295" y="1389"/>
                  </a:lnTo>
                  <a:lnTo>
                    <a:pt x="13170" y="1245"/>
                  </a:lnTo>
                  <a:lnTo>
                    <a:pt x="13046" y="1121"/>
                  </a:lnTo>
                  <a:lnTo>
                    <a:pt x="12912" y="987"/>
                  </a:lnTo>
                  <a:lnTo>
                    <a:pt x="12778" y="872"/>
                  </a:lnTo>
                  <a:lnTo>
                    <a:pt x="12634" y="757"/>
                  </a:lnTo>
                  <a:lnTo>
                    <a:pt x="12481" y="651"/>
                  </a:lnTo>
                  <a:lnTo>
                    <a:pt x="12327" y="546"/>
                  </a:lnTo>
                  <a:lnTo>
                    <a:pt x="12165" y="460"/>
                  </a:lnTo>
                  <a:lnTo>
                    <a:pt x="12002" y="374"/>
                  </a:lnTo>
                  <a:lnTo>
                    <a:pt x="11829" y="297"/>
                  </a:lnTo>
                  <a:lnTo>
                    <a:pt x="11657" y="230"/>
                  </a:lnTo>
                  <a:lnTo>
                    <a:pt x="11475" y="163"/>
                  </a:lnTo>
                  <a:lnTo>
                    <a:pt x="11303" y="115"/>
                  </a:lnTo>
                  <a:lnTo>
                    <a:pt x="11111" y="77"/>
                  </a:lnTo>
                  <a:lnTo>
                    <a:pt x="10929" y="38"/>
                  </a:lnTo>
                  <a:lnTo>
                    <a:pt x="10737" y="19"/>
                  </a:lnTo>
                  <a:lnTo>
                    <a:pt x="1053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2"/>
            <p:cNvSpPr/>
            <p:nvPr/>
          </p:nvSpPr>
          <p:spPr>
            <a:xfrm>
              <a:off x="2991123" y="3677925"/>
              <a:ext cx="129732" cy="201774"/>
            </a:xfrm>
            <a:custGeom>
              <a:avLst/>
              <a:gdLst/>
              <a:ahLst/>
              <a:cxnLst/>
              <a:rect l="l" t="t" r="r" b="b"/>
              <a:pathLst>
                <a:path w="3209" h="4991" extrusionOk="0">
                  <a:moveTo>
                    <a:pt x="0" y="1"/>
                  </a:moveTo>
                  <a:lnTo>
                    <a:pt x="603" y="4991"/>
                  </a:lnTo>
                  <a:lnTo>
                    <a:pt x="2605" y="4991"/>
                  </a:lnTo>
                  <a:lnTo>
                    <a:pt x="320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2"/>
            <p:cNvSpPr/>
            <p:nvPr/>
          </p:nvSpPr>
          <p:spPr>
            <a:xfrm>
              <a:off x="2638357" y="3666323"/>
              <a:ext cx="835273" cy="68565"/>
            </a:xfrm>
            <a:custGeom>
              <a:avLst/>
              <a:gdLst/>
              <a:ahLst/>
              <a:cxnLst/>
              <a:rect l="l" t="t" r="r" b="b"/>
              <a:pathLst>
                <a:path w="20661" h="1696" extrusionOk="0">
                  <a:moveTo>
                    <a:pt x="0" y="0"/>
                  </a:moveTo>
                  <a:lnTo>
                    <a:pt x="0" y="1696"/>
                  </a:lnTo>
                  <a:lnTo>
                    <a:pt x="20660" y="1696"/>
                  </a:lnTo>
                  <a:lnTo>
                    <a:pt x="2066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2"/>
            <p:cNvSpPr/>
            <p:nvPr/>
          </p:nvSpPr>
          <p:spPr>
            <a:xfrm>
              <a:off x="2608158" y="3560607"/>
              <a:ext cx="895671" cy="132845"/>
            </a:xfrm>
            <a:custGeom>
              <a:avLst/>
              <a:gdLst/>
              <a:ahLst/>
              <a:cxnLst/>
              <a:rect l="l" t="t" r="r" b="b"/>
              <a:pathLst>
                <a:path w="22155" h="3286" extrusionOk="0">
                  <a:moveTo>
                    <a:pt x="3286" y="0"/>
                  </a:moveTo>
                  <a:lnTo>
                    <a:pt x="3113" y="10"/>
                  </a:lnTo>
                  <a:lnTo>
                    <a:pt x="2950" y="20"/>
                  </a:lnTo>
                  <a:lnTo>
                    <a:pt x="2788" y="39"/>
                  </a:lnTo>
                  <a:lnTo>
                    <a:pt x="2625" y="68"/>
                  </a:lnTo>
                  <a:lnTo>
                    <a:pt x="2462" y="106"/>
                  </a:lnTo>
                  <a:lnTo>
                    <a:pt x="2309" y="154"/>
                  </a:lnTo>
                  <a:lnTo>
                    <a:pt x="2155" y="202"/>
                  </a:lnTo>
                  <a:lnTo>
                    <a:pt x="2012" y="259"/>
                  </a:lnTo>
                  <a:lnTo>
                    <a:pt x="1858" y="326"/>
                  </a:lnTo>
                  <a:lnTo>
                    <a:pt x="1724" y="403"/>
                  </a:lnTo>
                  <a:lnTo>
                    <a:pt x="1581" y="479"/>
                  </a:lnTo>
                  <a:lnTo>
                    <a:pt x="1447" y="566"/>
                  </a:lnTo>
                  <a:lnTo>
                    <a:pt x="1322" y="652"/>
                  </a:lnTo>
                  <a:lnTo>
                    <a:pt x="1198" y="757"/>
                  </a:lnTo>
                  <a:lnTo>
                    <a:pt x="1083" y="853"/>
                  </a:lnTo>
                  <a:lnTo>
                    <a:pt x="968" y="968"/>
                  </a:lnTo>
                  <a:lnTo>
                    <a:pt x="853" y="1083"/>
                  </a:lnTo>
                  <a:lnTo>
                    <a:pt x="757" y="1198"/>
                  </a:lnTo>
                  <a:lnTo>
                    <a:pt x="652" y="1322"/>
                  </a:lnTo>
                  <a:lnTo>
                    <a:pt x="565" y="1447"/>
                  </a:lnTo>
                  <a:lnTo>
                    <a:pt x="479" y="1581"/>
                  </a:lnTo>
                  <a:lnTo>
                    <a:pt x="403" y="1725"/>
                  </a:lnTo>
                  <a:lnTo>
                    <a:pt x="326" y="1859"/>
                  </a:lnTo>
                  <a:lnTo>
                    <a:pt x="259" y="2012"/>
                  </a:lnTo>
                  <a:lnTo>
                    <a:pt x="201" y="2156"/>
                  </a:lnTo>
                  <a:lnTo>
                    <a:pt x="154" y="2309"/>
                  </a:lnTo>
                  <a:lnTo>
                    <a:pt x="106" y="2462"/>
                  </a:lnTo>
                  <a:lnTo>
                    <a:pt x="67" y="2625"/>
                  </a:lnTo>
                  <a:lnTo>
                    <a:pt x="39" y="2788"/>
                  </a:lnTo>
                  <a:lnTo>
                    <a:pt x="19" y="2951"/>
                  </a:lnTo>
                  <a:lnTo>
                    <a:pt x="10" y="3113"/>
                  </a:lnTo>
                  <a:lnTo>
                    <a:pt x="0" y="3286"/>
                  </a:lnTo>
                  <a:lnTo>
                    <a:pt x="22154" y="3286"/>
                  </a:lnTo>
                  <a:lnTo>
                    <a:pt x="22145" y="3113"/>
                  </a:lnTo>
                  <a:lnTo>
                    <a:pt x="22135" y="2951"/>
                  </a:lnTo>
                  <a:lnTo>
                    <a:pt x="22116" y="2788"/>
                  </a:lnTo>
                  <a:lnTo>
                    <a:pt x="22087" y="2625"/>
                  </a:lnTo>
                  <a:lnTo>
                    <a:pt x="22049" y="2462"/>
                  </a:lnTo>
                  <a:lnTo>
                    <a:pt x="22001" y="2309"/>
                  </a:lnTo>
                  <a:lnTo>
                    <a:pt x="21953" y="2156"/>
                  </a:lnTo>
                  <a:lnTo>
                    <a:pt x="21896" y="2012"/>
                  </a:lnTo>
                  <a:lnTo>
                    <a:pt x="21829" y="1859"/>
                  </a:lnTo>
                  <a:lnTo>
                    <a:pt x="21752" y="1725"/>
                  </a:lnTo>
                  <a:lnTo>
                    <a:pt x="21676" y="1581"/>
                  </a:lnTo>
                  <a:lnTo>
                    <a:pt x="21589" y="1447"/>
                  </a:lnTo>
                  <a:lnTo>
                    <a:pt x="21503" y="1322"/>
                  </a:lnTo>
                  <a:lnTo>
                    <a:pt x="21407" y="1198"/>
                  </a:lnTo>
                  <a:lnTo>
                    <a:pt x="21302" y="1083"/>
                  </a:lnTo>
                  <a:lnTo>
                    <a:pt x="21187" y="968"/>
                  </a:lnTo>
                  <a:lnTo>
                    <a:pt x="21082" y="853"/>
                  </a:lnTo>
                  <a:lnTo>
                    <a:pt x="20957" y="757"/>
                  </a:lnTo>
                  <a:lnTo>
                    <a:pt x="20833" y="652"/>
                  </a:lnTo>
                  <a:lnTo>
                    <a:pt x="20708" y="566"/>
                  </a:lnTo>
                  <a:lnTo>
                    <a:pt x="20574" y="479"/>
                  </a:lnTo>
                  <a:lnTo>
                    <a:pt x="20430" y="403"/>
                  </a:lnTo>
                  <a:lnTo>
                    <a:pt x="20296" y="326"/>
                  </a:lnTo>
                  <a:lnTo>
                    <a:pt x="20153" y="259"/>
                  </a:lnTo>
                  <a:lnTo>
                    <a:pt x="19999" y="202"/>
                  </a:lnTo>
                  <a:lnTo>
                    <a:pt x="19846" y="154"/>
                  </a:lnTo>
                  <a:lnTo>
                    <a:pt x="19693" y="106"/>
                  </a:lnTo>
                  <a:lnTo>
                    <a:pt x="19530" y="68"/>
                  </a:lnTo>
                  <a:lnTo>
                    <a:pt x="19367" y="39"/>
                  </a:lnTo>
                  <a:lnTo>
                    <a:pt x="19204" y="20"/>
                  </a:lnTo>
                  <a:lnTo>
                    <a:pt x="19042" y="10"/>
                  </a:lnTo>
                  <a:lnTo>
                    <a:pt x="1886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2"/>
            <p:cNvSpPr/>
            <p:nvPr/>
          </p:nvSpPr>
          <p:spPr>
            <a:xfrm>
              <a:off x="2727418" y="3376301"/>
              <a:ext cx="506516" cy="60439"/>
            </a:xfrm>
            <a:custGeom>
              <a:avLst/>
              <a:gdLst/>
              <a:ahLst/>
              <a:cxnLst/>
              <a:rect l="l" t="t" r="r" b="b"/>
              <a:pathLst>
                <a:path w="12529" h="1495" extrusionOk="0">
                  <a:moveTo>
                    <a:pt x="39" y="0"/>
                  </a:moveTo>
                  <a:lnTo>
                    <a:pt x="0" y="537"/>
                  </a:lnTo>
                  <a:lnTo>
                    <a:pt x="12481" y="1494"/>
                  </a:lnTo>
                  <a:lnTo>
                    <a:pt x="12529" y="949"/>
                  </a:lnTo>
                  <a:lnTo>
                    <a:pt x="39" y="0"/>
                  </a:lnTo>
                  <a:close/>
                </a:path>
              </a:pathLst>
            </a:custGeom>
            <a:solidFill>
              <a:srgbClr val="87A0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2"/>
            <p:cNvSpPr/>
            <p:nvPr/>
          </p:nvSpPr>
          <p:spPr>
            <a:xfrm>
              <a:off x="2636821" y="1931606"/>
              <a:ext cx="169998" cy="314445"/>
            </a:xfrm>
            <a:custGeom>
              <a:avLst/>
              <a:gdLst/>
              <a:ahLst/>
              <a:cxnLst/>
              <a:rect l="l" t="t" r="r" b="b"/>
              <a:pathLst>
                <a:path w="4205" h="7778" extrusionOk="0">
                  <a:moveTo>
                    <a:pt x="1839" y="0"/>
                  </a:moveTo>
                  <a:lnTo>
                    <a:pt x="1782" y="20"/>
                  </a:lnTo>
                  <a:lnTo>
                    <a:pt x="1724" y="48"/>
                  </a:lnTo>
                  <a:lnTo>
                    <a:pt x="1686" y="96"/>
                  </a:lnTo>
                  <a:lnTo>
                    <a:pt x="1648" y="144"/>
                  </a:lnTo>
                  <a:lnTo>
                    <a:pt x="1628" y="202"/>
                  </a:lnTo>
                  <a:lnTo>
                    <a:pt x="0" y="7663"/>
                  </a:lnTo>
                  <a:lnTo>
                    <a:pt x="517" y="7778"/>
                  </a:lnTo>
                  <a:lnTo>
                    <a:pt x="2069" y="671"/>
                  </a:lnTo>
                  <a:lnTo>
                    <a:pt x="3946" y="1744"/>
                  </a:lnTo>
                  <a:lnTo>
                    <a:pt x="4205" y="1293"/>
                  </a:lnTo>
                  <a:lnTo>
                    <a:pt x="2011" y="29"/>
                  </a:lnTo>
                  <a:lnTo>
                    <a:pt x="1964" y="10"/>
                  </a:lnTo>
                  <a:lnTo>
                    <a:pt x="18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2"/>
            <p:cNvSpPr/>
            <p:nvPr/>
          </p:nvSpPr>
          <p:spPr>
            <a:xfrm>
              <a:off x="2378129" y="3053371"/>
              <a:ext cx="1130353" cy="532066"/>
            </a:xfrm>
            <a:custGeom>
              <a:avLst/>
              <a:gdLst/>
              <a:ahLst/>
              <a:cxnLst/>
              <a:rect l="l" t="t" r="r" b="b"/>
              <a:pathLst>
                <a:path w="27960" h="13161" extrusionOk="0">
                  <a:moveTo>
                    <a:pt x="13975" y="0"/>
                  </a:moveTo>
                  <a:lnTo>
                    <a:pt x="13458" y="278"/>
                  </a:lnTo>
                  <a:lnTo>
                    <a:pt x="12079" y="1006"/>
                  </a:lnTo>
                  <a:lnTo>
                    <a:pt x="11159" y="1504"/>
                  </a:lnTo>
                  <a:lnTo>
                    <a:pt x="10125" y="2069"/>
                  </a:lnTo>
                  <a:lnTo>
                    <a:pt x="9014" y="2682"/>
                  </a:lnTo>
                  <a:lnTo>
                    <a:pt x="7865" y="3343"/>
                  </a:lnTo>
                  <a:lnTo>
                    <a:pt x="6715" y="4023"/>
                  </a:lnTo>
                  <a:lnTo>
                    <a:pt x="6140" y="4368"/>
                  </a:lnTo>
                  <a:lnTo>
                    <a:pt x="5585" y="4713"/>
                  </a:lnTo>
                  <a:lnTo>
                    <a:pt x="5039" y="5048"/>
                  </a:lnTo>
                  <a:lnTo>
                    <a:pt x="4522" y="5393"/>
                  </a:lnTo>
                  <a:lnTo>
                    <a:pt x="4024" y="5718"/>
                  </a:lnTo>
                  <a:lnTo>
                    <a:pt x="3554" y="6044"/>
                  </a:lnTo>
                  <a:lnTo>
                    <a:pt x="3123" y="6360"/>
                  </a:lnTo>
                  <a:lnTo>
                    <a:pt x="2721" y="6667"/>
                  </a:lnTo>
                  <a:lnTo>
                    <a:pt x="2367" y="6954"/>
                  </a:lnTo>
                  <a:lnTo>
                    <a:pt x="2060" y="7222"/>
                  </a:lnTo>
                  <a:lnTo>
                    <a:pt x="1917" y="7356"/>
                  </a:lnTo>
                  <a:lnTo>
                    <a:pt x="1792" y="7481"/>
                  </a:lnTo>
                  <a:lnTo>
                    <a:pt x="1687" y="7605"/>
                  </a:lnTo>
                  <a:lnTo>
                    <a:pt x="1591" y="7720"/>
                  </a:lnTo>
                  <a:lnTo>
                    <a:pt x="1514" y="7835"/>
                  </a:lnTo>
                  <a:lnTo>
                    <a:pt x="1447" y="7940"/>
                  </a:lnTo>
                  <a:lnTo>
                    <a:pt x="1399" y="8036"/>
                  </a:lnTo>
                  <a:lnTo>
                    <a:pt x="1361" y="8132"/>
                  </a:lnTo>
                  <a:lnTo>
                    <a:pt x="1" y="13160"/>
                  </a:lnTo>
                  <a:lnTo>
                    <a:pt x="22787" y="12136"/>
                  </a:lnTo>
                  <a:lnTo>
                    <a:pt x="27959" y="2874"/>
                  </a:lnTo>
                  <a:lnTo>
                    <a:pt x="13975" y="0"/>
                  </a:lnTo>
                  <a:close/>
                </a:path>
              </a:pathLst>
            </a:custGeom>
            <a:solidFill>
              <a:srgbClr val="D2D8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2"/>
            <p:cNvSpPr/>
            <p:nvPr/>
          </p:nvSpPr>
          <p:spPr>
            <a:xfrm>
              <a:off x="2548892" y="2179787"/>
              <a:ext cx="691229" cy="743906"/>
            </a:xfrm>
            <a:custGeom>
              <a:avLst/>
              <a:gdLst/>
              <a:ahLst/>
              <a:cxnLst/>
              <a:rect l="l" t="t" r="r" b="b"/>
              <a:pathLst>
                <a:path w="17098" h="18401" extrusionOk="0">
                  <a:moveTo>
                    <a:pt x="16169" y="1"/>
                  </a:moveTo>
                  <a:lnTo>
                    <a:pt x="16102" y="11"/>
                  </a:lnTo>
                  <a:lnTo>
                    <a:pt x="15958" y="49"/>
                  </a:lnTo>
                  <a:lnTo>
                    <a:pt x="15805" y="106"/>
                  </a:lnTo>
                  <a:lnTo>
                    <a:pt x="15651" y="192"/>
                  </a:lnTo>
                  <a:lnTo>
                    <a:pt x="15489" y="298"/>
                  </a:lnTo>
                  <a:lnTo>
                    <a:pt x="15316" y="422"/>
                  </a:lnTo>
                  <a:lnTo>
                    <a:pt x="15134" y="566"/>
                  </a:lnTo>
                  <a:lnTo>
                    <a:pt x="14962" y="729"/>
                  </a:lnTo>
                  <a:lnTo>
                    <a:pt x="14770" y="911"/>
                  </a:lnTo>
                  <a:lnTo>
                    <a:pt x="14579" y="1112"/>
                  </a:lnTo>
                  <a:lnTo>
                    <a:pt x="14387" y="1323"/>
                  </a:lnTo>
                  <a:lnTo>
                    <a:pt x="14186" y="1553"/>
                  </a:lnTo>
                  <a:lnTo>
                    <a:pt x="13985" y="1792"/>
                  </a:lnTo>
                  <a:lnTo>
                    <a:pt x="13573" y="2319"/>
                  </a:lnTo>
                  <a:lnTo>
                    <a:pt x="13152" y="2884"/>
                  </a:lnTo>
                  <a:lnTo>
                    <a:pt x="12721" y="3487"/>
                  </a:lnTo>
                  <a:lnTo>
                    <a:pt x="12290" y="4120"/>
                  </a:lnTo>
                  <a:lnTo>
                    <a:pt x="11868" y="4780"/>
                  </a:lnTo>
                  <a:lnTo>
                    <a:pt x="11437" y="5441"/>
                  </a:lnTo>
                  <a:lnTo>
                    <a:pt x="11025" y="6121"/>
                  </a:lnTo>
                  <a:lnTo>
                    <a:pt x="10623" y="6792"/>
                  </a:lnTo>
                  <a:lnTo>
                    <a:pt x="10230" y="7453"/>
                  </a:lnTo>
                  <a:lnTo>
                    <a:pt x="9847" y="8094"/>
                  </a:lnTo>
                  <a:lnTo>
                    <a:pt x="9167" y="9301"/>
                  </a:lnTo>
                  <a:lnTo>
                    <a:pt x="8592" y="10345"/>
                  </a:lnTo>
                  <a:lnTo>
                    <a:pt x="8142" y="11169"/>
                  </a:lnTo>
                  <a:lnTo>
                    <a:pt x="7759" y="11907"/>
                  </a:lnTo>
                  <a:lnTo>
                    <a:pt x="202" y="1802"/>
                  </a:lnTo>
                  <a:lnTo>
                    <a:pt x="1" y="3832"/>
                  </a:lnTo>
                  <a:lnTo>
                    <a:pt x="231" y="4455"/>
                  </a:lnTo>
                  <a:lnTo>
                    <a:pt x="489" y="5173"/>
                  </a:lnTo>
                  <a:lnTo>
                    <a:pt x="834" y="6102"/>
                  </a:lnTo>
                  <a:lnTo>
                    <a:pt x="1256" y="7204"/>
                  </a:lnTo>
                  <a:lnTo>
                    <a:pt x="1734" y="8439"/>
                  </a:lnTo>
                  <a:lnTo>
                    <a:pt x="2271" y="9751"/>
                  </a:lnTo>
                  <a:lnTo>
                    <a:pt x="2549" y="10432"/>
                  </a:lnTo>
                  <a:lnTo>
                    <a:pt x="2846" y="11112"/>
                  </a:lnTo>
                  <a:lnTo>
                    <a:pt x="3142" y="11792"/>
                  </a:lnTo>
                  <a:lnTo>
                    <a:pt x="3449" y="12472"/>
                  </a:lnTo>
                  <a:lnTo>
                    <a:pt x="3755" y="13142"/>
                  </a:lnTo>
                  <a:lnTo>
                    <a:pt x="4072" y="13793"/>
                  </a:lnTo>
                  <a:lnTo>
                    <a:pt x="4388" y="14416"/>
                  </a:lnTo>
                  <a:lnTo>
                    <a:pt x="4704" y="15019"/>
                  </a:lnTo>
                  <a:lnTo>
                    <a:pt x="5010" y="15594"/>
                  </a:lnTo>
                  <a:lnTo>
                    <a:pt x="5326" y="16121"/>
                  </a:lnTo>
                  <a:lnTo>
                    <a:pt x="5633" y="16609"/>
                  </a:lnTo>
                  <a:lnTo>
                    <a:pt x="5786" y="16839"/>
                  </a:lnTo>
                  <a:lnTo>
                    <a:pt x="5939" y="17060"/>
                  </a:lnTo>
                  <a:lnTo>
                    <a:pt x="6083" y="17261"/>
                  </a:lnTo>
                  <a:lnTo>
                    <a:pt x="6236" y="17443"/>
                  </a:lnTo>
                  <a:lnTo>
                    <a:pt x="6380" y="17615"/>
                  </a:lnTo>
                  <a:lnTo>
                    <a:pt x="6524" y="17778"/>
                  </a:lnTo>
                  <a:lnTo>
                    <a:pt x="6658" y="17912"/>
                  </a:lnTo>
                  <a:lnTo>
                    <a:pt x="6801" y="18037"/>
                  </a:lnTo>
                  <a:lnTo>
                    <a:pt x="6935" y="18142"/>
                  </a:lnTo>
                  <a:lnTo>
                    <a:pt x="7069" y="18238"/>
                  </a:lnTo>
                  <a:lnTo>
                    <a:pt x="7194" y="18305"/>
                  </a:lnTo>
                  <a:lnTo>
                    <a:pt x="7319" y="18362"/>
                  </a:lnTo>
                  <a:lnTo>
                    <a:pt x="7443" y="18391"/>
                  </a:lnTo>
                  <a:lnTo>
                    <a:pt x="7568" y="18400"/>
                  </a:lnTo>
                  <a:lnTo>
                    <a:pt x="7721" y="18391"/>
                  </a:lnTo>
                  <a:lnTo>
                    <a:pt x="7884" y="18372"/>
                  </a:lnTo>
                  <a:lnTo>
                    <a:pt x="8056" y="18343"/>
                  </a:lnTo>
                  <a:lnTo>
                    <a:pt x="8228" y="18295"/>
                  </a:lnTo>
                  <a:lnTo>
                    <a:pt x="8410" y="18228"/>
                  </a:lnTo>
                  <a:lnTo>
                    <a:pt x="8583" y="18161"/>
                  </a:lnTo>
                  <a:lnTo>
                    <a:pt x="8765" y="18075"/>
                  </a:lnTo>
                  <a:lnTo>
                    <a:pt x="8956" y="17979"/>
                  </a:lnTo>
                  <a:lnTo>
                    <a:pt x="9138" y="17874"/>
                  </a:lnTo>
                  <a:lnTo>
                    <a:pt x="9330" y="17759"/>
                  </a:lnTo>
                  <a:lnTo>
                    <a:pt x="9531" y="17625"/>
                  </a:lnTo>
                  <a:lnTo>
                    <a:pt x="9723" y="17481"/>
                  </a:lnTo>
                  <a:lnTo>
                    <a:pt x="9924" y="17328"/>
                  </a:lnTo>
                  <a:lnTo>
                    <a:pt x="10115" y="17165"/>
                  </a:lnTo>
                  <a:lnTo>
                    <a:pt x="10316" y="17002"/>
                  </a:lnTo>
                  <a:lnTo>
                    <a:pt x="10518" y="16820"/>
                  </a:lnTo>
                  <a:lnTo>
                    <a:pt x="10719" y="16629"/>
                  </a:lnTo>
                  <a:lnTo>
                    <a:pt x="10929" y="16427"/>
                  </a:lnTo>
                  <a:lnTo>
                    <a:pt x="11131" y="16217"/>
                  </a:lnTo>
                  <a:lnTo>
                    <a:pt x="11332" y="15996"/>
                  </a:lnTo>
                  <a:lnTo>
                    <a:pt x="11744" y="15537"/>
                  </a:lnTo>
                  <a:lnTo>
                    <a:pt x="12146" y="15039"/>
                  </a:lnTo>
                  <a:lnTo>
                    <a:pt x="12548" y="14512"/>
                  </a:lnTo>
                  <a:lnTo>
                    <a:pt x="12941" y="13966"/>
                  </a:lnTo>
                  <a:lnTo>
                    <a:pt x="13334" y="13391"/>
                  </a:lnTo>
                  <a:lnTo>
                    <a:pt x="13717" y="12788"/>
                  </a:lnTo>
                  <a:lnTo>
                    <a:pt x="14081" y="12165"/>
                  </a:lnTo>
                  <a:lnTo>
                    <a:pt x="14435" y="11533"/>
                  </a:lnTo>
                  <a:lnTo>
                    <a:pt x="14780" y="10872"/>
                  </a:lnTo>
                  <a:lnTo>
                    <a:pt x="15106" y="10202"/>
                  </a:lnTo>
                  <a:lnTo>
                    <a:pt x="15412" y="9512"/>
                  </a:lnTo>
                  <a:lnTo>
                    <a:pt x="15565" y="9167"/>
                  </a:lnTo>
                  <a:lnTo>
                    <a:pt x="15699" y="8822"/>
                  </a:lnTo>
                  <a:lnTo>
                    <a:pt x="15843" y="8468"/>
                  </a:lnTo>
                  <a:lnTo>
                    <a:pt x="15968" y="8114"/>
                  </a:lnTo>
                  <a:lnTo>
                    <a:pt x="16092" y="7759"/>
                  </a:lnTo>
                  <a:lnTo>
                    <a:pt x="16207" y="7405"/>
                  </a:lnTo>
                  <a:lnTo>
                    <a:pt x="16322" y="7050"/>
                  </a:lnTo>
                  <a:lnTo>
                    <a:pt x="16427" y="6696"/>
                  </a:lnTo>
                  <a:lnTo>
                    <a:pt x="16523" y="6342"/>
                  </a:lnTo>
                  <a:lnTo>
                    <a:pt x="16619" y="5978"/>
                  </a:lnTo>
                  <a:lnTo>
                    <a:pt x="16705" y="5623"/>
                  </a:lnTo>
                  <a:lnTo>
                    <a:pt x="16782" y="5259"/>
                  </a:lnTo>
                  <a:lnTo>
                    <a:pt x="16849" y="4905"/>
                  </a:lnTo>
                  <a:lnTo>
                    <a:pt x="16906" y="4551"/>
                  </a:lnTo>
                  <a:lnTo>
                    <a:pt x="16964" y="4196"/>
                  </a:lnTo>
                  <a:lnTo>
                    <a:pt x="17002" y="3842"/>
                  </a:lnTo>
                  <a:lnTo>
                    <a:pt x="17040" y="3487"/>
                  </a:lnTo>
                  <a:lnTo>
                    <a:pt x="17069" y="3143"/>
                  </a:lnTo>
                  <a:lnTo>
                    <a:pt x="17088" y="2788"/>
                  </a:lnTo>
                  <a:lnTo>
                    <a:pt x="17098" y="2443"/>
                  </a:lnTo>
                  <a:lnTo>
                    <a:pt x="17098" y="2099"/>
                  </a:lnTo>
                  <a:lnTo>
                    <a:pt x="17079" y="1763"/>
                  </a:lnTo>
                  <a:lnTo>
                    <a:pt x="17059" y="1438"/>
                  </a:lnTo>
                  <a:lnTo>
                    <a:pt x="17031" y="1150"/>
                  </a:lnTo>
                  <a:lnTo>
                    <a:pt x="16983" y="901"/>
                  </a:lnTo>
                  <a:lnTo>
                    <a:pt x="16925" y="681"/>
                  </a:lnTo>
                  <a:lnTo>
                    <a:pt x="16858" y="499"/>
                  </a:lnTo>
                  <a:lnTo>
                    <a:pt x="16820" y="413"/>
                  </a:lnTo>
                  <a:lnTo>
                    <a:pt x="16772" y="346"/>
                  </a:lnTo>
                  <a:lnTo>
                    <a:pt x="16734" y="279"/>
                  </a:lnTo>
                  <a:lnTo>
                    <a:pt x="16686" y="221"/>
                  </a:lnTo>
                  <a:lnTo>
                    <a:pt x="16638" y="164"/>
                  </a:lnTo>
                  <a:lnTo>
                    <a:pt x="16590" y="125"/>
                  </a:lnTo>
                  <a:lnTo>
                    <a:pt x="16533" y="87"/>
                  </a:lnTo>
                  <a:lnTo>
                    <a:pt x="16475" y="58"/>
                  </a:lnTo>
                  <a:lnTo>
                    <a:pt x="16418" y="30"/>
                  </a:lnTo>
                  <a:lnTo>
                    <a:pt x="16360" y="20"/>
                  </a:lnTo>
                  <a:lnTo>
                    <a:pt x="16293" y="1"/>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2"/>
            <p:cNvSpPr/>
            <p:nvPr/>
          </p:nvSpPr>
          <p:spPr>
            <a:xfrm>
              <a:off x="2861757" y="2179019"/>
              <a:ext cx="379129" cy="650964"/>
            </a:xfrm>
            <a:custGeom>
              <a:avLst/>
              <a:gdLst/>
              <a:ahLst/>
              <a:cxnLst/>
              <a:rect l="l" t="t" r="r" b="b"/>
              <a:pathLst>
                <a:path w="9378" h="16102" extrusionOk="0">
                  <a:moveTo>
                    <a:pt x="8363" y="1"/>
                  </a:moveTo>
                  <a:lnTo>
                    <a:pt x="8229" y="20"/>
                  </a:lnTo>
                  <a:lnTo>
                    <a:pt x="8094" y="68"/>
                  </a:lnTo>
                  <a:lnTo>
                    <a:pt x="7951" y="125"/>
                  </a:lnTo>
                  <a:lnTo>
                    <a:pt x="7798" y="202"/>
                  </a:lnTo>
                  <a:lnTo>
                    <a:pt x="7644" y="298"/>
                  </a:lnTo>
                  <a:lnTo>
                    <a:pt x="7491" y="413"/>
                  </a:lnTo>
                  <a:lnTo>
                    <a:pt x="7319" y="547"/>
                  </a:lnTo>
                  <a:lnTo>
                    <a:pt x="7156" y="690"/>
                  </a:lnTo>
                  <a:lnTo>
                    <a:pt x="6983" y="844"/>
                  </a:lnTo>
                  <a:lnTo>
                    <a:pt x="6801" y="1016"/>
                  </a:lnTo>
                  <a:lnTo>
                    <a:pt x="6619" y="1198"/>
                  </a:lnTo>
                  <a:lnTo>
                    <a:pt x="6246" y="1610"/>
                  </a:lnTo>
                  <a:lnTo>
                    <a:pt x="5863" y="2060"/>
                  </a:lnTo>
                  <a:lnTo>
                    <a:pt x="5480" y="2549"/>
                  </a:lnTo>
                  <a:lnTo>
                    <a:pt x="5077" y="3066"/>
                  </a:lnTo>
                  <a:lnTo>
                    <a:pt x="4675" y="3612"/>
                  </a:lnTo>
                  <a:lnTo>
                    <a:pt x="4282" y="4186"/>
                  </a:lnTo>
                  <a:lnTo>
                    <a:pt x="3880" y="4771"/>
                  </a:lnTo>
                  <a:lnTo>
                    <a:pt x="3487" y="5365"/>
                  </a:lnTo>
                  <a:lnTo>
                    <a:pt x="3104" y="5958"/>
                  </a:lnTo>
                  <a:lnTo>
                    <a:pt x="2721" y="6562"/>
                  </a:lnTo>
                  <a:lnTo>
                    <a:pt x="2357" y="7146"/>
                  </a:lnTo>
                  <a:lnTo>
                    <a:pt x="2003" y="7730"/>
                  </a:lnTo>
                  <a:lnTo>
                    <a:pt x="1351" y="8822"/>
                  </a:lnTo>
                  <a:lnTo>
                    <a:pt x="786" y="9799"/>
                  </a:lnTo>
                  <a:lnTo>
                    <a:pt x="336" y="10623"/>
                  </a:lnTo>
                  <a:lnTo>
                    <a:pt x="1" y="11226"/>
                  </a:lnTo>
                  <a:lnTo>
                    <a:pt x="3909" y="16102"/>
                  </a:lnTo>
                  <a:lnTo>
                    <a:pt x="4072" y="16063"/>
                  </a:lnTo>
                  <a:lnTo>
                    <a:pt x="4234" y="16015"/>
                  </a:lnTo>
                  <a:lnTo>
                    <a:pt x="4388" y="15967"/>
                  </a:lnTo>
                  <a:lnTo>
                    <a:pt x="4541" y="15900"/>
                  </a:lnTo>
                  <a:lnTo>
                    <a:pt x="4694" y="15833"/>
                  </a:lnTo>
                  <a:lnTo>
                    <a:pt x="4847" y="15757"/>
                  </a:lnTo>
                  <a:lnTo>
                    <a:pt x="5001" y="15671"/>
                  </a:lnTo>
                  <a:lnTo>
                    <a:pt x="5154" y="15575"/>
                  </a:lnTo>
                  <a:lnTo>
                    <a:pt x="5298" y="15469"/>
                  </a:lnTo>
                  <a:lnTo>
                    <a:pt x="5441" y="15354"/>
                  </a:lnTo>
                  <a:lnTo>
                    <a:pt x="5585" y="15240"/>
                  </a:lnTo>
                  <a:lnTo>
                    <a:pt x="5719" y="15115"/>
                  </a:lnTo>
                  <a:lnTo>
                    <a:pt x="5863" y="14981"/>
                  </a:lnTo>
                  <a:lnTo>
                    <a:pt x="5997" y="14847"/>
                  </a:lnTo>
                  <a:lnTo>
                    <a:pt x="6131" y="14703"/>
                  </a:lnTo>
                  <a:lnTo>
                    <a:pt x="6265" y="14550"/>
                  </a:lnTo>
                  <a:lnTo>
                    <a:pt x="6390" y="14387"/>
                  </a:lnTo>
                  <a:lnTo>
                    <a:pt x="6524" y="14224"/>
                  </a:lnTo>
                  <a:lnTo>
                    <a:pt x="6773" y="13870"/>
                  </a:lnTo>
                  <a:lnTo>
                    <a:pt x="7003" y="13496"/>
                  </a:lnTo>
                  <a:lnTo>
                    <a:pt x="7232" y="13094"/>
                  </a:lnTo>
                  <a:lnTo>
                    <a:pt x="7453" y="12673"/>
                  </a:lnTo>
                  <a:lnTo>
                    <a:pt x="7663" y="12232"/>
                  </a:lnTo>
                  <a:lnTo>
                    <a:pt x="7855" y="11763"/>
                  </a:lnTo>
                  <a:lnTo>
                    <a:pt x="8047" y="11284"/>
                  </a:lnTo>
                  <a:lnTo>
                    <a:pt x="8219" y="10776"/>
                  </a:lnTo>
                  <a:lnTo>
                    <a:pt x="8382" y="10259"/>
                  </a:lnTo>
                  <a:lnTo>
                    <a:pt x="8535" y="9723"/>
                  </a:lnTo>
                  <a:lnTo>
                    <a:pt x="8679" y="9177"/>
                  </a:lnTo>
                  <a:lnTo>
                    <a:pt x="8803" y="8612"/>
                  </a:lnTo>
                  <a:lnTo>
                    <a:pt x="8918" y="8037"/>
                  </a:lnTo>
                  <a:lnTo>
                    <a:pt x="9024" y="7443"/>
                  </a:lnTo>
                  <a:lnTo>
                    <a:pt x="9119" y="6849"/>
                  </a:lnTo>
                  <a:lnTo>
                    <a:pt x="9196" y="6236"/>
                  </a:lnTo>
                  <a:lnTo>
                    <a:pt x="9263" y="5614"/>
                  </a:lnTo>
                  <a:lnTo>
                    <a:pt x="9311" y="4991"/>
                  </a:lnTo>
                  <a:lnTo>
                    <a:pt x="9349" y="4359"/>
                  </a:lnTo>
                  <a:lnTo>
                    <a:pt x="9368" y="3717"/>
                  </a:lnTo>
                  <a:lnTo>
                    <a:pt x="9378" y="3075"/>
                  </a:lnTo>
                  <a:lnTo>
                    <a:pt x="9368" y="2434"/>
                  </a:lnTo>
                  <a:lnTo>
                    <a:pt x="9340" y="1782"/>
                  </a:lnTo>
                  <a:lnTo>
                    <a:pt x="9320" y="1485"/>
                  </a:lnTo>
                  <a:lnTo>
                    <a:pt x="9292" y="1227"/>
                  </a:lnTo>
                  <a:lnTo>
                    <a:pt x="9253" y="987"/>
                  </a:lnTo>
                  <a:lnTo>
                    <a:pt x="9206" y="777"/>
                  </a:lnTo>
                  <a:lnTo>
                    <a:pt x="9148" y="595"/>
                  </a:lnTo>
                  <a:lnTo>
                    <a:pt x="9071" y="441"/>
                  </a:lnTo>
                  <a:lnTo>
                    <a:pt x="8995" y="307"/>
                  </a:lnTo>
                  <a:lnTo>
                    <a:pt x="8909" y="202"/>
                  </a:lnTo>
                  <a:lnTo>
                    <a:pt x="8813" y="116"/>
                  </a:lnTo>
                  <a:lnTo>
                    <a:pt x="8765" y="77"/>
                  </a:lnTo>
                  <a:lnTo>
                    <a:pt x="8717" y="49"/>
                  </a:lnTo>
                  <a:lnTo>
                    <a:pt x="8660" y="30"/>
                  </a:lnTo>
                  <a:lnTo>
                    <a:pt x="8602" y="10"/>
                  </a:lnTo>
                  <a:lnTo>
                    <a:pt x="8487" y="1"/>
                  </a:lnTo>
                  <a:close/>
                </a:path>
              </a:pathLst>
            </a:custGeom>
            <a:solidFill>
              <a:srgbClr val="FF80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2"/>
            <p:cNvSpPr/>
            <p:nvPr/>
          </p:nvSpPr>
          <p:spPr>
            <a:xfrm>
              <a:off x="2947341" y="2125574"/>
              <a:ext cx="715243" cy="1044000"/>
            </a:xfrm>
            <a:custGeom>
              <a:avLst/>
              <a:gdLst/>
              <a:ahLst/>
              <a:cxnLst/>
              <a:rect l="l" t="t" r="r" b="b"/>
              <a:pathLst>
                <a:path w="17692" h="25824" extrusionOk="0">
                  <a:moveTo>
                    <a:pt x="8698" y="1"/>
                  </a:moveTo>
                  <a:lnTo>
                    <a:pt x="8257" y="20"/>
                  </a:lnTo>
                  <a:lnTo>
                    <a:pt x="7816" y="49"/>
                  </a:lnTo>
                  <a:lnTo>
                    <a:pt x="7673" y="68"/>
                  </a:lnTo>
                  <a:lnTo>
                    <a:pt x="7510" y="106"/>
                  </a:lnTo>
                  <a:lnTo>
                    <a:pt x="7338" y="145"/>
                  </a:lnTo>
                  <a:lnTo>
                    <a:pt x="7146" y="202"/>
                  </a:lnTo>
                  <a:lnTo>
                    <a:pt x="6954" y="269"/>
                  </a:lnTo>
                  <a:lnTo>
                    <a:pt x="6744" y="346"/>
                  </a:lnTo>
                  <a:lnTo>
                    <a:pt x="6533" y="432"/>
                  </a:lnTo>
                  <a:lnTo>
                    <a:pt x="6303" y="537"/>
                  </a:lnTo>
                  <a:lnTo>
                    <a:pt x="6073" y="652"/>
                  </a:lnTo>
                  <a:lnTo>
                    <a:pt x="5834" y="777"/>
                  </a:lnTo>
                  <a:lnTo>
                    <a:pt x="5594" y="911"/>
                  </a:lnTo>
                  <a:lnTo>
                    <a:pt x="5345" y="1064"/>
                  </a:lnTo>
                  <a:lnTo>
                    <a:pt x="5096" y="1227"/>
                  </a:lnTo>
                  <a:lnTo>
                    <a:pt x="4838" y="1409"/>
                  </a:lnTo>
                  <a:lnTo>
                    <a:pt x="4579" y="1601"/>
                  </a:lnTo>
                  <a:lnTo>
                    <a:pt x="4320" y="1802"/>
                  </a:lnTo>
                  <a:lnTo>
                    <a:pt x="4062" y="2012"/>
                  </a:lnTo>
                  <a:lnTo>
                    <a:pt x="3813" y="2252"/>
                  </a:lnTo>
                  <a:lnTo>
                    <a:pt x="3554" y="2491"/>
                  </a:lnTo>
                  <a:lnTo>
                    <a:pt x="3305" y="2750"/>
                  </a:lnTo>
                  <a:lnTo>
                    <a:pt x="3056" y="3028"/>
                  </a:lnTo>
                  <a:lnTo>
                    <a:pt x="2807" y="3315"/>
                  </a:lnTo>
                  <a:lnTo>
                    <a:pt x="2568" y="3612"/>
                  </a:lnTo>
                  <a:lnTo>
                    <a:pt x="2338" y="3928"/>
                  </a:lnTo>
                  <a:lnTo>
                    <a:pt x="2117" y="4263"/>
                  </a:lnTo>
                  <a:lnTo>
                    <a:pt x="1897" y="4608"/>
                  </a:lnTo>
                  <a:lnTo>
                    <a:pt x="1686" y="4962"/>
                  </a:lnTo>
                  <a:lnTo>
                    <a:pt x="1495" y="5346"/>
                  </a:lnTo>
                  <a:lnTo>
                    <a:pt x="1303" y="5738"/>
                  </a:lnTo>
                  <a:lnTo>
                    <a:pt x="1131" y="6141"/>
                  </a:lnTo>
                  <a:lnTo>
                    <a:pt x="968" y="6562"/>
                  </a:lnTo>
                  <a:lnTo>
                    <a:pt x="824" y="7003"/>
                  </a:lnTo>
                  <a:lnTo>
                    <a:pt x="738" y="7280"/>
                  </a:lnTo>
                  <a:lnTo>
                    <a:pt x="662" y="7568"/>
                  </a:lnTo>
                  <a:lnTo>
                    <a:pt x="585" y="7865"/>
                  </a:lnTo>
                  <a:lnTo>
                    <a:pt x="518" y="8171"/>
                  </a:lnTo>
                  <a:lnTo>
                    <a:pt x="451" y="8478"/>
                  </a:lnTo>
                  <a:lnTo>
                    <a:pt x="393" y="8784"/>
                  </a:lnTo>
                  <a:lnTo>
                    <a:pt x="288" y="9435"/>
                  </a:lnTo>
                  <a:lnTo>
                    <a:pt x="202" y="10096"/>
                  </a:lnTo>
                  <a:lnTo>
                    <a:pt x="135" y="10776"/>
                  </a:lnTo>
                  <a:lnTo>
                    <a:pt x="77" y="11466"/>
                  </a:lnTo>
                  <a:lnTo>
                    <a:pt x="39" y="12165"/>
                  </a:lnTo>
                  <a:lnTo>
                    <a:pt x="10" y="12874"/>
                  </a:lnTo>
                  <a:lnTo>
                    <a:pt x="1" y="13583"/>
                  </a:lnTo>
                  <a:lnTo>
                    <a:pt x="1" y="14301"/>
                  </a:lnTo>
                  <a:lnTo>
                    <a:pt x="10" y="15010"/>
                  </a:lnTo>
                  <a:lnTo>
                    <a:pt x="29" y="15709"/>
                  </a:lnTo>
                  <a:lnTo>
                    <a:pt x="49" y="16408"/>
                  </a:lnTo>
                  <a:lnTo>
                    <a:pt x="87" y="17098"/>
                  </a:lnTo>
                  <a:lnTo>
                    <a:pt x="125" y="17768"/>
                  </a:lnTo>
                  <a:lnTo>
                    <a:pt x="173" y="18420"/>
                  </a:lnTo>
                  <a:lnTo>
                    <a:pt x="221" y="19061"/>
                  </a:lnTo>
                  <a:lnTo>
                    <a:pt x="336" y="20249"/>
                  </a:lnTo>
                  <a:lnTo>
                    <a:pt x="451" y="21331"/>
                  </a:lnTo>
                  <a:lnTo>
                    <a:pt x="566" y="22270"/>
                  </a:lnTo>
                  <a:lnTo>
                    <a:pt x="662" y="23036"/>
                  </a:lnTo>
                  <a:lnTo>
                    <a:pt x="748" y="23621"/>
                  </a:lnTo>
                  <a:lnTo>
                    <a:pt x="824" y="24109"/>
                  </a:lnTo>
                  <a:lnTo>
                    <a:pt x="13879" y="25824"/>
                  </a:lnTo>
                  <a:lnTo>
                    <a:pt x="14042" y="25546"/>
                  </a:lnTo>
                  <a:lnTo>
                    <a:pt x="14224" y="25201"/>
                  </a:lnTo>
                  <a:lnTo>
                    <a:pt x="14473" y="24722"/>
                  </a:lnTo>
                  <a:lnTo>
                    <a:pt x="14761" y="24128"/>
                  </a:lnTo>
                  <a:lnTo>
                    <a:pt x="14914" y="23774"/>
                  </a:lnTo>
                  <a:lnTo>
                    <a:pt x="15086" y="23400"/>
                  </a:lnTo>
                  <a:lnTo>
                    <a:pt x="15249" y="22988"/>
                  </a:lnTo>
                  <a:lnTo>
                    <a:pt x="15431" y="22557"/>
                  </a:lnTo>
                  <a:lnTo>
                    <a:pt x="15603" y="22098"/>
                  </a:lnTo>
                  <a:lnTo>
                    <a:pt x="15785" y="21600"/>
                  </a:lnTo>
                  <a:lnTo>
                    <a:pt x="15958" y="21082"/>
                  </a:lnTo>
                  <a:lnTo>
                    <a:pt x="16140" y="20536"/>
                  </a:lnTo>
                  <a:lnTo>
                    <a:pt x="16312" y="19962"/>
                  </a:lnTo>
                  <a:lnTo>
                    <a:pt x="16485" y="19368"/>
                  </a:lnTo>
                  <a:lnTo>
                    <a:pt x="16647" y="18736"/>
                  </a:lnTo>
                  <a:lnTo>
                    <a:pt x="16801" y="18094"/>
                  </a:lnTo>
                  <a:lnTo>
                    <a:pt x="16954" y="17414"/>
                  </a:lnTo>
                  <a:lnTo>
                    <a:pt x="17098" y="16724"/>
                  </a:lnTo>
                  <a:lnTo>
                    <a:pt x="17222" y="15996"/>
                  </a:lnTo>
                  <a:lnTo>
                    <a:pt x="17337" y="15259"/>
                  </a:lnTo>
                  <a:lnTo>
                    <a:pt x="17442" y="14493"/>
                  </a:lnTo>
                  <a:lnTo>
                    <a:pt x="17529" y="13707"/>
                  </a:lnTo>
                  <a:lnTo>
                    <a:pt x="17596" y="12893"/>
                  </a:lnTo>
                  <a:lnTo>
                    <a:pt x="17644" y="12069"/>
                  </a:lnTo>
                  <a:lnTo>
                    <a:pt x="17682" y="11217"/>
                  </a:lnTo>
                  <a:lnTo>
                    <a:pt x="17691" y="10355"/>
                  </a:lnTo>
                  <a:lnTo>
                    <a:pt x="17682" y="9972"/>
                  </a:lnTo>
                  <a:lnTo>
                    <a:pt x="17672" y="9608"/>
                  </a:lnTo>
                  <a:lnTo>
                    <a:pt x="17653" y="9244"/>
                  </a:lnTo>
                  <a:lnTo>
                    <a:pt x="17634" y="8889"/>
                  </a:lnTo>
                  <a:lnTo>
                    <a:pt x="17596" y="8545"/>
                  </a:lnTo>
                  <a:lnTo>
                    <a:pt x="17557" y="8209"/>
                  </a:lnTo>
                  <a:lnTo>
                    <a:pt x="17509" y="7884"/>
                  </a:lnTo>
                  <a:lnTo>
                    <a:pt x="17452" y="7558"/>
                  </a:lnTo>
                  <a:lnTo>
                    <a:pt x="17395" y="7242"/>
                  </a:lnTo>
                  <a:lnTo>
                    <a:pt x="17327" y="6936"/>
                  </a:lnTo>
                  <a:lnTo>
                    <a:pt x="17260" y="6639"/>
                  </a:lnTo>
                  <a:lnTo>
                    <a:pt x="17174" y="6351"/>
                  </a:lnTo>
                  <a:lnTo>
                    <a:pt x="17088" y="6064"/>
                  </a:lnTo>
                  <a:lnTo>
                    <a:pt x="17002" y="5786"/>
                  </a:lnTo>
                  <a:lnTo>
                    <a:pt x="16906" y="5518"/>
                  </a:lnTo>
                  <a:lnTo>
                    <a:pt x="16801" y="5250"/>
                  </a:lnTo>
                  <a:lnTo>
                    <a:pt x="16695" y="5001"/>
                  </a:lnTo>
                  <a:lnTo>
                    <a:pt x="16580" y="4752"/>
                  </a:lnTo>
                  <a:lnTo>
                    <a:pt x="16456" y="4503"/>
                  </a:lnTo>
                  <a:lnTo>
                    <a:pt x="16331" y="4273"/>
                  </a:lnTo>
                  <a:lnTo>
                    <a:pt x="16207" y="4043"/>
                  </a:lnTo>
                  <a:lnTo>
                    <a:pt x="16073" y="3823"/>
                  </a:lnTo>
                  <a:lnTo>
                    <a:pt x="15939" y="3612"/>
                  </a:lnTo>
                  <a:lnTo>
                    <a:pt x="15795" y="3401"/>
                  </a:lnTo>
                  <a:lnTo>
                    <a:pt x="15642" y="3200"/>
                  </a:lnTo>
                  <a:lnTo>
                    <a:pt x="15488" y="3009"/>
                  </a:lnTo>
                  <a:lnTo>
                    <a:pt x="15335" y="2817"/>
                  </a:lnTo>
                  <a:lnTo>
                    <a:pt x="15172" y="2645"/>
                  </a:lnTo>
                  <a:lnTo>
                    <a:pt x="15010" y="2463"/>
                  </a:lnTo>
                  <a:lnTo>
                    <a:pt x="14847" y="2300"/>
                  </a:lnTo>
                  <a:lnTo>
                    <a:pt x="14674" y="2137"/>
                  </a:lnTo>
                  <a:lnTo>
                    <a:pt x="14492" y="1984"/>
                  </a:lnTo>
                  <a:lnTo>
                    <a:pt x="14320" y="1830"/>
                  </a:lnTo>
                  <a:lnTo>
                    <a:pt x="14138" y="1687"/>
                  </a:lnTo>
                  <a:lnTo>
                    <a:pt x="13946" y="1553"/>
                  </a:lnTo>
                  <a:lnTo>
                    <a:pt x="13764" y="1419"/>
                  </a:lnTo>
                  <a:lnTo>
                    <a:pt x="13573" y="1304"/>
                  </a:lnTo>
                  <a:lnTo>
                    <a:pt x="13381" y="1179"/>
                  </a:lnTo>
                  <a:lnTo>
                    <a:pt x="13180" y="1064"/>
                  </a:lnTo>
                  <a:lnTo>
                    <a:pt x="12979" y="959"/>
                  </a:lnTo>
                  <a:lnTo>
                    <a:pt x="12778" y="863"/>
                  </a:lnTo>
                  <a:lnTo>
                    <a:pt x="12577" y="767"/>
                  </a:lnTo>
                  <a:lnTo>
                    <a:pt x="12376" y="681"/>
                  </a:lnTo>
                  <a:lnTo>
                    <a:pt x="12165" y="595"/>
                  </a:lnTo>
                  <a:lnTo>
                    <a:pt x="11954" y="518"/>
                  </a:lnTo>
                  <a:lnTo>
                    <a:pt x="11743" y="442"/>
                  </a:lnTo>
                  <a:lnTo>
                    <a:pt x="11322" y="317"/>
                  </a:lnTo>
                  <a:lnTo>
                    <a:pt x="10891" y="212"/>
                  </a:lnTo>
                  <a:lnTo>
                    <a:pt x="10450" y="126"/>
                  </a:lnTo>
                  <a:lnTo>
                    <a:pt x="10019" y="68"/>
                  </a:lnTo>
                  <a:lnTo>
                    <a:pt x="9579" y="30"/>
                  </a:lnTo>
                  <a:lnTo>
                    <a:pt x="913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2"/>
            <p:cNvSpPr/>
            <p:nvPr/>
          </p:nvSpPr>
          <p:spPr>
            <a:xfrm>
              <a:off x="3213755" y="1813115"/>
              <a:ext cx="234682" cy="453071"/>
            </a:xfrm>
            <a:custGeom>
              <a:avLst/>
              <a:gdLst/>
              <a:ahLst/>
              <a:cxnLst/>
              <a:rect l="l" t="t" r="r" b="b"/>
              <a:pathLst>
                <a:path w="5805" h="11207" extrusionOk="0">
                  <a:moveTo>
                    <a:pt x="5805" y="0"/>
                  </a:moveTo>
                  <a:lnTo>
                    <a:pt x="1629" y="3698"/>
                  </a:lnTo>
                  <a:lnTo>
                    <a:pt x="1648" y="3793"/>
                  </a:lnTo>
                  <a:lnTo>
                    <a:pt x="1667" y="3908"/>
                  </a:lnTo>
                  <a:lnTo>
                    <a:pt x="1677" y="4062"/>
                  </a:lnTo>
                  <a:lnTo>
                    <a:pt x="1686" y="4263"/>
                  </a:lnTo>
                  <a:lnTo>
                    <a:pt x="1686" y="4502"/>
                  </a:lnTo>
                  <a:lnTo>
                    <a:pt x="1667" y="4780"/>
                  </a:lnTo>
                  <a:lnTo>
                    <a:pt x="1638" y="5096"/>
                  </a:lnTo>
                  <a:lnTo>
                    <a:pt x="1581" y="5450"/>
                  </a:lnTo>
                  <a:lnTo>
                    <a:pt x="1504" y="5853"/>
                  </a:lnTo>
                  <a:lnTo>
                    <a:pt x="1447" y="6063"/>
                  </a:lnTo>
                  <a:lnTo>
                    <a:pt x="1389" y="6284"/>
                  </a:lnTo>
                  <a:lnTo>
                    <a:pt x="1322" y="6504"/>
                  </a:lnTo>
                  <a:lnTo>
                    <a:pt x="1246" y="6743"/>
                  </a:lnTo>
                  <a:lnTo>
                    <a:pt x="1159" y="6992"/>
                  </a:lnTo>
                  <a:lnTo>
                    <a:pt x="1064" y="7251"/>
                  </a:lnTo>
                  <a:lnTo>
                    <a:pt x="949" y="7510"/>
                  </a:lnTo>
                  <a:lnTo>
                    <a:pt x="834" y="7778"/>
                  </a:lnTo>
                  <a:lnTo>
                    <a:pt x="700" y="8056"/>
                  </a:lnTo>
                  <a:lnTo>
                    <a:pt x="556" y="8343"/>
                  </a:lnTo>
                  <a:lnTo>
                    <a:pt x="403" y="8640"/>
                  </a:lnTo>
                  <a:lnTo>
                    <a:pt x="230" y="8946"/>
                  </a:lnTo>
                  <a:lnTo>
                    <a:pt x="182" y="9042"/>
                  </a:lnTo>
                  <a:lnTo>
                    <a:pt x="135" y="9148"/>
                  </a:lnTo>
                  <a:lnTo>
                    <a:pt x="96" y="9253"/>
                  </a:lnTo>
                  <a:lnTo>
                    <a:pt x="58" y="9358"/>
                  </a:lnTo>
                  <a:lnTo>
                    <a:pt x="39" y="9473"/>
                  </a:lnTo>
                  <a:lnTo>
                    <a:pt x="20" y="9579"/>
                  </a:lnTo>
                  <a:lnTo>
                    <a:pt x="10" y="9694"/>
                  </a:lnTo>
                  <a:lnTo>
                    <a:pt x="0" y="9799"/>
                  </a:lnTo>
                  <a:lnTo>
                    <a:pt x="10" y="9914"/>
                  </a:lnTo>
                  <a:lnTo>
                    <a:pt x="20" y="10019"/>
                  </a:lnTo>
                  <a:lnTo>
                    <a:pt x="39" y="10134"/>
                  </a:lnTo>
                  <a:lnTo>
                    <a:pt x="67" y="10239"/>
                  </a:lnTo>
                  <a:lnTo>
                    <a:pt x="106" y="10345"/>
                  </a:lnTo>
                  <a:lnTo>
                    <a:pt x="154" y="10450"/>
                  </a:lnTo>
                  <a:lnTo>
                    <a:pt x="202" y="10546"/>
                  </a:lnTo>
                  <a:lnTo>
                    <a:pt x="269" y="10642"/>
                  </a:lnTo>
                  <a:lnTo>
                    <a:pt x="355" y="10747"/>
                  </a:lnTo>
                  <a:lnTo>
                    <a:pt x="460" y="10852"/>
                  </a:lnTo>
                  <a:lnTo>
                    <a:pt x="585" y="10948"/>
                  </a:lnTo>
                  <a:lnTo>
                    <a:pt x="738" y="11025"/>
                  </a:lnTo>
                  <a:lnTo>
                    <a:pt x="901" y="11101"/>
                  </a:lnTo>
                  <a:lnTo>
                    <a:pt x="1083" y="11149"/>
                  </a:lnTo>
                  <a:lnTo>
                    <a:pt x="1284" y="11188"/>
                  </a:lnTo>
                  <a:lnTo>
                    <a:pt x="1389" y="11197"/>
                  </a:lnTo>
                  <a:lnTo>
                    <a:pt x="1495" y="11207"/>
                  </a:lnTo>
                  <a:lnTo>
                    <a:pt x="1610" y="11197"/>
                  </a:lnTo>
                  <a:lnTo>
                    <a:pt x="1724" y="11197"/>
                  </a:lnTo>
                  <a:lnTo>
                    <a:pt x="1849" y="11178"/>
                  </a:lnTo>
                  <a:lnTo>
                    <a:pt x="1974" y="11159"/>
                  </a:lnTo>
                  <a:lnTo>
                    <a:pt x="2098" y="11130"/>
                  </a:lnTo>
                  <a:lnTo>
                    <a:pt x="2232" y="11101"/>
                  </a:lnTo>
                  <a:lnTo>
                    <a:pt x="2366" y="11054"/>
                  </a:lnTo>
                  <a:lnTo>
                    <a:pt x="2500" y="11006"/>
                  </a:lnTo>
                  <a:lnTo>
                    <a:pt x="2634" y="10948"/>
                  </a:lnTo>
                  <a:lnTo>
                    <a:pt x="2778" y="10881"/>
                  </a:lnTo>
                  <a:lnTo>
                    <a:pt x="2922" y="10805"/>
                  </a:lnTo>
                  <a:lnTo>
                    <a:pt x="3065" y="10718"/>
                  </a:lnTo>
                  <a:lnTo>
                    <a:pt x="3219" y="10623"/>
                  </a:lnTo>
                  <a:lnTo>
                    <a:pt x="3372" y="10517"/>
                  </a:lnTo>
                  <a:lnTo>
                    <a:pt x="3525" y="10402"/>
                  </a:lnTo>
                  <a:lnTo>
                    <a:pt x="3678" y="10278"/>
                  </a:lnTo>
                  <a:lnTo>
                    <a:pt x="3765" y="10211"/>
                  </a:lnTo>
                  <a:lnTo>
                    <a:pt x="3832" y="10134"/>
                  </a:lnTo>
                  <a:lnTo>
                    <a:pt x="3975" y="9971"/>
                  </a:lnTo>
                  <a:lnTo>
                    <a:pt x="4090" y="9808"/>
                  </a:lnTo>
                  <a:lnTo>
                    <a:pt x="4186" y="9626"/>
                  </a:lnTo>
                  <a:lnTo>
                    <a:pt x="4272" y="9435"/>
                  </a:lnTo>
                  <a:lnTo>
                    <a:pt x="4330" y="9234"/>
                  </a:lnTo>
                  <a:lnTo>
                    <a:pt x="4368" y="9023"/>
                  </a:lnTo>
                  <a:lnTo>
                    <a:pt x="4378" y="8812"/>
                  </a:lnTo>
                  <a:lnTo>
                    <a:pt x="4387" y="8075"/>
                  </a:lnTo>
                  <a:lnTo>
                    <a:pt x="4387" y="7146"/>
                  </a:lnTo>
                  <a:lnTo>
                    <a:pt x="4397" y="6629"/>
                  </a:lnTo>
                  <a:lnTo>
                    <a:pt x="4416" y="6073"/>
                  </a:lnTo>
                  <a:lnTo>
                    <a:pt x="4454" y="5498"/>
                  </a:lnTo>
                  <a:lnTo>
                    <a:pt x="4493" y="4904"/>
                  </a:lnTo>
                  <a:lnTo>
                    <a:pt x="4560" y="4291"/>
                  </a:lnTo>
                  <a:lnTo>
                    <a:pt x="4655" y="3669"/>
                  </a:lnTo>
                  <a:lnTo>
                    <a:pt x="4703" y="3353"/>
                  </a:lnTo>
                  <a:lnTo>
                    <a:pt x="4761" y="3037"/>
                  </a:lnTo>
                  <a:lnTo>
                    <a:pt x="4828" y="2730"/>
                  </a:lnTo>
                  <a:lnTo>
                    <a:pt x="4904" y="2414"/>
                  </a:lnTo>
                  <a:lnTo>
                    <a:pt x="4981" y="2098"/>
                  </a:lnTo>
                  <a:lnTo>
                    <a:pt x="5077" y="1792"/>
                  </a:lnTo>
                  <a:lnTo>
                    <a:pt x="5173" y="1485"/>
                  </a:lnTo>
                  <a:lnTo>
                    <a:pt x="5278" y="1179"/>
                  </a:lnTo>
                  <a:lnTo>
                    <a:pt x="5402" y="872"/>
                  </a:lnTo>
                  <a:lnTo>
                    <a:pt x="5527" y="575"/>
                  </a:lnTo>
                  <a:lnTo>
                    <a:pt x="5661" y="288"/>
                  </a:lnTo>
                  <a:lnTo>
                    <a:pt x="5805" y="0"/>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2"/>
            <p:cNvSpPr/>
            <p:nvPr/>
          </p:nvSpPr>
          <p:spPr>
            <a:xfrm>
              <a:off x="3095263" y="1636935"/>
              <a:ext cx="328797" cy="476317"/>
            </a:xfrm>
            <a:custGeom>
              <a:avLst/>
              <a:gdLst/>
              <a:ahLst/>
              <a:cxnLst/>
              <a:rect l="l" t="t" r="r" b="b"/>
              <a:pathLst>
                <a:path w="8133" h="11782" extrusionOk="0">
                  <a:moveTo>
                    <a:pt x="1734" y="0"/>
                  </a:moveTo>
                  <a:lnTo>
                    <a:pt x="1533" y="10"/>
                  </a:lnTo>
                  <a:lnTo>
                    <a:pt x="1341" y="39"/>
                  </a:lnTo>
                  <a:lnTo>
                    <a:pt x="1159" y="77"/>
                  </a:lnTo>
                  <a:lnTo>
                    <a:pt x="997" y="125"/>
                  </a:lnTo>
                  <a:lnTo>
                    <a:pt x="834" y="192"/>
                  </a:lnTo>
                  <a:lnTo>
                    <a:pt x="681" y="278"/>
                  </a:lnTo>
                  <a:lnTo>
                    <a:pt x="546" y="374"/>
                  </a:lnTo>
                  <a:lnTo>
                    <a:pt x="422" y="489"/>
                  </a:lnTo>
                  <a:lnTo>
                    <a:pt x="317" y="623"/>
                  </a:lnTo>
                  <a:lnTo>
                    <a:pt x="221" y="767"/>
                  </a:lnTo>
                  <a:lnTo>
                    <a:pt x="144" y="929"/>
                  </a:lnTo>
                  <a:lnTo>
                    <a:pt x="87" y="1121"/>
                  </a:lnTo>
                  <a:lnTo>
                    <a:pt x="39" y="1322"/>
                  </a:lnTo>
                  <a:lnTo>
                    <a:pt x="10" y="1542"/>
                  </a:lnTo>
                  <a:lnTo>
                    <a:pt x="1" y="1782"/>
                  </a:lnTo>
                  <a:lnTo>
                    <a:pt x="10" y="2050"/>
                  </a:lnTo>
                  <a:lnTo>
                    <a:pt x="1" y="2251"/>
                  </a:lnTo>
                  <a:lnTo>
                    <a:pt x="1" y="2797"/>
                  </a:lnTo>
                  <a:lnTo>
                    <a:pt x="1" y="3190"/>
                  </a:lnTo>
                  <a:lnTo>
                    <a:pt x="10" y="3631"/>
                  </a:lnTo>
                  <a:lnTo>
                    <a:pt x="29" y="4129"/>
                  </a:lnTo>
                  <a:lnTo>
                    <a:pt x="68" y="4665"/>
                  </a:lnTo>
                  <a:lnTo>
                    <a:pt x="125" y="5240"/>
                  </a:lnTo>
                  <a:lnTo>
                    <a:pt x="192" y="5833"/>
                  </a:lnTo>
                  <a:lnTo>
                    <a:pt x="288" y="6446"/>
                  </a:lnTo>
                  <a:lnTo>
                    <a:pt x="345" y="6753"/>
                  </a:lnTo>
                  <a:lnTo>
                    <a:pt x="412" y="7069"/>
                  </a:lnTo>
                  <a:lnTo>
                    <a:pt x="479" y="7376"/>
                  </a:lnTo>
                  <a:lnTo>
                    <a:pt x="556" y="7682"/>
                  </a:lnTo>
                  <a:lnTo>
                    <a:pt x="642" y="7979"/>
                  </a:lnTo>
                  <a:lnTo>
                    <a:pt x="728" y="8276"/>
                  </a:lnTo>
                  <a:lnTo>
                    <a:pt x="834" y="8573"/>
                  </a:lnTo>
                  <a:lnTo>
                    <a:pt x="939" y="8860"/>
                  </a:lnTo>
                  <a:lnTo>
                    <a:pt x="1064" y="9138"/>
                  </a:lnTo>
                  <a:lnTo>
                    <a:pt x="1188" y="9406"/>
                  </a:lnTo>
                  <a:lnTo>
                    <a:pt x="1380" y="9780"/>
                  </a:lnTo>
                  <a:lnTo>
                    <a:pt x="1600" y="10163"/>
                  </a:lnTo>
                  <a:lnTo>
                    <a:pt x="1715" y="10354"/>
                  </a:lnTo>
                  <a:lnTo>
                    <a:pt x="1830" y="10546"/>
                  </a:lnTo>
                  <a:lnTo>
                    <a:pt x="1954" y="10728"/>
                  </a:lnTo>
                  <a:lnTo>
                    <a:pt x="2089" y="10910"/>
                  </a:lnTo>
                  <a:lnTo>
                    <a:pt x="2223" y="11073"/>
                  </a:lnTo>
                  <a:lnTo>
                    <a:pt x="2357" y="11226"/>
                  </a:lnTo>
                  <a:lnTo>
                    <a:pt x="2491" y="11370"/>
                  </a:lnTo>
                  <a:lnTo>
                    <a:pt x="2635" y="11494"/>
                  </a:lnTo>
                  <a:lnTo>
                    <a:pt x="2778" y="11600"/>
                  </a:lnTo>
                  <a:lnTo>
                    <a:pt x="2931" y="11676"/>
                  </a:lnTo>
                  <a:lnTo>
                    <a:pt x="2998" y="11714"/>
                  </a:lnTo>
                  <a:lnTo>
                    <a:pt x="3075" y="11734"/>
                  </a:lnTo>
                  <a:lnTo>
                    <a:pt x="3152" y="11753"/>
                  </a:lnTo>
                  <a:lnTo>
                    <a:pt x="3228" y="11772"/>
                  </a:lnTo>
                  <a:lnTo>
                    <a:pt x="3372" y="11781"/>
                  </a:lnTo>
                  <a:lnTo>
                    <a:pt x="3516" y="11772"/>
                  </a:lnTo>
                  <a:lnTo>
                    <a:pt x="3669" y="11753"/>
                  </a:lnTo>
                  <a:lnTo>
                    <a:pt x="3832" y="11714"/>
                  </a:lnTo>
                  <a:lnTo>
                    <a:pt x="3995" y="11667"/>
                  </a:lnTo>
                  <a:lnTo>
                    <a:pt x="4157" y="11600"/>
                  </a:lnTo>
                  <a:lnTo>
                    <a:pt x="4330" y="11523"/>
                  </a:lnTo>
                  <a:lnTo>
                    <a:pt x="4502" y="11437"/>
                  </a:lnTo>
                  <a:lnTo>
                    <a:pt x="4684" y="11331"/>
                  </a:lnTo>
                  <a:lnTo>
                    <a:pt x="4857" y="11216"/>
                  </a:lnTo>
                  <a:lnTo>
                    <a:pt x="5039" y="11092"/>
                  </a:lnTo>
                  <a:lnTo>
                    <a:pt x="5221" y="10958"/>
                  </a:lnTo>
                  <a:lnTo>
                    <a:pt x="5403" y="10805"/>
                  </a:lnTo>
                  <a:lnTo>
                    <a:pt x="5575" y="10651"/>
                  </a:lnTo>
                  <a:lnTo>
                    <a:pt x="5757" y="10479"/>
                  </a:lnTo>
                  <a:lnTo>
                    <a:pt x="5929" y="10297"/>
                  </a:lnTo>
                  <a:lnTo>
                    <a:pt x="6150" y="10057"/>
                  </a:lnTo>
                  <a:lnTo>
                    <a:pt x="6380" y="9780"/>
                  </a:lnTo>
                  <a:lnTo>
                    <a:pt x="6609" y="9473"/>
                  </a:lnTo>
                  <a:lnTo>
                    <a:pt x="6839" y="9128"/>
                  </a:lnTo>
                  <a:lnTo>
                    <a:pt x="7069" y="8755"/>
                  </a:lnTo>
                  <a:lnTo>
                    <a:pt x="7280" y="8362"/>
                  </a:lnTo>
                  <a:lnTo>
                    <a:pt x="7385" y="8151"/>
                  </a:lnTo>
                  <a:lnTo>
                    <a:pt x="7481" y="7931"/>
                  </a:lnTo>
                  <a:lnTo>
                    <a:pt x="7577" y="7711"/>
                  </a:lnTo>
                  <a:lnTo>
                    <a:pt x="7673" y="7481"/>
                  </a:lnTo>
                  <a:lnTo>
                    <a:pt x="7759" y="7241"/>
                  </a:lnTo>
                  <a:lnTo>
                    <a:pt x="7845" y="6992"/>
                  </a:lnTo>
                  <a:lnTo>
                    <a:pt x="7912" y="6753"/>
                  </a:lnTo>
                  <a:lnTo>
                    <a:pt x="7970" y="6514"/>
                  </a:lnTo>
                  <a:lnTo>
                    <a:pt x="8027" y="6274"/>
                  </a:lnTo>
                  <a:lnTo>
                    <a:pt x="8065" y="6035"/>
                  </a:lnTo>
                  <a:lnTo>
                    <a:pt x="8094" y="5795"/>
                  </a:lnTo>
                  <a:lnTo>
                    <a:pt x="8123" y="5556"/>
                  </a:lnTo>
                  <a:lnTo>
                    <a:pt x="8132" y="5326"/>
                  </a:lnTo>
                  <a:lnTo>
                    <a:pt x="8132" y="5086"/>
                  </a:lnTo>
                  <a:lnTo>
                    <a:pt x="8132" y="4857"/>
                  </a:lnTo>
                  <a:lnTo>
                    <a:pt x="8113" y="4636"/>
                  </a:lnTo>
                  <a:lnTo>
                    <a:pt x="8084" y="4406"/>
                  </a:lnTo>
                  <a:lnTo>
                    <a:pt x="8046" y="4186"/>
                  </a:lnTo>
                  <a:lnTo>
                    <a:pt x="7998" y="3975"/>
                  </a:lnTo>
                  <a:lnTo>
                    <a:pt x="7941" y="3755"/>
                  </a:lnTo>
                  <a:lnTo>
                    <a:pt x="7874" y="3554"/>
                  </a:lnTo>
                  <a:lnTo>
                    <a:pt x="7797" y="3343"/>
                  </a:lnTo>
                  <a:lnTo>
                    <a:pt x="7711" y="3142"/>
                  </a:lnTo>
                  <a:lnTo>
                    <a:pt x="7615" y="2950"/>
                  </a:lnTo>
                  <a:lnTo>
                    <a:pt x="7500" y="2759"/>
                  </a:lnTo>
                  <a:lnTo>
                    <a:pt x="7385" y="2577"/>
                  </a:lnTo>
                  <a:lnTo>
                    <a:pt x="7251" y="2395"/>
                  </a:lnTo>
                  <a:lnTo>
                    <a:pt x="7107" y="2223"/>
                  </a:lnTo>
                  <a:lnTo>
                    <a:pt x="6954" y="2060"/>
                  </a:lnTo>
                  <a:lnTo>
                    <a:pt x="6791" y="1897"/>
                  </a:lnTo>
                  <a:lnTo>
                    <a:pt x="6619" y="1744"/>
                  </a:lnTo>
                  <a:lnTo>
                    <a:pt x="6437" y="1600"/>
                  </a:lnTo>
                  <a:lnTo>
                    <a:pt x="6236" y="1456"/>
                  </a:lnTo>
                  <a:lnTo>
                    <a:pt x="6035" y="1322"/>
                  </a:lnTo>
                  <a:lnTo>
                    <a:pt x="5814" y="1198"/>
                  </a:lnTo>
                  <a:lnTo>
                    <a:pt x="5585" y="1083"/>
                  </a:lnTo>
                  <a:lnTo>
                    <a:pt x="5087" y="853"/>
                  </a:lnTo>
                  <a:lnTo>
                    <a:pt x="4588" y="642"/>
                  </a:lnTo>
                  <a:lnTo>
                    <a:pt x="4081" y="451"/>
                  </a:lnTo>
                  <a:lnTo>
                    <a:pt x="3832" y="374"/>
                  </a:lnTo>
                  <a:lnTo>
                    <a:pt x="3583" y="297"/>
                  </a:lnTo>
                  <a:lnTo>
                    <a:pt x="3334" y="221"/>
                  </a:lnTo>
                  <a:lnTo>
                    <a:pt x="3094" y="163"/>
                  </a:lnTo>
                  <a:lnTo>
                    <a:pt x="2855" y="106"/>
                  </a:lnTo>
                  <a:lnTo>
                    <a:pt x="2615" y="67"/>
                  </a:lnTo>
                  <a:lnTo>
                    <a:pt x="2385" y="29"/>
                  </a:lnTo>
                  <a:lnTo>
                    <a:pt x="2165" y="10"/>
                  </a:lnTo>
                  <a:lnTo>
                    <a:pt x="1945"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2"/>
            <p:cNvSpPr/>
            <p:nvPr/>
          </p:nvSpPr>
          <p:spPr>
            <a:xfrm>
              <a:off x="3144827" y="1846022"/>
              <a:ext cx="22114" cy="45360"/>
            </a:xfrm>
            <a:custGeom>
              <a:avLst/>
              <a:gdLst/>
              <a:ahLst/>
              <a:cxnLst/>
              <a:rect l="l" t="t" r="r" b="b"/>
              <a:pathLst>
                <a:path w="547" h="1122" extrusionOk="0">
                  <a:moveTo>
                    <a:pt x="269" y="1"/>
                  </a:moveTo>
                  <a:lnTo>
                    <a:pt x="240" y="10"/>
                  </a:lnTo>
                  <a:lnTo>
                    <a:pt x="192" y="39"/>
                  </a:lnTo>
                  <a:lnTo>
                    <a:pt x="144" y="87"/>
                  </a:lnTo>
                  <a:lnTo>
                    <a:pt x="96" y="154"/>
                  </a:lnTo>
                  <a:lnTo>
                    <a:pt x="58" y="240"/>
                  </a:lnTo>
                  <a:lnTo>
                    <a:pt x="29" y="336"/>
                  </a:lnTo>
                  <a:lnTo>
                    <a:pt x="10" y="441"/>
                  </a:lnTo>
                  <a:lnTo>
                    <a:pt x="1" y="556"/>
                  </a:lnTo>
                  <a:lnTo>
                    <a:pt x="1" y="661"/>
                  </a:lnTo>
                  <a:lnTo>
                    <a:pt x="20" y="776"/>
                  </a:lnTo>
                  <a:lnTo>
                    <a:pt x="39" y="872"/>
                  </a:lnTo>
                  <a:lnTo>
                    <a:pt x="68" y="949"/>
                  </a:lnTo>
                  <a:lnTo>
                    <a:pt x="106" y="1025"/>
                  </a:lnTo>
                  <a:lnTo>
                    <a:pt x="154" y="1073"/>
                  </a:lnTo>
                  <a:lnTo>
                    <a:pt x="202" y="1112"/>
                  </a:lnTo>
                  <a:lnTo>
                    <a:pt x="230" y="1121"/>
                  </a:lnTo>
                  <a:lnTo>
                    <a:pt x="278" y="1121"/>
                  </a:lnTo>
                  <a:lnTo>
                    <a:pt x="307" y="1112"/>
                  </a:lnTo>
                  <a:lnTo>
                    <a:pt x="365" y="1083"/>
                  </a:lnTo>
                  <a:lnTo>
                    <a:pt x="412" y="1035"/>
                  </a:lnTo>
                  <a:lnTo>
                    <a:pt x="451" y="968"/>
                  </a:lnTo>
                  <a:lnTo>
                    <a:pt x="489" y="882"/>
                  </a:lnTo>
                  <a:lnTo>
                    <a:pt x="518" y="796"/>
                  </a:lnTo>
                  <a:lnTo>
                    <a:pt x="537" y="690"/>
                  </a:lnTo>
                  <a:lnTo>
                    <a:pt x="546" y="575"/>
                  </a:lnTo>
                  <a:lnTo>
                    <a:pt x="546" y="460"/>
                  </a:lnTo>
                  <a:lnTo>
                    <a:pt x="537" y="355"/>
                  </a:lnTo>
                  <a:lnTo>
                    <a:pt x="518" y="259"/>
                  </a:lnTo>
                  <a:lnTo>
                    <a:pt x="489" y="173"/>
                  </a:lnTo>
                  <a:lnTo>
                    <a:pt x="451" y="106"/>
                  </a:lnTo>
                  <a:lnTo>
                    <a:pt x="403" y="48"/>
                  </a:lnTo>
                  <a:lnTo>
                    <a:pt x="355" y="10"/>
                  </a:lnTo>
                  <a:lnTo>
                    <a:pt x="3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2"/>
            <p:cNvSpPr/>
            <p:nvPr/>
          </p:nvSpPr>
          <p:spPr>
            <a:xfrm>
              <a:off x="3252484" y="1852208"/>
              <a:ext cx="22114" cy="45360"/>
            </a:xfrm>
            <a:custGeom>
              <a:avLst/>
              <a:gdLst/>
              <a:ahLst/>
              <a:cxnLst/>
              <a:rect l="l" t="t" r="r" b="b"/>
              <a:pathLst>
                <a:path w="547" h="1122" extrusionOk="0">
                  <a:moveTo>
                    <a:pt x="268" y="1"/>
                  </a:moveTo>
                  <a:lnTo>
                    <a:pt x="240" y="10"/>
                  </a:lnTo>
                  <a:lnTo>
                    <a:pt x="192" y="39"/>
                  </a:lnTo>
                  <a:lnTo>
                    <a:pt x="144" y="87"/>
                  </a:lnTo>
                  <a:lnTo>
                    <a:pt x="96" y="154"/>
                  </a:lnTo>
                  <a:lnTo>
                    <a:pt x="58" y="240"/>
                  </a:lnTo>
                  <a:lnTo>
                    <a:pt x="29" y="336"/>
                  </a:lnTo>
                  <a:lnTo>
                    <a:pt x="10" y="441"/>
                  </a:lnTo>
                  <a:lnTo>
                    <a:pt x="0" y="556"/>
                  </a:lnTo>
                  <a:lnTo>
                    <a:pt x="0" y="662"/>
                  </a:lnTo>
                  <a:lnTo>
                    <a:pt x="19" y="767"/>
                  </a:lnTo>
                  <a:lnTo>
                    <a:pt x="39" y="872"/>
                  </a:lnTo>
                  <a:lnTo>
                    <a:pt x="67" y="949"/>
                  </a:lnTo>
                  <a:lnTo>
                    <a:pt x="106" y="1026"/>
                  </a:lnTo>
                  <a:lnTo>
                    <a:pt x="154" y="1074"/>
                  </a:lnTo>
                  <a:lnTo>
                    <a:pt x="201" y="1112"/>
                  </a:lnTo>
                  <a:lnTo>
                    <a:pt x="230" y="1121"/>
                  </a:lnTo>
                  <a:lnTo>
                    <a:pt x="278" y="1121"/>
                  </a:lnTo>
                  <a:lnTo>
                    <a:pt x="307" y="1112"/>
                  </a:lnTo>
                  <a:lnTo>
                    <a:pt x="364" y="1083"/>
                  </a:lnTo>
                  <a:lnTo>
                    <a:pt x="412" y="1035"/>
                  </a:lnTo>
                  <a:lnTo>
                    <a:pt x="450" y="968"/>
                  </a:lnTo>
                  <a:lnTo>
                    <a:pt x="489" y="882"/>
                  </a:lnTo>
                  <a:lnTo>
                    <a:pt x="517" y="786"/>
                  </a:lnTo>
                  <a:lnTo>
                    <a:pt x="537" y="690"/>
                  </a:lnTo>
                  <a:lnTo>
                    <a:pt x="546" y="576"/>
                  </a:lnTo>
                  <a:lnTo>
                    <a:pt x="546" y="461"/>
                  </a:lnTo>
                  <a:lnTo>
                    <a:pt x="537" y="355"/>
                  </a:lnTo>
                  <a:lnTo>
                    <a:pt x="517" y="259"/>
                  </a:lnTo>
                  <a:lnTo>
                    <a:pt x="489" y="173"/>
                  </a:lnTo>
                  <a:lnTo>
                    <a:pt x="450" y="106"/>
                  </a:lnTo>
                  <a:lnTo>
                    <a:pt x="403" y="49"/>
                  </a:lnTo>
                  <a:lnTo>
                    <a:pt x="355" y="10"/>
                  </a:lnTo>
                  <a:lnTo>
                    <a:pt x="3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2"/>
            <p:cNvSpPr/>
            <p:nvPr/>
          </p:nvSpPr>
          <p:spPr>
            <a:xfrm>
              <a:off x="3173085" y="1864619"/>
              <a:ext cx="38366" cy="102645"/>
            </a:xfrm>
            <a:custGeom>
              <a:avLst/>
              <a:gdLst/>
              <a:ahLst/>
              <a:cxnLst/>
              <a:rect l="l" t="t" r="r" b="b"/>
              <a:pathLst>
                <a:path w="949" h="2539" extrusionOk="0">
                  <a:moveTo>
                    <a:pt x="690" y="0"/>
                  </a:moveTo>
                  <a:lnTo>
                    <a:pt x="595" y="240"/>
                  </a:lnTo>
                  <a:lnTo>
                    <a:pt x="374" y="786"/>
                  </a:lnTo>
                  <a:lnTo>
                    <a:pt x="250" y="1111"/>
                  </a:lnTo>
                  <a:lnTo>
                    <a:pt x="144" y="1418"/>
                  </a:lnTo>
                  <a:lnTo>
                    <a:pt x="58" y="1696"/>
                  </a:lnTo>
                  <a:lnTo>
                    <a:pt x="29" y="1811"/>
                  </a:lnTo>
                  <a:lnTo>
                    <a:pt x="10" y="1897"/>
                  </a:lnTo>
                  <a:lnTo>
                    <a:pt x="1" y="1983"/>
                  </a:lnTo>
                  <a:lnTo>
                    <a:pt x="1" y="2050"/>
                  </a:lnTo>
                  <a:lnTo>
                    <a:pt x="10" y="2117"/>
                  </a:lnTo>
                  <a:lnTo>
                    <a:pt x="29" y="2184"/>
                  </a:lnTo>
                  <a:lnTo>
                    <a:pt x="58" y="2242"/>
                  </a:lnTo>
                  <a:lnTo>
                    <a:pt x="97" y="2290"/>
                  </a:lnTo>
                  <a:lnTo>
                    <a:pt x="135" y="2337"/>
                  </a:lnTo>
                  <a:lnTo>
                    <a:pt x="173" y="2376"/>
                  </a:lnTo>
                  <a:lnTo>
                    <a:pt x="221" y="2414"/>
                  </a:lnTo>
                  <a:lnTo>
                    <a:pt x="269" y="2443"/>
                  </a:lnTo>
                  <a:lnTo>
                    <a:pt x="374" y="2491"/>
                  </a:lnTo>
                  <a:lnTo>
                    <a:pt x="480" y="2529"/>
                  </a:lnTo>
                  <a:lnTo>
                    <a:pt x="575" y="2539"/>
                  </a:lnTo>
                  <a:lnTo>
                    <a:pt x="652" y="2529"/>
                  </a:lnTo>
                  <a:lnTo>
                    <a:pt x="729" y="2510"/>
                  </a:lnTo>
                  <a:lnTo>
                    <a:pt x="796" y="2472"/>
                  </a:lnTo>
                  <a:lnTo>
                    <a:pt x="853" y="2424"/>
                  </a:lnTo>
                  <a:lnTo>
                    <a:pt x="901" y="2366"/>
                  </a:lnTo>
                  <a:lnTo>
                    <a:pt x="930" y="2299"/>
                  </a:lnTo>
                  <a:lnTo>
                    <a:pt x="949" y="2222"/>
                  </a:lnTo>
                  <a:lnTo>
                    <a:pt x="949" y="2146"/>
                  </a:lnTo>
                  <a:lnTo>
                    <a:pt x="69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2"/>
            <p:cNvSpPr/>
            <p:nvPr/>
          </p:nvSpPr>
          <p:spPr>
            <a:xfrm>
              <a:off x="3239709" y="1819705"/>
              <a:ext cx="50737" cy="27531"/>
            </a:xfrm>
            <a:custGeom>
              <a:avLst/>
              <a:gdLst/>
              <a:ahLst/>
              <a:cxnLst/>
              <a:rect l="l" t="t" r="r" b="b"/>
              <a:pathLst>
                <a:path w="1255" h="681" extrusionOk="0">
                  <a:moveTo>
                    <a:pt x="470" y="0"/>
                  </a:moveTo>
                  <a:lnTo>
                    <a:pt x="364" y="10"/>
                  </a:lnTo>
                  <a:lnTo>
                    <a:pt x="259" y="29"/>
                  </a:lnTo>
                  <a:lnTo>
                    <a:pt x="163" y="58"/>
                  </a:lnTo>
                  <a:lnTo>
                    <a:pt x="115" y="77"/>
                  </a:lnTo>
                  <a:lnTo>
                    <a:pt x="67" y="96"/>
                  </a:lnTo>
                  <a:lnTo>
                    <a:pt x="29" y="134"/>
                  </a:lnTo>
                  <a:lnTo>
                    <a:pt x="0" y="182"/>
                  </a:lnTo>
                  <a:lnTo>
                    <a:pt x="86" y="192"/>
                  </a:lnTo>
                  <a:lnTo>
                    <a:pt x="173" y="211"/>
                  </a:lnTo>
                  <a:lnTo>
                    <a:pt x="345" y="259"/>
                  </a:lnTo>
                  <a:lnTo>
                    <a:pt x="498" y="316"/>
                  </a:lnTo>
                  <a:lnTo>
                    <a:pt x="642" y="374"/>
                  </a:lnTo>
                  <a:lnTo>
                    <a:pt x="786" y="431"/>
                  </a:lnTo>
                  <a:lnTo>
                    <a:pt x="939" y="508"/>
                  </a:lnTo>
                  <a:lnTo>
                    <a:pt x="1092" y="585"/>
                  </a:lnTo>
                  <a:lnTo>
                    <a:pt x="1255" y="680"/>
                  </a:lnTo>
                  <a:lnTo>
                    <a:pt x="1236" y="585"/>
                  </a:lnTo>
                  <a:lnTo>
                    <a:pt x="1207" y="489"/>
                  </a:lnTo>
                  <a:lnTo>
                    <a:pt x="1159" y="393"/>
                  </a:lnTo>
                  <a:lnTo>
                    <a:pt x="1102" y="316"/>
                  </a:lnTo>
                  <a:lnTo>
                    <a:pt x="1025" y="240"/>
                  </a:lnTo>
                  <a:lnTo>
                    <a:pt x="948" y="173"/>
                  </a:lnTo>
                  <a:lnTo>
                    <a:pt x="862" y="115"/>
                  </a:lnTo>
                  <a:lnTo>
                    <a:pt x="766" y="67"/>
                  </a:lnTo>
                  <a:lnTo>
                    <a:pt x="671" y="39"/>
                  </a:lnTo>
                  <a:lnTo>
                    <a:pt x="565" y="10"/>
                  </a:lnTo>
                  <a:lnTo>
                    <a:pt x="4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2"/>
            <p:cNvSpPr/>
            <p:nvPr/>
          </p:nvSpPr>
          <p:spPr>
            <a:xfrm>
              <a:off x="3129343" y="1813519"/>
              <a:ext cx="53486" cy="24822"/>
            </a:xfrm>
            <a:custGeom>
              <a:avLst/>
              <a:gdLst/>
              <a:ahLst/>
              <a:cxnLst/>
              <a:rect l="l" t="t" r="r" b="b"/>
              <a:pathLst>
                <a:path w="1323" h="614" extrusionOk="0">
                  <a:moveTo>
                    <a:pt x="748" y="0"/>
                  </a:moveTo>
                  <a:lnTo>
                    <a:pt x="652" y="10"/>
                  </a:lnTo>
                  <a:lnTo>
                    <a:pt x="546" y="29"/>
                  </a:lnTo>
                  <a:lnTo>
                    <a:pt x="441" y="58"/>
                  </a:lnTo>
                  <a:lnTo>
                    <a:pt x="345" y="105"/>
                  </a:lnTo>
                  <a:lnTo>
                    <a:pt x="259" y="172"/>
                  </a:lnTo>
                  <a:lnTo>
                    <a:pt x="173" y="239"/>
                  </a:lnTo>
                  <a:lnTo>
                    <a:pt x="106" y="326"/>
                  </a:lnTo>
                  <a:lnTo>
                    <a:pt x="48" y="412"/>
                  </a:lnTo>
                  <a:lnTo>
                    <a:pt x="10" y="508"/>
                  </a:lnTo>
                  <a:lnTo>
                    <a:pt x="0" y="613"/>
                  </a:lnTo>
                  <a:lnTo>
                    <a:pt x="163" y="517"/>
                  </a:lnTo>
                  <a:lnTo>
                    <a:pt x="240" y="479"/>
                  </a:lnTo>
                  <a:lnTo>
                    <a:pt x="326" y="441"/>
                  </a:lnTo>
                  <a:lnTo>
                    <a:pt x="470" y="393"/>
                  </a:lnTo>
                  <a:lnTo>
                    <a:pt x="546" y="364"/>
                  </a:lnTo>
                  <a:lnTo>
                    <a:pt x="623" y="345"/>
                  </a:lnTo>
                  <a:lnTo>
                    <a:pt x="786" y="307"/>
                  </a:lnTo>
                  <a:lnTo>
                    <a:pt x="949" y="268"/>
                  </a:lnTo>
                  <a:lnTo>
                    <a:pt x="1131" y="239"/>
                  </a:lnTo>
                  <a:lnTo>
                    <a:pt x="1322" y="192"/>
                  </a:lnTo>
                  <a:lnTo>
                    <a:pt x="1236" y="134"/>
                  </a:lnTo>
                  <a:lnTo>
                    <a:pt x="1150" y="86"/>
                  </a:lnTo>
                  <a:lnTo>
                    <a:pt x="1054" y="48"/>
                  </a:lnTo>
                  <a:lnTo>
                    <a:pt x="958" y="19"/>
                  </a:lnTo>
                  <a:lnTo>
                    <a:pt x="8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2"/>
            <p:cNvSpPr/>
            <p:nvPr/>
          </p:nvSpPr>
          <p:spPr>
            <a:xfrm>
              <a:off x="3172317" y="1990832"/>
              <a:ext cx="74791" cy="39174"/>
            </a:xfrm>
            <a:custGeom>
              <a:avLst/>
              <a:gdLst/>
              <a:ahLst/>
              <a:cxnLst/>
              <a:rect l="l" t="t" r="r" b="b"/>
              <a:pathLst>
                <a:path w="1850" h="969" extrusionOk="0">
                  <a:moveTo>
                    <a:pt x="1" y="1"/>
                  </a:moveTo>
                  <a:lnTo>
                    <a:pt x="1" y="97"/>
                  </a:lnTo>
                  <a:lnTo>
                    <a:pt x="10" y="192"/>
                  </a:lnTo>
                  <a:lnTo>
                    <a:pt x="29" y="279"/>
                  </a:lnTo>
                  <a:lnTo>
                    <a:pt x="58" y="365"/>
                  </a:lnTo>
                  <a:lnTo>
                    <a:pt x="87" y="451"/>
                  </a:lnTo>
                  <a:lnTo>
                    <a:pt x="135" y="528"/>
                  </a:lnTo>
                  <a:lnTo>
                    <a:pt x="183" y="604"/>
                  </a:lnTo>
                  <a:lnTo>
                    <a:pt x="240" y="671"/>
                  </a:lnTo>
                  <a:lnTo>
                    <a:pt x="307" y="729"/>
                  </a:lnTo>
                  <a:lnTo>
                    <a:pt x="374" y="786"/>
                  </a:lnTo>
                  <a:lnTo>
                    <a:pt x="451" y="834"/>
                  </a:lnTo>
                  <a:lnTo>
                    <a:pt x="527" y="882"/>
                  </a:lnTo>
                  <a:lnTo>
                    <a:pt x="614" y="911"/>
                  </a:lnTo>
                  <a:lnTo>
                    <a:pt x="700" y="939"/>
                  </a:lnTo>
                  <a:lnTo>
                    <a:pt x="786" y="959"/>
                  </a:lnTo>
                  <a:lnTo>
                    <a:pt x="882" y="968"/>
                  </a:lnTo>
                  <a:lnTo>
                    <a:pt x="978" y="968"/>
                  </a:lnTo>
                  <a:lnTo>
                    <a:pt x="1073" y="959"/>
                  </a:lnTo>
                  <a:lnTo>
                    <a:pt x="1160" y="939"/>
                  </a:lnTo>
                  <a:lnTo>
                    <a:pt x="1246" y="911"/>
                  </a:lnTo>
                  <a:lnTo>
                    <a:pt x="1332" y="872"/>
                  </a:lnTo>
                  <a:lnTo>
                    <a:pt x="1409" y="834"/>
                  </a:lnTo>
                  <a:lnTo>
                    <a:pt x="1476" y="777"/>
                  </a:lnTo>
                  <a:lnTo>
                    <a:pt x="1552" y="729"/>
                  </a:lnTo>
                  <a:lnTo>
                    <a:pt x="1610" y="662"/>
                  </a:lnTo>
                  <a:lnTo>
                    <a:pt x="1667" y="595"/>
                  </a:lnTo>
                  <a:lnTo>
                    <a:pt x="1715" y="518"/>
                  </a:lnTo>
                  <a:lnTo>
                    <a:pt x="1763" y="441"/>
                  </a:lnTo>
                  <a:lnTo>
                    <a:pt x="1792" y="355"/>
                  </a:lnTo>
                  <a:lnTo>
                    <a:pt x="1820" y="269"/>
                  </a:lnTo>
                  <a:lnTo>
                    <a:pt x="1840" y="173"/>
                  </a:lnTo>
                  <a:lnTo>
                    <a:pt x="1849" y="77"/>
                  </a:lnTo>
                  <a:lnTo>
                    <a:pt x="1" y="1"/>
                  </a:lnTo>
                  <a:close/>
                </a:path>
              </a:pathLst>
            </a:custGeom>
            <a:solidFill>
              <a:srgbClr val="F9F8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2"/>
            <p:cNvSpPr/>
            <p:nvPr/>
          </p:nvSpPr>
          <p:spPr>
            <a:xfrm>
              <a:off x="2936102" y="1485900"/>
              <a:ext cx="533643" cy="434151"/>
            </a:xfrm>
            <a:custGeom>
              <a:avLst/>
              <a:gdLst/>
              <a:ahLst/>
              <a:cxnLst/>
              <a:rect l="l" t="t" r="r" b="b"/>
              <a:pathLst>
                <a:path w="13200" h="10739" extrusionOk="0">
                  <a:moveTo>
                    <a:pt x="4752" y="1"/>
                  </a:moveTo>
                  <a:lnTo>
                    <a:pt x="4531" y="20"/>
                  </a:lnTo>
                  <a:lnTo>
                    <a:pt x="4311" y="49"/>
                  </a:lnTo>
                  <a:lnTo>
                    <a:pt x="4091" y="87"/>
                  </a:lnTo>
                  <a:lnTo>
                    <a:pt x="3880" y="145"/>
                  </a:lnTo>
                  <a:lnTo>
                    <a:pt x="3660" y="202"/>
                  </a:lnTo>
                  <a:lnTo>
                    <a:pt x="3449" y="279"/>
                  </a:lnTo>
                  <a:lnTo>
                    <a:pt x="3238" y="365"/>
                  </a:lnTo>
                  <a:lnTo>
                    <a:pt x="3028" y="451"/>
                  </a:lnTo>
                  <a:lnTo>
                    <a:pt x="2826" y="566"/>
                  </a:lnTo>
                  <a:lnTo>
                    <a:pt x="2625" y="681"/>
                  </a:lnTo>
                  <a:lnTo>
                    <a:pt x="2424" y="806"/>
                  </a:lnTo>
                  <a:lnTo>
                    <a:pt x="2223" y="949"/>
                  </a:lnTo>
                  <a:lnTo>
                    <a:pt x="2032" y="1102"/>
                  </a:lnTo>
                  <a:lnTo>
                    <a:pt x="1840" y="1265"/>
                  </a:lnTo>
                  <a:lnTo>
                    <a:pt x="1658" y="1438"/>
                  </a:lnTo>
                  <a:lnTo>
                    <a:pt x="1476" y="1629"/>
                  </a:lnTo>
                  <a:lnTo>
                    <a:pt x="1304" y="1821"/>
                  </a:lnTo>
                  <a:lnTo>
                    <a:pt x="1131" y="2032"/>
                  </a:lnTo>
                  <a:lnTo>
                    <a:pt x="968" y="2252"/>
                  </a:lnTo>
                  <a:lnTo>
                    <a:pt x="806" y="2482"/>
                  </a:lnTo>
                  <a:lnTo>
                    <a:pt x="643" y="2721"/>
                  </a:lnTo>
                  <a:lnTo>
                    <a:pt x="528" y="2922"/>
                  </a:lnTo>
                  <a:lnTo>
                    <a:pt x="432" y="3114"/>
                  </a:lnTo>
                  <a:lnTo>
                    <a:pt x="336" y="3296"/>
                  </a:lnTo>
                  <a:lnTo>
                    <a:pt x="260" y="3487"/>
                  </a:lnTo>
                  <a:lnTo>
                    <a:pt x="193" y="3660"/>
                  </a:lnTo>
                  <a:lnTo>
                    <a:pt x="135" y="3842"/>
                  </a:lnTo>
                  <a:lnTo>
                    <a:pt x="97" y="4014"/>
                  </a:lnTo>
                  <a:lnTo>
                    <a:pt x="58" y="4177"/>
                  </a:lnTo>
                  <a:lnTo>
                    <a:pt x="30" y="4340"/>
                  </a:lnTo>
                  <a:lnTo>
                    <a:pt x="11" y="4503"/>
                  </a:lnTo>
                  <a:lnTo>
                    <a:pt x="1" y="4656"/>
                  </a:lnTo>
                  <a:lnTo>
                    <a:pt x="1" y="4809"/>
                  </a:lnTo>
                  <a:lnTo>
                    <a:pt x="1" y="4953"/>
                  </a:lnTo>
                  <a:lnTo>
                    <a:pt x="20" y="5087"/>
                  </a:lnTo>
                  <a:lnTo>
                    <a:pt x="30" y="5221"/>
                  </a:lnTo>
                  <a:lnTo>
                    <a:pt x="49" y="5355"/>
                  </a:lnTo>
                  <a:lnTo>
                    <a:pt x="106" y="5595"/>
                  </a:lnTo>
                  <a:lnTo>
                    <a:pt x="173" y="5815"/>
                  </a:lnTo>
                  <a:lnTo>
                    <a:pt x="250" y="6006"/>
                  </a:lnTo>
                  <a:lnTo>
                    <a:pt x="327" y="6179"/>
                  </a:lnTo>
                  <a:lnTo>
                    <a:pt x="403" y="6323"/>
                  </a:lnTo>
                  <a:lnTo>
                    <a:pt x="470" y="6437"/>
                  </a:lnTo>
                  <a:lnTo>
                    <a:pt x="576" y="6591"/>
                  </a:lnTo>
                  <a:lnTo>
                    <a:pt x="786" y="6840"/>
                  </a:lnTo>
                  <a:lnTo>
                    <a:pt x="1007" y="7070"/>
                  </a:lnTo>
                  <a:lnTo>
                    <a:pt x="1227" y="7271"/>
                  </a:lnTo>
                  <a:lnTo>
                    <a:pt x="1447" y="7453"/>
                  </a:lnTo>
                  <a:lnTo>
                    <a:pt x="1677" y="7616"/>
                  </a:lnTo>
                  <a:lnTo>
                    <a:pt x="1907" y="7750"/>
                  </a:lnTo>
                  <a:lnTo>
                    <a:pt x="2146" y="7874"/>
                  </a:lnTo>
                  <a:lnTo>
                    <a:pt x="2386" y="7970"/>
                  </a:lnTo>
                  <a:lnTo>
                    <a:pt x="2625" y="8056"/>
                  </a:lnTo>
                  <a:lnTo>
                    <a:pt x="2865" y="8123"/>
                  </a:lnTo>
                  <a:lnTo>
                    <a:pt x="3104" y="8171"/>
                  </a:lnTo>
                  <a:lnTo>
                    <a:pt x="3344" y="8200"/>
                  </a:lnTo>
                  <a:lnTo>
                    <a:pt x="3583" y="8229"/>
                  </a:lnTo>
                  <a:lnTo>
                    <a:pt x="4072" y="8229"/>
                  </a:lnTo>
                  <a:lnTo>
                    <a:pt x="4311" y="8209"/>
                  </a:lnTo>
                  <a:lnTo>
                    <a:pt x="4551" y="8190"/>
                  </a:lnTo>
                  <a:lnTo>
                    <a:pt x="4790" y="8152"/>
                  </a:lnTo>
                  <a:lnTo>
                    <a:pt x="5029" y="8114"/>
                  </a:lnTo>
                  <a:lnTo>
                    <a:pt x="5269" y="8066"/>
                  </a:lnTo>
                  <a:lnTo>
                    <a:pt x="5499" y="8008"/>
                  </a:lnTo>
                  <a:lnTo>
                    <a:pt x="5729" y="7941"/>
                  </a:lnTo>
                  <a:lnTo>
                    <a:pt x="6179" y="7817"/>
                  </a:lnTo>
                  <a:lnTo>
                    <a:pt x="6610" y="7673"/>
                  </a:lnTo>
                  <a:lnTo>
                    <a:pt x="7022" y="7539"/>
                  </a:lnTo>
                  <a:lnTo>
                    <a:pt x="7414" y="7405"/>
                  </a:lnTo>
                  <a:lnTo>
                    <a:pt x="7788" y="7290"/>
                  </a:lnTo>
                  <a:lnTo>
                    <a:pt x="7970" y="7252"/>
                  </a:lnTo>
                  <a:lnTo>
                    <a:pt x="8152" y="7223"/>
                  </a:lnTo>
                  <a:lnTo>
                    <a:pt x="8334" y="7213"/>
                  </a:lnTo>
                  <a:lnTo>
                    <a:pt x="8525" y="7213"/>
                  </a:lnTo>
                  <a:lnTo>
                    <a:pt x="8717" y="7232"/>
                  </a:lnTo>
                  <a:lnTo>
                    <a:pt x="8899" y="7261"/>
                  </a:lnTo>
                  <a:lnTo>
                    <a:pt x="9081" y="7309"/>
                  </a:lnTo>
                  <a:lnTo>
                    <a:pt x="9263" y="7376"/>
                  </a:lnTo>
                  <a:lnTo>
                    <a:pt x="9435" y="7453"/>
                  </a:lnTo>
                  <a:lnTo>
                    <a:pt x="9598" y="7539"/>
                  </a:lnTo>
                  <a:lnTo>
                    <a:pt x="9751" y="7644"/>
                  </a:lnTo>
                  <a:lnTo>
                    <a:pt x="9895" y="7759"/>
                  </a:lnTo>
                  <a:lnTo>
                    <a:pt x="10020" y="7884"/>
                  </a:lnTo>
                  <a:lnTo>
                    <a:pt x="10125" y="8027"/>
                  </a:lnTo>
                  <a:lnTo>
                    <a:pt x="10221" y="8181"/>
                  </a:lnTo>
                  <a:lnTo>
                    <a:pt x="10297" y="8343"/>
                  </a:lnTo>
                  <a:lnTo>
                    <a:pt x="10326" y="8449"/>
                  </a:lnTo>
                  <a:lnTo>
                    <a:pt x="10355" y="8573"/>
                  </a:lnTo>
                  <a:lnTo>
                    <a:pt x="10374" y="8727"/>
                  </a:lnTo>
                  <a:lnTo>
                    <a:pt x="10393" y="8899"/>
                  </a:lnTo>
                  <a:lnTo>
                    <a:pt x="10412" y="9273"/>
                  </a:lnTo>
                  <a:lnTo>
                    <a:pt x="10412" y="9665"/>
                  </a:lnTo>
                  <a:lnTo>
                    <a:pt x="10422" y="10345"/>
                  </a:lnTo>
                  <a:lnTo>
                    <a:pt x="10431" y="10566"/>
                  </a:lnTo>
                  <a:lnTo>
                    <a:pt x="10431" y="10633"/>
                  </a:lnTo>
                  <a:lnTo>
                    <a:pt x="10441" y="10661"/>
                  </a:lnTo>
                  <a:lnTo>
                    <a:pt x="10499" y="10690"/>
                  </a:lnTo>
                  <a:lnTo>
                    <a:pt x="10556" y="10719"/>
                  </a:lnTo>
                  <a:lnTo>
                    <a:pt x="10613" y="10738"/>
                  </a:lnTo>
                  <a:lnTo>
                    <a:pt x="10805" y="10738"/>
                  </a:lnTo>
                  <a:lnTo>
                    <a:pt x="10872" y="10719"/>
                  </a:lnTo>
                  <a:lnTo>
                    <a:pt x="10939" y="10700"/>
                  </a:lnTo>
                  <a:lnTo>
                    <a:pt x="11083" y="10642"/>
                  </a:lnTo>
                  <a:lnTo>
                    <a:pt x="11217" y="10556"/>
                  </a:lnTo>
                  <a:lnTo>
                    <a:pt x="11361" y="10460"/>
                  </a:lnTo>
                  <a:lnTo>
                    <a:pt x="11514" y="10345"/>
                  </a:lnTo>
                  <a:lnTo>
                    <a:pt x="11657" y="10211"/>
                  </a:lnTo>
                  <a:lnTo>
                    <a:pt x="11801" y="10077"/>
                  </a:lnTo>
                  <a:lnTo>
                    <a:pt x="12089" y="9790"/>
                  </a:lnTo>
                  <a:lnTo>
                    <a:pt x="12366" y="9512"/>
                  </a:lnTo>
                  <a:lnTo>
                    <a:pt x="12615" y="9253"/>
                  </a:lnTo>
                  <a:lnTo>
                    <a:pt x="12673" y="9244"/>
                  </a:lnTo>
                  <a:lnTo>
                    <a:pt x="12730" y="9234"/>
                  </a:lnTo>
                  <a:lnTo>
                    <a:pt x="12778" y="9206"/>
                  </a:lnTo>
                  <a:lnTo>
                    <a:pt x="12826" y="9167"/>
                  </a:lnTo>
                  <a:lnTo>
                    <a:pt x="12874" y="9119"/>
                  </a:lnTo>
                  <a:lnTo>
                    <a:pt x="12922" y="9071"/>
                  </a:lnTo>
                  <a:lnTo>
                    <a:pt x="12960" y="9004"/>
                  </a:lnTo>
                  <a:lnTo>
                    <a:pt x="12998" y="8937"/>
                  </a:lnTo>
                  <a:lnTo>
                    <a:pt x="13065" y="8784"/>
                  </a:lnTo>
                  <a:lnTo>
                    <a:pt x="13113" y="8602"/>
                  </a:lnTo>
                  <a:lnTo>
                    <a:pt x="13161" y="8411"/>
                  </a:lnTo>
                  <a:lnTo>
                    <a:pt x="13180" y="8190"/>
                  </a:lnTo>
                  <a:lnTo>
                    <a:pt x="13200" y="7970"/>
                  </a:lnTo>
                  <a:lnTo>
                    <a:pt x="13200" y="7730"/>
                  </a:lnTo>
                  <a:lnTo>
                    <a:pt x="13180" y="7501"/>
                  </a:lnTo>
                  <a:lnTo>
                    <a:pt x="13161" y="7261"/>
                  </a:lnTo>
                  <a:lnTo>
                    <a:pt x="13113" y="7022"/>
                  </a:lnTo>
                  <a:lnTo>
                    <a:pt x="13056" y="6792"/>
                  </a:lnTo>
                  <a:lnTo>
                    <a:pt x="12989" y="6572"/>
                  </a:lnTo>
                  <a:lnTo>
                    <a:pt x="12893" y="6370"/>
                  </a:lnTo>
                  <a:lnTo>
                    <a:pt x="12836" y="6246"/>
                  </a:lnTo>
                  <a:lnTo>
                    <a:pt x="12778" y="6102"/>
                  </a:lnTo>
                  <a:lnTo>
                    <a:pt x="12654" y="5767"/>
                  </a:lnTo>
                  <a:lnTo>
                    <a:pt x="12539" y="5393"/>
                  </a:lnTo>
                  <a:lnTo>
                    <a:pt x="12414" y="5020"/>
                  </a:lnTo>
                  <a:lnTo>
                    <a:pt x="12232" y="4378"/>
                  </a:lnTo>
                  <a:lnTo>
                    <a:pt x="12156" y="4091"/>
                  </a:lnTo>
                  <a:lnTo>
                    <a:pt x="12060" y="3890"/>
                  </a:lnTo>
                  <a:lnTo>
                    <a:pt x="11964" y="3708"/>
                  </a:lnTo>
                  <a:lnTo>
                    <a:pt x="11868" y="3526"/>
                  </a:lnTo>
                  <a:lnTo>
                    <a:pt x="11772" y="3363"/>
                  </a:lnTo>
                  <a:lnTo>
                    <a:pt x="11677" y="3210"/>
                  </a:lnTo>
                  <a:lnTo>
                    <a:pt x="11571" y="3066"/>
                  </a:lnTo>
                  <a:lnTo>
                    <a:pt x="11466" y="2932"/>
                  </a:lnTo>
                  <a:lnTo>
                    <a:pt x="11351" y="2798"/>
                  </a:lnTo>
                  <a:lnTo>
                    <a:pt x="11246" y="2683"/>
                  </a:lnTo>
                  <a:lnTo>
                    <a:pt x="11131" y="2568"/>
                  </a:lnTo>
                  <a:lnTo>
                    <a:pt x="11006" y="2463"/>
                  </a:lnTo>
                  <a:lnTo>
                    <a:pt x="10882" y="2357"/>
                  </a:lnTo>
                  <a:lnTo>
                    <a:pt x="10757" y="2261"/>
                  </a:lnTo>
                  <a:lnTo>
                    <a:pt x="10623" y="2175"/>
                  </a:lnTo>
                  <a:lnTo>
                    <a:pt x="10345" y="1993"/>
                  </a:lnTo>
                  <a:lnTo>
                    <a:pt x="10048" y="1830"/>
                  </a:lnTo>
                  <a:lnTo>
                    <a:pt x="9723" y="1677"/>
                  </a:lnTo>
                  <a:lnTo>
                    <a:pt x="9378" y="1514"/>
                  </a:lnTo>
                  <a:lnTo>
                    <a:pt x="9004" y="1351"/>
                  </a:lnTo>
                  <a:lnTo>
                    <a:pt x="8171" y="987"/>
                  </a:lnTo>
                  <a:lnTo>
                    <a:pt x="7711" y="777"/>
                  </a:lnTo>
                  <a:lnTo>
                    <a:pt x="7213" y="537"/>
                  </a:lnTo>
                  <a:lnTo>
                    <a:pt x="6993" y="432"/>
                  </a:lnTo>
                  <a:lnTo>
                    <a:pt x="6773" y="346"/>
                  </a:lnTo>
                  <a:lnTo>
                    <a:pt x="6543" y="260"/>
                  </a:lnTo>
                  <a:lnTo>
                    <a:pt x="6322" y="193"/>
                  </a:lnTo>
                  <a:lnTo>
                    <a:pt x="6093" y="135"/>
                  </a:lnTo>
                  <a:lnTo>
                    <a:pt x="5872" y="78"/>
                  </a:lnTo>
                  <a:lnTo>
                    <a:pt x="5652" y="49"/>
                  </a:lnTo>
                  <a:lnTo>
                    <a:pt x="5422" y="20"/>
                  </a:lnTo>
                  <a:lnTo>
                    <a:pt x="520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2"/>
            <p:cNvSpPr/>
            <p:nvPr/>
          </p:nvSpPr>
          <p:spPr>
            <a:xfrm>
              <a:off x="3362445" y="1835956"/>
              <a:ext cx="85989" cy="123951"/>
            </a:xfrm>
            <a:custGeom>
              <a:avLst/>
              <a:gdLst/>
              <a:ahLst/>
              <a:cxnLst/>
              <a:rect l="l" t="t" r="r" b="b"/>
              <a:pathLst>
                <a:path w="2127" h="3066" extrusionOk="0">
                  <a:moveTo>
                    <a:pt x="1361" y="1"/>
                  </a:moveTo>
                  <a:lnTo>
                    <a:pt x="1274" y="20"/>
                  </a:lnTo>
                  <a:lnTo>
                    <a:pt x="1188" y="48"/>
                  </a:lnTo>
                  <a:lnTo>
                    <a:pt x="1102" y="96"/>
                  </a:lnTo>
                  <a:lnTo>
                    <a:pt x="1025" y="154"/>
                  </a:lnTo>
                  <a:lnTo>
                    <a:pt x="949" y="230"/>
                  </a:lnTo>
                  <a:lnTo>
                    <a:pt x="882" y="317"/>
                  </a:lnTo>
                  <a:lnTo>
                    <a:pt x="815" y="412"/>
                  </a:lnTo>
                  <a:lnTo>
                    <a:pt x="748" y="518"/>
                  </a:lnTo>
                  <a:lnTo>
                    <a:pt x="680" y="633"/>
                  </a:lnTo>
                  <a:lnTo>
                    <a:pt x="623" y="767"/>
                  </a:lnTo>
                  <a:lnTo>
                    <a:pt x="508" y="1045"/>
                  </a:lnTo>
                  <a:lnTo>
                    <a:pt x="403" y="1342"/>
                  </a:lnTo>
                  <a:lnTo>
                    <a:pt x="297" y="1648"/>
                  </a:lnTo>
                  <a:lnTo>
                    <a:pt x="192" y="1935"/>
                  </a:lnTo>
                  <a:lnTo>
                    <a:pt x="106" y="2194"/>
                  </a:lnTo>
                  <a:lnTo>
                    <a:pt x="67" y="2318"/>
                  </a:lnTo>
                  <a:lnTo>
                    <a:pt x="39" y="2433"/>
                  </a:lnTo>
                  <a:lnTo>
                    <a:pt x="10" y="2539"/>
                  </a:lnTo>
                  <a:lnTo>
                    <a:pt x="0" y="2644"/>
                  </a:lnTo>
                  <a:lnTo>
                    <a:pt x="10" y="2730"/>
                  </a:lnTo>
                  <a:lnTo>
                    <a:pt x="20" y="2817"/>
                  </a:lnTo>
                  <a:lnTo>
                    <a:pt x="58" y="2884"/>
                  </a:lnTo>
                  <a:lnTo>
                    <a:pt x="106" y="2941"/>
                  </a:lnTo>
                  <a:lnTo>
                    <a:pt x="173" y="2989"/>
                  </a:lnTo>
                  <a:lnTo>
                    <a:pt x="259" y="3027"/>
                  </a:lnTo>
                  <a:lnTo>
                    <a:pt x="364" y="3056"/>
                  </a:lnTo>
                  <a:lnTo>
                    <a:pt x="470" y="3066"/>
                  </a:lnTo>
                  <a:lnTo>
                    <a:pt x="594" y="3056"/>
                  </a:lnTo>
                  <a:lnTo>
                    <a:pt x="719" y="3027"/>
                  </a:lnTo>
                  <a:lnTo>
                    <a:pt x="843" y="2989"/>
                  </a:lnTo>
                  <a:lnTo>
                    <a:pt x="977" y="2941"/>
                  </a:lnTo>
                  <a:lnTo>
                    <a:pt x="1102" y="2884"/>
                  </a:lnTo>
                  <a:lnTo>
                    <a:pt x="1236" y="2807"/>
                  </a:lnTo>
                  <a:lnTo>
                    <a:pt x="1361" y="2721"/>
                  </a:lnTo>
                  <a:lnTo>
                    <a:pt x="1475" y="2615"/>
                  </a:lnTo>
                  <a:lnTo>
                    <a:pt x="1590" y="2510"/>
                  </a:lnTo>
                  <a:lnTo>
                    <a:pt x="1696" y="2395"/>
                  </a:lnTo>
                  <a:lnTo>
                    <a:pt x="1801" y="2261"/>
                  </a:lnTo>
                  <a:lnTo>
                    <a:pt x="1878" y="2127"/>
                  </a:lnTo>
                  <a:lnTo>
                    <a:pt x="1954" y="1983"/>
                  </a:lnTo>
                  <a:lnTo>
                    <a:pt x="2012" y="1830"/>
                  </a:lnTo>
                  <a:lnTo>
                    <a:pt x="2060" y="1677"/>
                  </a:lnTo>
                  <a:lnTo>
                    <a:pt x="2088" y="1523"/>
                  </a:lnTo>
                  <a:lnTo>
                    <a:pt x="2117" y="1370"/>
                  </a:lnTo>
                  <a:lnTo>
                    <a:pt x="2127" y="1227"/>
                  </a:lnTo>
                  <a:lnTo>
                    <a:pt x="2127" y="1083"/>
                  </a:lnTo>
                  <a:lnTo>
                    <a:pt x="2117" y="939"/>
                  </a:lnTo>
                  <a:lnTo>
                    <a:pt x="2108" y="805"/>
                  </a:lnTo>
                  <a:lnTo>
                    <a:pt x="2079" y="681"/>
                  </a:lnTo>
                  <a:lnTo>
                    <a:pt x="2041" y="566"/>
                  </a:lnTo>
                  <a:lnTo>
                    <a:pt x="1993" y="451"/>
                  </a:lnTo>
                  <a:lnTo>
                    <a:pt x="1945" y="355"/>
                  </a:lnTo>
                  <a:lnTo>
                    <a:pt x="1878" y="269"/>
                  </a:lnTo>
                  <a:lnTo>
                    <a:pt x="1811" y="192"/>
                  </a:lnTo>
                  <a:lnTo>
                    <a:pt x="1734" y="125"/>
                  </a:lnTo>
                  <a:lnTo>
                    <a:pt x="1648" y="68"/>
                  </a:lnTo>
                  <a:lnTo>
                    <a:pt x="1552" y="29"/>
                  </a:lnTo>
                  <a:lnTo>
                    <a:pt x="1456" y="10"/>
                  </a:lnTo>
                  <a:lnTo>
                    <a:pt x="1361"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2"/>
            <p:cNvSpPr/>
            <p:nvPr/>
          </p:nvSpPr>
          <p:spPr>
            <a:xfrm>
              <a:off x="2094695" y="4153426"/>
              <a:ext cx="274220" cy="484079"/>
            </a:xfrm>
            <a:custGeom>
              <a:avLst/>
              <a:gdLst/>
              <a:ahLst/>
              <a:cxnLst/>
              <a:rect l="l" t="t" r="r" b="b"/>
              <a:pathLst>
                <a:path w="6783" h="11974" extrusionOk="0">
                  <a:moveTo>
                    <a:pt x="4167" y="1"/>
                  </a:moveTo>
                  <a:lnTo>
                    <a:pt x="3803" y="3726"/>
                  </a:lnTo>
                  <a:lnTo>
                    <a:pt x="3497" y="6763"/>
                  </a:lnTo>
                  <a:lnTo>
                    <a:pt x="3353" y="8094"/>
                  </a:lnTo>
                  <a:lnTo>
                    <a:pt x="3238" y="9119"/>
                  </a:lnTo>
                  <a:lnTo>
                    <a:pt x="3209" y="9263"/>
                  </a:lnTo>
                  <a:lnTo>
                    <a:pt x="3171" y="9397"/>
                  </a:lnTo>
                  <a:lnTo>
                    <a:pt x="3114" y="9521"/>
                  </a:lnTo>
                  <a:lnTo>
                    <a:pt x="3037" y="9646"/>
                  </a:lnTo>
                  <a:lnTo>
                    <a:pt x="2951" y="9761"/>
                  </a:lnTo>
                  <a:lnTo>
                    <a:pt x="2855" y="9856"/>
                  </a:lnTo>
                  <a:lnTo>
                    <a:pt x="2740" y="9943"/>
                  </a:lnTo>
                  <a:lnTo>
                    <a:pt x="2616" y="10019"/>
                  </a:lnTo>
                  <a:lnTo>
                    <a:pt x="1543" y="10594"/>
                  </a:lnTo>
                  <a:lnTo>
                    <a:pt x="202" y="11418"/>
                  </a:lnTo>
                  <a:lnTo>
                    <a:pt x="144" y="11456"/>
                  </a:lnTo>
                  <a:lnTo>
                    <a:pt x="87" y="11504"/>
                  </a:lnTo>
                  <a:lnTo>
                    <a:pt x="49" y="11552"/>
                  </a:lnTo>
                  <a:lnTo>
                    <a:pt x="29" y="11600"/>
                  </a:lnTo>
                  <a:lnTo>
                    <a:pt x="10" y="11648"/>
                  </a:lnTo>
                  <a:lnTo>
                    <a:pt x="1" y="11695"/>
                  </a:lnTo>
                  <a:lnTo>
                    <a:pt x="1" y="11743"/>
                  </a:lnTo>
                  <a:lnTo>
                    <a:pt x="10" y="11791"/>
                  </a:lnTo>
                  <a:lnTo>
                    <a:pt x="39" y="11830"/>
                  </a:lnTo>
                  <a:lnTo>
                    <a:pt x="68" y="11868"/>
                  </a:lnTo>
                  <a:lnTo>
                    <a:pt x="106" y="11897"/>
                  </a:lnTo>
                  <a:lnTo>
                    <a:pt x="154" y="11925"/>
                  </a:lnTo>
                  <a:lnTo>
                    <a:pt x="202" y="11944"/>
                  </a:lnTo>
                  <a:lnTo>
                    <a:pt x="269" y="11964"/>
                  </a:lnTo>
                  <a:lnTo>
                    <a:pt x="336" y="11973"/>
                  </a:lnTo>
                  <a:lnTo>
                    <a:pt x="413" y="11973"/>
                  </a:lnTo>
                  <a:lnTo>
                    <a:pt x="1074" y="11925"/>
                  </a:lnTo>
                  <a:lnTo>
                    <a:pt x="1715" y="11868"/>
                  </a:lnTo>
                  <a:lnTo>
                    <a:pt x="2098" y="11830"/>
                  </a:lnTo>
                  <a:lnTo>
                    <a:pt x="2491" y="11772"/>
                  </a:lnTo>
                  <a:lnTo>
                    <a:pt x="2874" y="11724"/>
                  </a:lnTo>
                  <a:lnTo>
                    <a:pt x="3238" y="11657"/>
                  </a:lnTo>
                  <a:lnTo>
                    <a:pt x="3363" y="11638"/>
                  </a:lnTo>
                  <a:lnTo>
                    <a:pt x="3478" y="11600"/>
                  </a:lnTo>
                  <a:lnTo>
                    <a:pt x="3593" y="11552"/>
                  </a:lnTo>
                  <a:lnTo>
                    <a:pt x="3698" y="11494"/>
                  </a:lnTo>
                  <a:lnTo>
                    <a:pt x="3803" y="11427"/>
                  </a:lnTo>
                  <a:lnTo>
                    <a:pt x="3889" y="11360"/>
                  </a:lnTo>
                  <a:lnTo>
                    <a:pt x="3985" y="11274"/>
                  </a:lnTo>
                  <a:lnTo>
                    <a:pt x="4062" y="11188"/>
                  </a:lnTo>
                  <a:lnTo>
                    <a:pt x="4129" y="11092"/>
                  </a:lnTo>
                  <a:lnTo>
                    <a:pt x="4196" y="10996"/>
                  </a:lnTo>
                  <a:lnTo>
                    <a:pt x="4253" y="10891"/>
                  </a:lnTo>
                  <a:lnTo>
                    <a:pt x="4301" y="10776"/>
                  </a:lnTo>
                  <a:lnTo>
                    <a:pt x="4340" y="10661"/>
                  </a:lnTo>
                  <a:lnTo>
                    <a:pt x="4359" y="10546"/>
                  </a:lnTo>
                  <a:lnTo>
                    <a:pt x="4378" y="10422"/>
                  </a:lnTo>
                  <a:lnTo>
                    <a:pt x="4388" y="10297"/>
                  </a:lnTo>
                  <a:lnTo>
                    <a:pt x="4445" y="9694"/>
                  </a:lnTo>
                  <a:lnTo>
                    <a:pt x="6782" y="269"/>
                  </a:lnTo>
                  <a:lnTo>
                    <a:pt x="4167"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2"/>
            <p:cNvSpPr/>
            <p:nvPr/>
          </p:nvSpPr>
          <p:spPr>
            <a:xfrm>
              <a:off x="2094695" y="4545284"/>
              <a:ext cx="179700" cy="92215"/>
            </a:xfrm>
            <a:custGeom>
              <a:avLst/>
              <a:gdLst/>
              <a:ahLst/>
              <a:cxnLst/>
              <a:rect l="l" t="t" r="r" b="b"/>
              <a:pathLst>
                <a:path w="4445" h="2281" extrusionOk="0">
                  <a:moveTo>
                    <a:pt x="4445" y="1"/>
                  </a:moveTo>
                  <a:lnTo>
                    <a:pt x="4416" y="58"/>
                  </a:lnTo>
                  <a:lnTo>
                    <a:pt x="4368" y="106"/>
                  </a:lnTo>
                  <a:lnTo>
                    <a:pt x="4273" y="211"/>
                  </a:lnTo>
                  <a:lnTo>
                    <a:pt x="4148" y="307"/>
                  </a:lnTo>
                  <a:lnTo>
                    <a:pt x="4004" y="403"/>
                  </a:lnTo>
                  <a:lnTo>
                    <a:pt x="3851" y="489"/>
                  </a:lnTo>
                  <a:lnTo>
                    <a:pt x="3679" y="566"/>
                  </a:lnTo>
                  <a:lnTo>
                    <a:pt x="3497" y="642"/>
                  </a:lnTo>
                  <a:lnTo>
                    <a:pt x="3315" y="709"/>
                  </a:lnTo>
                  <a:lnTo>
                    <a:pt x="3133" y="767"/>
                  </a:lnTo>
                  <a:lnTo>
                    <a:pt x="2941" y="815"/>
                  </a:lnTo>
                  <a:lnTo>
                    <a:pt x="2769" y="863"/>
                  </a:lnTo>
                  <a:lnTo>
                    <a:pt x="2587" y="891"/>
                  </a:lnTo>
                  <a:lnTo>
                    <a:pt x="2280" y="949"/>
                  </a:lnTo>
                  <a:lnTo>
                    <a:pt x="2146" y="958"/>
                  </a:lnTo>
                  <a:lnTo>
                    <a:pt x="1907" y="958"/>
                  </a:lnTo>
                  <a:lnTo>
                    <a:pt x="1782" y="949"/>
                  </a:lnTo>
                  <a:lnTo>
                    <a:pt x="1658" y="930"/>
                  </a:lnTo>
                  <a:lnTo>
                    <a:pt x="1543" y="901"/>
                  </a:lnTo>
                  <a:lnTo>
                    <a:pt x="202" y="1725"/>
                  </a:lnTo>
                  <a:lnTo>
                    <a:pt x="144" y="1763"/>
                  </a:lnTo>
                  <a:lnTo>
                    <a:pt x="87" y="1811"/>
                  </a:lnTo>
                  <a:lnTo>
                    <a:pt x="49" y="1859"/>
                  </a:lnTo>
                  <a:lnTo>
                    <a:pt x="29" y="1907"/>
                  </a:lnTo>
                  <a:lnTo>
                    <a:pt x="10" y="1955"/>
                  </a:lnTo>
                  <a:lnTo>
                    <a:pt x="1" y="2002"/>
                  </a:lnTo>
                  <a:lnTo>
                    <a:pt x="1" y="2050"/>
                  </a:lnTo>
                  <a:lnTo>
                    <a:pt x="10" y="2098"/>
                  </a:lnTo>
                  <a:lnTo>
                    <a:pt x="39" y="2137"/>
                  </a:lnTo>
                  <a:lnTo>
                    <a:pt x="68" y="2175"/>
                  </a:lnTo>
                  <a:lnTo>
                    <a:pt x="106" y="2204"/>
                  </a:lnTo>
                  <a:lnTo>
                    <a:pt x="154" y="2232"/>
                  </a:lnTo>
                  <a:lnTo>
                    <a:pt x="202" y="2251"/>
                  </a:lnTo>
                  <a:lnTo>
                    <a:pt x="269" y="2271"/>
                  </a:lnTo>
                  <a:lnTo>
                    <a:pt x="336" y="2280"/>
                  </a:lnTo>
                  <a:lnTo>
                    <a:pt x="413" y="2280"/>
                  </a:lnTo>
                  <a:lnTo>
                    <a:pt x="1074" y="2232"/>
                  </a:lnTo>
                  <a:lnTo>
                    <a:pt x="1715" y="2175"/>
                  </a:lnTo>
                  <a:lnTo>
                    <a:pt x="2098" y="2137"/>
                  </a:lnTo>
                  <a:lnTo>
                    <a:pt x="2491" y="2079"/>
                  </a:lnTo>
                  <a:lnTo>
                    <a:pt x="2874" y="2022"/>
                  </a:lnTo>
                  <a:lnTo>
                    <a:pt x="3238" y="1964"/>
                  </a:lnTo>
                  <a:lnTo>
                    <a:pt x="3363" y="1935"/>
                  </a:lnTo>
                  <a:lnTo>
                    <a:pt x="3478" y="1907"/>
                  </a:lnTo>
                  <a:lnTo>
                    <a:pt x="3593" y="1859"/>
                  </a:lnTo>
                  <a:lnTo>
                    <a:pt x="3698" y="1801"/>
                  </a:lnTo>
                  <a:lnTo>
                    <a:pt x="3803" y="1734"/>
                  </a:lnTo>
                  <a:lnTo>
                    <a:pt x="3889" y="1667"/>
                  </a:lnTo>
                  <a:lnTo>
                    <a:pt x="3985" y="1581"/>
                  </a:lnTo>
                  <a:lnTo>
                    <a:pt x="4062" y="1495"/>
                  </a:lnTo>
                  <a:lnTo>
                    <a:pt x="4129" y="1399"/>
                  </a:lnTo>
                  <a:lnTo>
                    <a:pt x="4196" y="1303"/>
                  </a:lnTo>
                  <a:lnTo>
                    <a:pt x="4253" y="1198"/>
                  </a:lnTo>
                  <a:lnTo>
                    <a:pt x="4301" y="1083"/>
                  </a:lnTo>
                  <a:lnTo>
                    <a:pt x="4340" y="968"/>
                  </a:lnTo>
                  <a:lnTo>
                    <a:pt x="4359" y="853"/>
                  </a:lnTo>
                  <a:lnTo>
                    <a:pt x="4378" y="729"/>
                  </a:lnTo>
                  <a:lnTo>
                    <a:pt x="4388" y="604"/>
                  </a:lnTo>
                  <a:lnTo>
                    <a:pt x="444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2"/>
            <p:cNvSpPr/>
            <p:nvPr/>
          </p:nvSpPr>
          <p:spPr>
            <a:xfrm>
              <a:off x="2538058" y="2129455"/>
              <a:ext cx="197933" cy="312909"/>
            </a:xfrm>
            <a:custGeom>
              <a:avLst/>
              <a:gdLst/>
              <a:ahLst/>
              <a:cxnLst/>
              <a:rect l="l" t="t" r="r" b="b"/>
              <a:pathLst>
                <a:path w="4896" h="7740" extrusionOk="0">
                  <a:moveTo>
                    <a:pt x="1" y="1"/>
                  </a:moveTo>
                  <a:lnTo>
                    <a:pt x="863" y="7184"/>
                  </a:lnTo>
                  <a:lnTo>
                    <a:pt x="891" y="7299"/>
                  </a:lnTo>
                  <a:lnTo>
                    <a:pt x="930" y="7405"/>
                  </a:lnTo>
                  <a:lnTo>
                    <a:pt x="997" y="7500"/>
                  </a:lnTo>
                  <a:lnTo>
                    <a:pt x="1073" y="7577"/>
                  </a:lnTo>
                  <a:lnTo>
                    <a:pt x="1160" y="7644"/>
                  </a:lnTo>
                  <a:lnTo>
                    <a:pt x="1255" y="7692"/>
                  </a:lnTo>
                  <a:lnTo>
                    <a:pt x="1370" y="7730"/>
                  </a:lnTo>
                  <a:lnTo>
                    <a:pt x="1485" y="7740"/>
                  </a:lnTo>
                  <a:lnTo>
                    <a:pt x="3506" y="7740"/>
                  </a:lnTo>
                  <a:lnTo>
                    <a:pt x="3621" y="7730"/>
                  </a:lnTo>
                  <a:lnTo>
                    <a:pt x="3736" y="7692"/>
                  </a:lnTo>
                  <a:lnTo>
                    <a:pt x="3832" y="7644"/>
                  </a:lnTo>
                  <a:lnTo>
                    <a:pt x="3918" y="7577"/>
                  </a:lnTo>
                  <a:lnTo>
                    <a:pt x="3995" y="7500"/>
                  </a:lnTo>
                  <a:lnTo>
                    <a:pt x="4062" y="7405"/>
                  </a:lnTo>
                  <a:lnTo>
                    <a:pt x="4100" y="7299"/>
                  </a:lnTo>
                  <a:lnTo>
                    <a:pt x="4129" y="7184"/>
                  </a:lnTo>
                  <a:lnTo>
                    <a:pt x="489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2"/>
            <p:cNvSpPr/>
            <p:nvPr/>
          </p:nvSpPr>
          <p:spPr>
            <a:xfrm>
              <a:off x="2690629" y="2229350"/>
              <a:ext cx="913864" cy="865108"/>
            </a:xfrm>
            <a:custGeom>
              <a:avLst/>
              <a:gdLst/>
              <a:ahLst/>
              <a:cxnLst/>
              <a:rect l="l" t="t" r="r" b="b"/>
              <a:pathLst>
                <a:path w="22605" h="21399" extrusionOk="0">
                  <a:moveTo>
                    <a:pt x="18237" y="1"/>
                  </a:moveTo>
                  <a:lnTo>
                    <a:pt x="18151" y="20"/>
                  </a:lnTo>
                  <a:lnTo>
                    <a:pt x="18055" y="39"/>
                  </a:lnTo>
                  <a:lnTo>
                    <a:pt x="17969" y="58"/>
                  </a:lnTo>
                  <a:lnTo>
                    <a:pt x="17883" y="97"/>
                  </a:lnTo>
                  <a:lnTo>
                    <a:pt x="17797" y="135"/>
                  </a:lnTo>
                  <a:lnTo>
                    <a:pt x="17710" y="183"/>
                  </a:lnTo>
                  <a:lnTo>
                    <a:pt x="17634" y="240"/>
                  </a:lnTo>
                  <a:lnTo>
                    <a:pt x="17557" y="298"/>
                  </a:lnTo>
                  <a:lnTo>
                    <a:pt x="17480" y="365"/>
                  </a:lnTo>
                  <a:lnTo>
                    <a:pt x="17404" y="442"/>
                  </a:lnTo>
                  <a:lnTo>
                    <a:pt x="17270" y="604"/>
                  </a:lnTo>
                  <a:lnTo>
                    <a:pt x="17136" y="796"/>
                  </a:lnTo>
                  <a:lnTo>
                    <a:pt x="17011" y="1007"/>
                  </a:lnTo>
                  <a:lnTo>
                    <a:pt x="16887" y="1237"/>
                  </a:lnTo>
                  <a:lnTo>
                    <a:pt x="16781" y="1486"/>
                  </a:lnTo>
                  <a:lnTo>
                    <a:pt x="16676" y="1763"/>
                  </a:lnTo>
                  <a:lnTo>
                    <a:pt x="16580" y="2051"/>
                  </a:lnTo>
                  <a:lnTo>
                    <a:pt x="16494" y="2357"/>
                  </a:lnTo>
                  <a:lnTo>
                    <a:pt x="16408" y="2683"/>
                  </a:lnTo>
                  <a:lnTo>
                    <a:pt x="16331" y="3018"/>
                  </a:lnTo>
                  <a:lnTo>
                    <a:pt x="16264" y="3372"/>
                  </a:lnTo>
                  <a:lnTo>
                    <a:pt x="16197" y="3736"/>
                  </a:lnTo>
                  <a:lnTo>
                    <a:pt x="16140" y="4120"/>
                  </a:lnTo>
                  <a:lnTo>
                    <a:pt x="16092" y="4503"/>
                  </a:lnTo>
                  <a:lnTo>
                    <a:pt x="16044" y="4905"/>
                  </a:lnTo>
                  <a:lnTo>
                    <a:pt x="15996" y="5307"/>
                  </a:lnTo>
                  <a:lnTo>
                    <a:pt x="15929" y="6150"/>
                  </a:lnTo>
                  <a:lnTo>
                    <a:pt x="15871" y="7003"/>
                  </a:lnTo>
                  <a:lnTo>
                    <a:pt x="15843" y="7874"/>
                  </a:lnTo>
                  <a:lnTo>
                    <a:pt x="15814" y="8755"/>
                  </a:lnTo>
                  <a:lnTo>
                    <a:pt x="15804" y="9627"/>
                  </a:lnTo>
                  <a:lnTo>
                    <a:pt x="15804" y="10489"/>
                  </a:lnTo>
                  <a:lnTo>
                    <a:pt x="15823" y="11332"/>
                  </a:lnTo>
                  <a:lnTo>
                    <a:pt x="15843" y="12146"/>
                  </a:lnTo>
                  <a:lnTo>
                    <a:pt x="15862" y="12912"/>
                  </a:lnTo>
                  <a:lnTo>
                    <a:pt x="15890" y="13650"/>
                  </a:lnTo>
                  <a:lnTo>
                    <a:pt x="15958" y="14933"/>
                  </a:lnTo>
                  <a:lnTo>
                    <a:pt x="16025" y="15939"/>
                  </a:lnTo>
                  <a:lnTo>
                    <a:pt x="16092" y="16830"/>
                  </a:lnTo>
                  <a:lnTo>
                    <a:pt x="15728" y="16878"/>
                  </a:lnTo>
                  <a:lnTo>
                    <a:pt x="14703" y="17021"/>
                  </a:lnTo>
                  <a:lnTo>
                    <a:pt x="13975" y="17117"/>
                  </a:lnTo>
                  <a:lnTo>
                    <a:pt x="13122" y="17222"/>
                  </a:lnTo>
                  <a:lnTo>
                    <a:pt x="12165" y="17328"/>
                  </a:lnTo>
                  <a:lnTo>
                    <a:pt x="11092" y="17443"/>
                  </a:lnTo>
                  <a:lnTo>
                    <a:pt x="9942" y="17558"/>
                  </a:lnTo>
                  <a:lnTo>
                    <a:pt x="8717" y="17663"/>
                  </a:lnTo>
                  <a:lnTo>
                    <a:pt x="7433" y="17759"/>
                  </a:lnTo>
                  <a:lnTo>
                    <a:pt x="6102" y="17845"/>
                  </a:lnTo>
                  <a:lnTo>
                    <a:pt x="4742" y="17912"/>
                  </a:lnTo>
                  <a:lnTo>
                    <a:pt x="4042" y="17941"/>
                  </a:lnTo>
                  <a:lnTo>
                    <a:pt x="3353" y="17960"/>
                  </a:lnTo>
                  <a:lnTo>
                    <a:pt x="2654" y="17969"/>
                  </a:lnTo>
                  <a:lnTo>
                    <a:pt x="1954" y="17979"/>
                  </a:lnTo>
                  <a:lnTo>
                    <a:pt x="1255" y="17979"/>
                  </a:lnTo>
                  <a:lnTo>
                    <a:pt x="566" y="17969"/>
                  </a:lnTo>
                  <a:lnTo>
                    <a:pt x="0" y="19023"/>
                  </a:lnTo>
                  <a:lnTo>
                    <a:pt x="613" y="19186"/>
                  </a:lnTo>
                  <a:lnTo>
                    <a:pt x="1332" y="19377"/>
                  </a:lnTo>
                  <a:lnTo>
                    <a:pt x="2280" y="19607"/>
                  </a:lnTo>
                  <a:lnTo>
                    <a:pt x="3429" y="19885"/>
                  </a:lnTo>
                  <a:lnTo>
                    <a:pt x="4071" y="20019"/>
                  </a:lnTo>
                  <a:lnTo>
                    <a:pt x="4742" y="20163"/>
                  </a:lnTo>
                  <a:lnTo>
                    <a:pt x="5450" y="20316"/>
                  </a:lnTo>
                  <a:lnTo>
                    <a:pt x="6188" y="20460"/>
                  </a:lnTo>
                  <a:lnTo>
                    <a:pt x="6954" y="20594"/>
                  </a:lnTo>
                  <a:lnTo>
                    <a:pt x="7730" y="20728"/>
                  </a:lnTo>
                  <a:lnTo>
                    <a:pt x="8535" y="20862"/>
                  </a:lnTo>
                  <a:lnTo>
                    <a:pt x="9339" y="20977"/>
                  </a:lnTo>
                  <a:lnTo>
                    <a:pt x="10163" y="21082"/>
                  </a:lnTo>
                  <a:lnTo>
                    <a:pt x="10987" y="21178"/>
                  </a:lnTo>
                  <a:lnTo>
                    <a:pt x="11810" y="21264"/>
                  </a:lnTo>
                  <a:lnTo>
                    <a:pt x="12634" y="21322"/>
                  </a:lnTo>
                  <a:lnTo>
                    <a:pt x="13439" y="21370"/>
                  </a:lnTo>
                  <a:lnTo>
                    <a:pt x="14243" y="21398"/>
                  </a:lnTo>
                  <a:lnTo>
                    <a:pt x="15019" y="21398"/>
                  </a:lnTo>
                  <a:lnTo>
                    <a:pt x="15402" y="21389"/>
                  </a:lnTo>
                  <a:lnTo>
                    <a:pt x="15785" y="21379"/>
                  </a:lnTo>
                  <a:lnTo>
                    <a:pt x="16159" y="21351"/>
                  </a:lnTo>
                  <a:lnTo>
                    <a:pt x="16523" y="21322"/>
                  </a:lnTo>
                  <a:lnTo>
                    <a:pt x="16877" y="21293"/>
                  </a:lnTo>
                  <a:lnTo>
                    <a:pt x="17231" y="21245"/>
                  </a:lnTo>
                  <a:lnTo>
                    <a:pt x="17576" y="21197"/>
                  </a:lnTo>
                  <a:lnTo>
                    <a:pt x="17911" y="21140"/>
                  </a:lnTo>
                  <a:lnTo>
                    <a:pt x="18228" y="21073"/>
                  </a:lnTo>
                  <a:lnTo>
                    <a:pt x="18544" y="21006"/>
                  </a:lnTo>
                  <a:lnTo>
                    <a:pt x="18850" y="20920"/>
                  </a:lnTo>
                  <a:lnTo>
                    <a:pt x="19147" y="20824"/>
                  </a:lnTo>
                  <a:lnTo>
                    <a:pt x="19425" y="20728"/>
                  </a:lnTo>
                  <a:lnTo>
                    <a:pt x="19693" y="20623"/>
                  </a:lnTo>
                  <a:lnTo>
                    <a:pt x="19846" y="20546"/>
                  </a:lnTo>
                  <a:lnTo>
                    <a:pt x="19980" y="20469"/>
                  </a:lnTo>
                  <a:lnTo>
                    <a:pt x="20114" y="20393"/>
                  </a:lnTo>
                  <a:lnTo>
                    <a:pt x="20249" y="20297"/>
                  </a:lnTo>
                  <a:lnTo>
                    <a:pt x="20363" y="20201"/>
                  </a:lnTo>
                  <a:lnTo>
                    <a:pt x="20478" y="20096"/>
                  </a:lnTo>
                  <a:lnTo>
                    <a:pt x="20593" y="19981"/>
                  </a:lnTo>
                  <a:lnTo>
                    <a:pt x="20699" y="19866"/>
                  </a:lnTo>
                  <a:lnTo>
                    <a:pt x="20794" y="19741"/>
                  </a:lnTo>
                  <a:lnTo>
                    <a:pt x="20881" y="19607"/>
                  </a:lnTo>
                  <a:lnTo>
                    <a:pt x="20967" y="19473"/>
                  </a:lnTo>
                  <a:lnTo>
                    <a:pt x="21044" y="19339"/>
                  </a:lnTo>
                  <a:lnTo>
                    <a:pt x="21111" y="19195"/>
                  </a:lnTo>
                  <a:lnTo>
                    <a:pt x="21168" y="19042"/>
                  </a:lnTo>
                  <a:lnTo>
                    <a:pt x="21216" y="18889"/>
                  </a:lnTo>
                  <a:lnTo>
                    <a:pt x="21264" y="18736"/>
                  </a:lnTo>
                  <a:lnTo>
                    <a:pt x="21446" y="18008"/>
                  </a:lnTo>
                  <a:lnTo>
                    <a:pt x="21637" y="17127"/>
                  </a:lnTo>
                  <a:lnTo>
                    <a:pt x="21743" y="16638"/>
                  </a:lnTo>
                  <a:lnTo>
                    <a:pt x="21848" y="16121"/>
                  </a:lnTo>
                  <a:lnTo>
                    <a:pt x="21953" y="15575"/>
                  </a:lnTo>
                  <a:lnTo>
                    <a:pt x="22049" y="15010"/>
                  </a:lnTo>
                  <a:lnTo>
                    <a:pt x="22155" y="14416"/>
                  </a:lnTo>
                  <a:lnTo>
                    <a:pt x="22241" y="13803"/>
                  </a:lnTo>
                  <a:lnTo>
                    <a:pt x="22327" y="13180"/>
                  </a:lnTo>
                  <a:lnTo>
                    <a:pt x="22404" y="12529"/>
                  </a:lnTo>
                  <a:lnTo>
                    <a:pt x="22471" y="11878"/>
                  </a:lnTo>
                  <a:lnTo>
                    <a:pt x="22519" y="11217"/>
                  </a:lnTo>
                  <a:lnTo>
                    <a:pt x="22566" y="10546"/>
                  </a:lnTo>
                  <a:lnTo>
                    <a:pt x="22595" y="9876"/>
                  </a:lnTo>
                  <a:lnTo>
                    <a:pt x="22605" y="9196"/>
                  </a:lnTo>
                  <a:lnTo>
                    <a:pt x="22595" y="8525"/>
                  </a:lnTo>
                  <a:lnTo>
                    <a:pt x="22566" y="7855"/>
                  </a:lnTo>
                  <a:lnTo>
                    <a:pt x="22519" y="7194"/>
                  </a:lnTo>
                  <a:lnTo>
                    <a:pt x="22490" y="6868"/>
                  </a:lnTo>
                  <a:lnTo>
                    <a:pt x="22451" y="6543"/>
                  </a:lnTo>
                  <a:lnTo>
                    <a:pt x="22413" y="6217"/>
                  </a:lnTo>
                  <a:lnTo>
                    <a:pt x="22365" y="5901"/>
                  </a:lnTo>
                  <a:lnTo>
                    <a:pt x="22308" y="5585"/>
                  </a:lnTo>
                  <a:lnTo>
                    <a:pt x="22241" y="5269"/>
                  </a:lnTo>
                  <a:lnTo>
                    <a:pt x="22174" y="4962"/>
                  </a:lnTo>
                  <a:lnTo>
                    <a:pt x="22097" y="4656"/>
                  </a:lnTo>
                  <a:lnTo>
                    <a:pt x="22020" y="4359"/>
                  </a:lnTo>
                  <a:lnTo>
                    <a:pt x="21925" y="4062"/>
                  </a:lnTo>
                  <a:lnTo>
                    <a:pt x="21829" y="3775"/>
                  </a:lnTo>
                  <a:lnTo>
                    <a:pt x="21724" y="3497"/>
                  </a:lnTo>
                  <a:lnTo>
                    <a:pt x="21609" y="3219"/>
                  </a:lnTo>
                  <a:lnTo>
                    <a:pt x="21494" y="2951"/>
                  </a:lnTo>
                  <a:lnTo>
                    <a:pt x="21360" y="2683"/>
                  </a:lnTo>
                  <a:lnTo>
                    <a:pt x="21225" y="2434"/>
                  </a:lnTo>
                  <a:lnTo>
                    <a:pt x="21082" y="2185"/>
                  </a:lnTo>
                  <a:lnTo>
                    <a:pt x="20929" y="1945"/>
                  </a:lnTo>
                  <a:lnTo>
                    <a:pt x="20756" y="1706"/>
                  </a:lnTo>
                  <a:lnTo>
                    <a:pt x="20584" y="1486"/>
                  </a:lnTo>
                  <a:lnTo>
                    <a:pt x="20402" y="1275"/>
                  </a:lnTo>
                  <a:lnTo>
                    <a:pt x="20210" y="1064"/>
                  </a:lnTo>
                  <a:lnTo>
                    <a:pt x="20009" y="863"/>
                  </a:lnTo>
                  <a:lnTo>
                    <a:pt x="19798" y="681"/>
                  </a:lnTo>
                  <a:lnTo>
                    <a:pt x="19549" y="480"/>
                  </a:lnTo>
                  <a:lnTo>
                    <a:pt x="19425" y="394"/>
                  </a:lnTo>
                  <a:lnTo>
                    <a:pt x="19300" y="317"/>
                  </a:lnTo>
                  <a:lnTo>
                    <a:pt x="19185" y="250"/>
                  </a:lnTo>
                  <a:lnTo>
                    <a:pt x="19070" y="183"/>
                  </a:lnTo>
                  <a:lnTo>
                    <a:pt x="18955" y="135"/>
                  </a:lnTo>
                  <a:lnTo>
                    <a:pt x="18850" y="97"/>
                  </a:lnTo>
                  <a:lnTo>
                    <a:pt x="18745" y="58"/>
                  </a:lnTo>
                  <a:lnTo>
                    <a:pt x="18639" y="30"/>
                  </a:lnTo>
                  <a:lnTo>
                    <a:pt x="18534" y="11"/>
                  </a:lnTo>
                  <a:lnTo>
                    <a:pt x="18429"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2"/>
            <p:cNvSpPr/>
            <p:nvPr/>
          </p:nvSpPr>
          <p:spPr>
            <a:xfrm>
              <a:off x="2245326" y="3107947"/>
              <a:ext cx="1263157" cy="1100154"/>
            </a:xfrm>
            <a:custGeom>
              <a:avLst/>
              <a:gdLst/>
              <a:ahLst/>
              <a:cxnLst/>
              <a:rect l="l" t="t" r="r" b="b"/>
              <a:pathLst>
                <a:path w="31245" h="27213" extrusionOk="0">
                  <a:moveTo>
                    <a:pt x="19626" y="1"/>
                  </a:moveTo>
                  <a:lnTo>
                    <a:pt x="17270" y="949"/>
                  </a:lnTo>
                  <a:lnTo>
                    <a:pt x="14828" y="1935"/>
                  </a:lnTo>
                  <a:lnTo>
                    <a:pt x="11992" y="3104"/>
                  </a:lnTo>
                  <a:lnTo>
                    <a:pt x="10527" y="3707"/>
                  </a:lnTo>
                  <a:lnTo>
                    <a:pt x="9090" y="4311"/>
                  </a:lnTo>
                  <a:lnTo>
                    <a:pt x="7721" y="4895"/>
                  </a:lnTo>
                  <a:lnTo>
                    <a:pt x="6466" y="5441"/>
                  </a:lnTo>
                  <a:lnTo>
                    <a:pt x="5364" y="5939"/>
                  </a:lnTo>
                  <a:lnTo>
                    <a:pt x="4885" y="6169"/>
                  </a:lnTo>
                  <a:lnTo>
                    <a:pt x="4454" y="6370"/>
                  </a:lnTo>
                  <a:lnTo>
                    <a:pt x="4090" y="6552"/>
                  </a:lnTo>
                  <a:lnTo>
                    <a:pt x="3784" y="6715"/>
                  </a:lnTo>
                  <a:lnTo>
                    <a:pt x="3545" y="6849"/>
                  </a:lnTo>
                  <a:lnTo>
                    <a:pt x="3391" y="6954"/>
                  </a:lnTo>
                  <a:lnTo>
                    <a:pt x="3295" y="7041"/>
                  </a:lnTo>
                  <a:lnTo>
                    <a:pt x="3200" y="7127"/>
                  </a:lnTo>
                  <a:lnTo>
                    <a:pt x="3114" y="7232"/>
                  </a:lnTo>
                  <a:lnTo>
                    <a:pt x="3018" y="7347"/>
                  </a:lnTo>
                  <a:lnTo>
                    <a:pt x="2932" y="7472"/>
                  </a:lnTo>
                  <a:lnTo>
                    <a:pt x="2845" y="7606"/>
                  </a:lnTo>
                  <a:lnTo>
                    <a:pt x="2769" y="7749"/>
                  </a:lnTo>
                  <a:lnTo>
                    <a:pt x="2682" y="7903"/>
                  </a:lnTo>
                  <a:lnTo>
                    <a:pt x="2520" y="8247"/>
                  </a:lnTo>
                  <a:lnTo>
                    <a:pt x="2366" y="8631"/>
                  </a:lnTo>
                  <a:lnTo>
                    <a:pt x="2213" y="9042"/>
                  </a:lnTo>
                  <a:lnTo>
                    <a:pt x="2070" y="9493"/>
                  </a:lnTo>
                  <a:lnTo>
                    <a:pt x="1935" y="9981"/>
                  </a:lnTo>
                  <a:lnTo>
                    <a:pt x="1801" y="10498"/>
                  </a:lnTo>
                  <a:lnTo>
                    <a:pt x="1677" y="11044"/>
                  </a:lnTo>
                  <a:lnTo>
                    <a:pt x="1552" y="11619"/>
                  </a:lnTo>
                  <a:lnTo>
                    <a:pt x="1437" y="12222"/>
                  </a:lnTo>
                  <a:lnTo>
                    <a:pt x="1322" y="12855"/>
                  </a:lnTo>
                  <a:lnTo>
                    <a:pt x="1217" y="13506"/>
                  </a:lnTo>
                  <a:lnTo>
                    <a:pt x="1112" y="14186"/>
                  </a:lnTo>
                  <a:lnTo>
                    <a:pt x="1016" y="14875"/>
                  </a:lnTo>
                  <a:lnTo>
                    <a:pt x="920" y="15594"/>
                  </a:lnTo>
                  <a:lnTo>
                    <a:pt x="834" y="16331"/>
                  </a:lnTo>
                  <a:lnTo>
                    <a:pt x="748" y="17078"/>
                  </a:lnTo>
                  <a:lnTo>
                    <a:pt x="585" y="18621"/>
                  </a:lnTo>
                  <a:lnTo>
                    <a:pt x="441" y="20210"/>
                  </a:lnTo>
                  <a:lnTo>
                    <a:pt x="307" y="21829"/>
                  </a:lnTo>
                  <a:lnTo>
                    <a:pt x="192" y="23477"/>
                  </a:lnTo>
                  <a:lnTo>
                    <a:pt x="87" y="25124"/>
                  </a:lnTo>
                  <a:lnTo>
                    <a:pt x="1" y="26772"/>
                  </a:lnTo>
                  <a:lnTo>
                    <a:pt x="451" y="26906"/>
                  </a:lnTo>
                  <a:lnTo>
                    <a:pt x="844" y="27021"/>
                  </a:lnTo>
                  <a:lnTo>
                    <a:pt x="1207" y="27107"/>
                  </a:lnTo>
                  <a:lnTo>
                    <a:pt x="1380" y="27135"/>
                  </a:lnTo>
                  <a:lnTo>
                    <a:pt x="1552" y="27164"/>
                  </a:lnTo>
                  <a:lnTo>
                    <a:pt x="1725" y="27183"/>
                  </a:lnTo>
                  <a:lnTo>
                    <a:pt x="1897" y="27193"/>
                  </a:lnTo>
                  <a:lnTo>
                    <a:pt x="2280" y="27212"/>
                  </a:lnTo>
                  <a:lnTo>
                    <a:pt x="2702" y="27203"/>
                  </a:lnTo>
                  <a:lnTo>
                    <a:pt x="3190" y="27174"/>
                  </a:lnTo>
                  <a:lnTo>
                    <a:pt x="3305" y="26896"/>
                  </a:lnTo>
                  <a:lnTo>
                    <a:pt x="3621" y="26091"/>
                  </a:lnTo>
                  <a:lnTo>
                    <a:pt x="4119" y="24818"/>
                  </a:lnTo>
                  <a:lnTo>
                    <a:pt x="4771" y="23113"/>
                  </a:lnTo>
                  <a:lnTo>
                    <a:pt x="5144" y="22117"/>
                  </a:lnTo>
                  <a:lnTo>
                    <a:pt x="5537" y="21044"/>
                  </a:lnTo>
                  <a:lnTo>
                    <a:pt x="5949" y="19875"/>
                  </a:lnTo>
                  <a:lnTo>
                    <a:pt x="6389" y="18649"/>
                  </a:lnTo>
                  <a:lnTo>
                    <a:pt x="6839" y="17347"/>
                  </a:lnTo>
                  <a:lnTo>
                    <a:pt x="7299" y="15987"/>
                  </a:lnTo>
                  <a:lnTo>
                    <a:pt x="7768" y="14569"/>
                  </a:lnTo>
                  <a:lnTo>
                    <a:pt x="8238" y="13104"/>
                  </a:lnTo>
                  <a:lnTo>
                    <a:pt x="26791" y="11810"/>
                  </a:lnTo>
                  <a:lnTo>
                    <a:pt x="27001" y="11801"/>
                  </a:lnTo>
                  <a:lnTo>
                    <a:pt x="27212" y="11791"/>
                  </a:lnTo>
                  <a:lnTo>
                    <a:pt x="27404" y="11772"/>
                  </a:lnTo>
                  <a:lnTo>
                    <a:pt x="27595" y="11743"/>
                  </a:lnTo>
                  <a:lnTo>
                    <a:pt x="27777" y="11705"/>
                  </a:lnTo>
                  <a:lnTo>
                    <a:pt x="27959" y="11657"/>
                  </a:lnTo>
                  <a:lnTo>
                    <a:pt x="28131" y="11609"/>
                  </a:lnTo>
                  <a:lnTo>
                    <a:pt x="28294" y="11542"/>
                  </a:lnTo>
                  <a:lnTo>
                    <a:pt x="28457" y="11475"/>
                  </a:lnTo>
                  <a:lnTo>
                    <a:pt x="28610" y="11408"/>
                  </a:lnTo>
                  <a:lnTo>
                    <a:pt x="28754" y="11322"/>
                  </a:lnTo>
                  <a:lnTo>
                    <a:pt x="28898" y="11236"/>
                  </a:lnTo>
                  <a:lnTo>
                    <a:pt x="29032" y="11140"/>
                  </a:lnTo>
                  <a:lnTo>
                    <a:pt x="29166" y="11044"/>
                  </a:lnTo>
                  <a:lnTo>
                    <a:pt x="29290" y="10939"/>
                  </a:lnTo>
                  <a:lnTo>
                    <a:pt x="29415" y="10834"/>
                  </a:lnTo>
                  <a:lnTo>
                    <a:pt x="29530" y="10719"/>
                  </a:lnTo>
                  <a:lnTo>
                    <a:pt x="29645" y="10594"/>
                  </a:lnTo>
                  <a:lnTo>
                    <a:pt x="29750" y="10470"/>
                  </a:lnTo>
                  <a:lnTo>
                    <a:pt x="29846" y="10335"/>
                  </a:lnTo>
                  <a:lnTo>
                    <a:pt x="29942" y="10201"/>
                  </a:lnTo>
                  <a:lnTo>
                    <a:pt x="30038" y="10067"/>
                  </a:lnTo>
                  <a:lnTo>
                    <a:pt x="30210" y="9780"/>
                  </a:lnTo>
                  <a:lnTo>
                    <a:pt x="30363" y="9473"/>
                  </a:lnTo>
                  <a:lnTo>
                    <a:pt x="30497" y="9167"/>
                  </a:lnTo>
                  <a:lnTo>
                    <a:pt x="30622" y="8841"/>
                  </a:lnTo>
                  <a:lnTo>
                    <a:pt x="30727" y="8506"/>
                  </a:lnTo>
                  <a:lnTo>
                    <a:pt x="30823" y="8171"/>
                  </a:lnTo>
                  <a:lnTo>
                    <a:pt x="30909" y="7826"/>
                  </a:lnTo>
                  <a:lnTo>
                    <a:pt x="30976" y="7481"/>
                  </a:lnTo>
                  <a:lnTo>
                    <a:pt x="31034" y="7136"/>
                  </a:lnTo>
                  <a:lnTo>
                    <a:pt x="31091" y="6792"/>
                  </a:lnTo>
                  <a:lnTo>
                    <a:pt x="31129" y="6447"/>
                  </a:lnTo>
                  <a:lnTo>
                    <a:pt x="31158" y="6102"/>
                  </a:lnTo>
                  <a:lnTo>
                    <a:pt x="31187" y="5776"/>
                  </a:lnTo>
                  <a:lnTo>
                    <a:pt x="31225" y="5135"/>
                  </a:lnTo>
                  <a:lnTo>
                    <a:pt x="31235" y="4541"/>
                  </a:lnTo>
                  <a:lnTo>
                    <a:pt x="31244" y="4004"/>
                  </a:lnTo>
                  <a:lnTo>
                    <a:pt x="31244" y="3545"/>
                  </a:lnTo>
                  <a:lnTo>
                    <a:pt x="31244" y="1524"/>
                  </a:lnTo>
                  <a:lnTo>
                    <a:pt x="196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2"/>
            <p:cNvSpPr/>
            <p:nvPr/>
          </p:nvSpPr>
          <p:spPr>
            <a:xfrm>
              <a:off x="2497793" y="2941469"/>
              <a:ext cx="215721" cy="56962"/>
            </a:xfrm>
            <a:custGeom>
              <a:avLst/>
              <a:gdLst/>
              <a:ahLst/>
              <a:cxnLst/>
              <a:rect l="l" t="t" r="r" b="b"/>
              <a:pathLst>
                <a:path w="5336" h="1409" extrusionOk="0">
                  <a:moveTo>
                    <a:pt x="3171" y="0"/>
                  </a:moveTo>
                  <a:lnTo>
                    <a:pt x="3037" y="10"/>
                  </a:lnTo>
                  <a:lnTo>
                    <a:pt x="2912" y="19"/>
                  </a:lnTo>
                  <a:lnTo>
                    <a:pt x="2788" y="38"/>
                  </a:lnTo>
                  <a:lnTo>
                    <a:pt x="2673" y="67"/>
                  </a:lnTo>
                  <a:lnTo>
                    <a:pt x="2424" y="125"/>
                  </a:lnTo>
                  <a:lnTo>
                    <a:pt x="2175" y="211"/>
                  </a:lnTo>
                  <a:lnTo>
                    <a:pt x="1629" y="402"/>
                  </a:lnTo>
                  <a:lnTo>
                    <a:pt x="336" y="833"/>
                  </a:lnTo>
                  <a:lnTo>
                    <a:pt x="269" y="862"/>
                  </a:lnTo>
                  <a:lnTo>
                    <a:pt x="202" y="900"/>
                  </a:lnTo>
                  <a:lnTo>
                    <a:pt x="144" y="939"/>
                  </a:lnTo>
                  <a:lnTo>
                    <a:pt x="96" y="987"/>
                  </a:lnTo>
                  <a:lnTo>
                    <a:pt x="58" y="1035"/>
                  </a:lnTo>
                  <a:lnTo>
                    <a:pt x="29" y="1082"/>
                  </a:lnTo>
                  <a:lnTo>
                    <a:pt x="10" y="1130"/>
                  </a:lnTo>
                  <a:lnTo>
                    <a:pt x="1" y="1178"/>
                  </a:lnTo>
                  <a:lnTo>
                    <a:pt x="1" y="1217"/>
                  </a:lnTo>
                  <a:lnTo>
                    <a:pt x="10" y="1264"/>
                  </a:lnTo>
                  <a:lnTo>
                    <a:pt x="29" y="1303"/>
                  </a:lnTo>
                  <a:lnTo>
                    <a:pt x="58" y="1331"/>
                  </a:lnTo>
                  <a:lnTo>
                    <a:pt x="96" y="1360"/>
                  </a:lnTo>
                  <a:lnTo>
                    <a:pt x="154" y="1389"/>
                  </a:lnTo>
                  <a:lnTo>
                    <a:pt x="221" y="1398"/>
                  </a:lnTo>
                  <a:lnTo>
                    <a:pt x="297" y="1408"/>
                  </a:lnTo>
                  <a:lnTo>
                    <a:pt x="4914" y="1408"/>
                  </a:lnTo>
                  <a:lnTo>
                    <a:pt x="5336" y="354"/>
                  </a:lnTo>
                  <a:lnTo>
                    <a:pt x="3726" y="58"/>
                  </a:lnTo>
                  <a:lnTo>
                    <a:pt x="3583" y="29"/>
                  </a:lnTo>
                  <a:lnTo>
                    <a:pt x="3439" y="10"/>
                  </a:lnTo>
                  <a:lnTo>
                    <a:pt x="3295" y="10"/>
                  </a:lnTo>
                  <a:lnTo>
                    <a:pt x="3171"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2"/>
            <p:cNvSpPr/>
            <p:nvPr/>
          </p:nvSpPr>
          <p:spPr>
            <a:xfrm>
              <a:off x="3297762" y="2216211"/>
              <a:ext cx="311009" cy="575041"/>
            </a:xfrm>
            <a:custGeom>
              <a:avLst/>
              <a:gdLst/>
              <a:ahLst/>
              <a:cxnLst/>
              <a:rect l="l" t="t" r="r" b="b"/>
              <a:pathLst>
                <a:path w="7693" h="14224" extrusionOk="0">
                  <a:moveTo>
                    <a:pt x="3794" y="0"/>
                  </a:moveTo>
                  <a:lnTo>
                    <a:pt x="3679" y="10"/>
                  </a:lnTo>
                  <a:lnTo>
                    <a:pt x="3564" y="19"/>
                  </a:lnTo>
                  <a:lnTo>
                    <a:pt x="3439" y="48"/>
                  </a:lnTo>
                  <a:lnTo>
                    <a:pt x="3324" y="77"/>
                  </a:lnTo>
                  <a:lnTo>
                    <a:pt x="3200" y="115"/>
                  </a:lnTo>
                  <a:lnTo>
                    <a:pt x="3085" y="163"/>
                  </a:lnTo>
                  <a:lnTo>
                    <a:pt x="2970" y="221"/>
                  </a:lnTo>
                  <a:lnTo>
                    <a:pt x="2855" y="278"/>
                  </a:lnTo>
                  <a:lnTo>
                    <a:pt x="2740" y="355"/>
                  </a:lnTo>
                  <a:lnTo>
                    <a:pt x="2625" y="431"/>
                  </a:lnTo>
                  <a:lnTo>
                    <a:pt x="2510" y="517"/>
                  </a:lnTo>
                  <a:lnTo>
                    <a:pt x="2395" y="623"/>
                  </a:lnTo>
                  <a:lnTo>
                    <a:pt x="2290" y="728"/>
                  </a:lnTo>
                  <a:lnTo>
                    <a:pt x="2175" y="843"/>
                  </a:lnTo>
                  <a:lnTo>
                    <a:pt x="2070" y="977"/>
                  </a:lnTo>
                  <a:lnTo>
                    <a:pt x="1964" y="1111"/>
                  </a:lnTo>
                  <a:lnTo>
                    <a:pt x="1849" y="1255"/>
                  </a:lnTo>
                  <a:lnTo>
                    <a:pt x="1754" y="1418"/>
                  </a:lnTo>
                  <a:lnTo>
                    <a:pt x="1648" y="1581"/>
                  </a:lnTo>
                  <a:lnTo>
                    <a:pt x="1514" y="1811"/>
                  </a:lnTo>
                  <a:lnTo>
                    <a:pt x="1399" y="2040"/>
                  </a:lnTo>
                  <a:lnTo>
                    <a:pt x="1275" y="2280"/>
                  </a:lnTo>
                  <a:lnTo>
                    <a:pt x="1169" y="2519"/>
                  </a:lnTo>
                  <a:lnTo>
                    <a:pt x="1064" y="2759"/>
                  </a:lnTo>
                  <a:lnTo>
                    <a:pt x="968" y="2998"/>
                  </a:lnTo>
                  <a:lnTo>
                    <a:pt x="872" y="3247"/>
                  </a:lnTo>
                  <a:lnTo>
                    <a:pt x="786" y="3496"/>
                  </a:lnTo>
                  <a:lnTo>
                    <a:pt x="623" y="4004"/>
                  </a:lnTo>
                  <a:lnTo>
                    <a:pt x="489" y="4521"/>
                  </a:lnTo>
                  <a:lnTo>
                    <a:pt x="365" y="5038"/>
                  </a:lnTo>
                  <a:lnTo>
                    <a:pt x="269" y="5556"/>
                  </a:lnTo>
                  <a:lnTo>
                    <a:pt x="192" y="6073"/>
                  </a:lnTo>
                  <a:lnTo>
                    <a:pt x="125" y="6590"/>
                  </a:lnTo>
                  <a:lnTo>
                    <a:pt x="68" y="7107"/>
                  </a:lnTo>
                  <a:lnTo>
                    <a:pt x="39" y="7624"/>
                  </a:lnTo>
                  <a:lnTo>
                    <a:pt x="10" y="8123"/>
                  </a:lnTo>
                  <a:lnTo>
                    <a:pt x="1" y="8621"/>
                  </a:lnTo>
                  <a:lnTo>
                    <a:pt x="1" y="9109"/>
                  </a:lnTo>
                  <a:lnTo>
                    <a:pt x="1" y="9578"/>
                  </a:lnTo>
                  <a:lnTo>
                    <a:pt x="20" y="10038"/>
                  </a:lnTo>
                  <a:lnTo>
                    <a:pt x="49" y="10488"/>
                  </a:lnTo>
                  <a:lnTo>
                    <a:pt x="78" y="10910"/>
                  </a:lnTo>
                  <a:lnTo>
                    <a:pt x="106" y="11322"/>
                  </a:lnTo>
                  <a:lnTo>
                    <a:pt x="183" y="12059"/>
                  </a:lnTo>
                  <a:lnTo>
                    <a:pt x="269" y="12701"/>
                  </a:lnTo>
                  <a:lnTo>
                    <a:pt x="355" y="13228"/>
                  </a:lnTo>
                  <a:lnTo>
                    <a:pt x="422" y="13630"/>
                  </a:lnTo>
                  <a:lnTo>
                    <a:pt x="489" y="13956"/>
                  </a:lnTo>
                  <a:lnTo>
                    <a:pt x="1169" y="14032"/>
                  </a:lnTo>
                  <a:lnTo>
                    <a:pt x="1802" y="14090"/>
                  </a:lnTo>
                  <a:lnTo>
                    <a:pt x="2395" y="14138"/>
                  </a:lnTo>
                  <a:lnTo>
                    <a:pt x="2951" y="14176"/>
                  </a:lnTo>
                  <a:lnTo>
                    <a:pt x="3468" y="14205"/>
                  </a:lnTo>
                  <a:lnTo>
                    <a:pt x="3957" y="14224"/>
                  </a:lnTo>
                  <a:lnTo>
                    <a:pt x="4847" y="14224"/>
                  </a:lnTo>
                  <a:lnTo>
                    <a:pt x="5250" y="14205"/>
                  </a:lnTo>
                  <a:lnTo>
                    <a:pt x="5633" y="14185"/>
                  </a:lnTo>
                  <a:lnTo>
                    <a:pt x="5997" y="14147"/>
                  </a:lnTo>
                  <a:lnTo>
                    <a:pt x="6342" y="14109"/>
                  </a:lnTo>
                  <a:lnTo>
                    <a:pt x="6667" y="14051"/>
                  </a:lnTo>
                  <a:lnTo>
                    <a:pt x="6983" y="13984"/>
                  </a:lnTo>
                  <a:lnTo>
                    <a:pt x="7290" y="13917"/>
                  </a:lnTo>
                  <a:lnTo>
                    <a:pt x="7587" y="13831"/>
                  </a:lnTo>
                  <a:lnTo>
                    <a:pt x="7615" y="12682"/>
                  </a:lnTo>
                  <a:lnTo>
                    <a:pt x="7644" y="11465"/>
                  </a:lnTo>
                  <a:lnTo>
                    <a:pt x="7673" y="10000"/>
                  </a:lnTo>
                  <a:lnTo>
                    <a:pt x="7692" y="8429"/>
                  </a:lnTo>
                  <a:lnTo>
                    <a:pt x="7692" y="7644"/>
                  </a:lnTo>
                  <a:lnTo>
                    <a:pt x="7683" y="6887"/>
                  </a:lnTo>
                  <a:lnTo>
                    <a:pt x="7673" y="6178"/>
                  </a:lnTo>
                  <a:lnTo>
                    <a:pt x="7654" y="5527"/>
                  </a:lnTo>
                  <a:lnTo>
                    <a:pt x="7625" y="4962"/>
                  </a:lnTo>
                  <a:lnTo>
                    <a:pt x="7587" y="4483"/>
                  </a:lnTo>
                  <a:lnTo>
                    <a:pt x="7539" y="4195"/>
                  </a:lnTo>
                  <a:lnTo>
                    <a:pt x="7481" y="3899"/>
                  </a:lnTo>
                  <a:lnTo>
                    <a:pt x="7414" y="3611"/>
                  </a:lnTo>
                  <a:lnTo>
                    <a:pt x="7319" y="3324"/>
                  </a:lnTo>
                  <a:lnTo>
                    <a:pt x="7213" y="3037"/>
                  </a:lnTo>
                  <a:lnTo>
                    <a:pt x="7098" y="2759"/>
                  </a:lnTo>
                  <a:lnTo>
                    <a:pt x="6964" y="2481"/>
                  </a:lnTo>
                  <a:lnTo>
                    <a:pt x="6820" y="2213"/>
                  </a:lnTo>
                  <a:lnTo>
                    <a:pt x="6658" y="1954"/>
                  </a:lnTo>
                  <a:lnTo>
                    <a:pt x="6495" y="1705"/>
                  </a:lnTo>
                  <a:lnTo>
                    <a:pt x="6313" y="1466"/>
                  </a:lnTo>
                  <a:lnTo>
                    <a:pt x="6131" y="1236"/>
                  </a:lnTo>
                  <a:lnTo>
                    <a:pt x="5930" y="1025"/>
                  </a:lnTo>
                  <a:lnTo>
                    <a:pt x="5729" y="834"/>
                  </a:lnTo>
                  <a:lnTo>
                    <a:pt x="5518" y="652"/>
                  </a:lnTo>
                  <a:lnTo>
                    <a:pt x="5298" y="489"/>
                  </a:lnTo>
                  <a:lnTo>
                    <a:pt x="5077" y="355"/>
                  </a:lnTo>
                  <a:lnTo>
                    <a:pt x="4847" y="230"/>
                  </a:lnTo>
                  <a:lnTo>
                    <a:pt x="4618" y="134"/>
                  </a:lnTo>
                  <a:lnTo>
                    <a:pt x="4503" y="96"/>
                  </a:lnTo>
                  <a:lnTo>
                    <a:pt x="4388" y="67"/>
                  </a:lnTo>
                  <a:lnTo>
                    <a:pt x="4273" y="39"/>
                  </a:lnTo>
                  <a:lnTo>
                    <a:pt x="4148" y="19"/>
                  </a:lnTo>
                  <a:lnTo>
                    <a:pt x="4033" y="10"/>
                  </a:lnTo>
                  <a:lnTo>
                    <a:pt x="3918" y="0"/>
                  </a:lnTo>
                  <a:close/>
                </a:path>
              </a:pathLst>
            </a:custGeom>
            <a:solidFill>
              <a:srgbClr val="FF80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2"/>
            <p:cNvSpPr/>
            <p:nvPr/>
          </p:nvSpPr>
          <p:spPr>
            <a:xfrm>
              <a:off x="1720260" y="2966615"/>
              <a:ext cx="427157" cy="87566"/>
            </a:xfrm>
            <a:custGeom>
              <a:avLst/>
              <a:gdLst/>
              <a:ahLst/>
              <a:cxnLst/>
              <a:rect l="l" t="t" r="r" b="b"/>
              <a:pathLst>
                <a:path w="10566" h="2166" extrusionOk="0">
                  <a:moveTo>
                    <a:pt x="2060" y="1"/>
                  </a:moveTo>
                  <a:lnTo>
                    <a:pt x="1849" y="10"/>
                  </a:lnTo>
                  <a:lnTo>
                    <a:pt x="1648" y="49"/>
                  </a:lnTo>
                  <a:lnTo>
                    <a:pt x="1447" y="96"/>
                  </a:lnTo>
                  <a:lnTo>
                    <a:pt x="1255" y="163"/>
                  </a:lnTo>
                  <a:lnTo>
                    <a:pt x="1073" y="250"/>
                  </a:lnTo>
                  <a:lnTo>
                    <a:pt x="911" y="355"/>
                  </a:lnTo>
                  <a:lnTo>
                    <a:pt x="748" y="480"/>
                  </a:lnTo>
                  <a:lnTo>
                    <a:pt x="604" y="614"/>
                  </a:lnTo>
                  <a:lnTo>
                    <a:pt x="470" y="757"/>
                  </a:lnTo>
                  <a:lnTo>
                    <a:pt x="346" y="911"/>
                  </a:lnTo>
                  <a:lnTo>
                    <a:pt x="250" y="1083"/>
                  </a:lnTo>
                  <a:lnTo>
                    <a:pt x="164" y="1265"/>
                  </a:lnTo>
                  <a:lnTo>
                    <a:pt x="87" y="1457"/>
                  </a:lnTo>
                  <a:lnTo>
                    <a:pt x="39" y="1658"/>
                  </a:lnTo>
                  <a:lnTo>
                    <a:pt x="10" y="1859"/>
                  </a:lnTo>
                  <a:lnTo>
                    <a:pt x="1" y="2070"/>
                  </a:lnTo>
                  <a:lnTo>
                    <a:pt x="1" y="2165"/>
                  </a:lnTo>
                  <a:lnTo>
                    <a:pt x="10565" y="2165"/>
                  </a:lnTo>
                  <a:lnTo>
                    <a:pt x="10565" y="2070"/>
                  </a:lnTo>
                  <a:lnTo>
                    <a:pt x="10556" y="1859"/>
                  </a:lnTo>
                  <a:lnTo>
                    <a:pt x="10517" y="1658"/>
                  </a:lnTo>
                  <a:lnTo>
                    <a:pt x="10470" y="1457"/>
                  </a:lnTo>
                  <a:lnTo>
                    <a:pt x="10403" y="1265"/>
                  </a:lnTo>
                  <a:lnTo>
                    <a:pt x="10316" y="1083"/>
                  </a:lnTo>
                  <a:lnTo>
                    <a:pt x="10211" y="911"/>
                  </a:lnTo>
                  <a:lnTo>
                    <a:pt x="10086" y="757"/>
                  </a:lnTo>
                  <a:lnTo>
                    <a:pt x="9952" y="614"/>
                  </a:lnTo>
                  <a:lnTo>
                    <a:pt x="9809" y="480"/>
                  </a:lnTo>
                  <a:lnTo>
                    <a:pt x="9655" y="355"/>
                  </a:lnTo>
                  <a:lnTo>
                    <a:pt x="9483" y="250"/>
                  </a:lnTo>
                  <a:lnTo>
                    <a:pt x="9301" y="163"/>
                  </a:lnTo>
                  <a:lnTo>
                    <a:pt x="9110" y="96"/>
                  </a:lnTo>
                  <a:lnTo>
                    <a:pt x="8908" y="49"/>
                  </a:lnTo>
                  <a:lnTo>
                    <a:pt x="8707" y="10"/>
                  </a:lnTo>
                  <a:lnTo>
                    <a:pt x="849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2"/>
            <p:cNvSpPr/>
            <p:nvPr/>
          </p:nvSpPr>
          <p:spPr>
            <a:xfrm>
              <a:off x="1616889" y="2749401"/>
              <a:ext cx="322975" cy="304783"/>
            </a:xfrm>
            <a:custGeom>
              <a:avLst/>
              <a:gdLst/>
              <a:ahLst/>
              <a:cxnLst/>
              <a:rect l="l" t="t" r="r" b="b"/>
              <a:pathLst>
                <a:path w="7989" h="7539" extrusionOk="0">
                  <a:moveTo>
                    <a:pt x="1916" y="0"/>
                  </a:moveTo>
                  <a:lnTo>
                    <a:pt x="0" y="7538"/>
                  </a:lnTo>
                  <a:lnTo>
                    <a:pt x="6073" y="7538"/>
                  </a:lnTo>
                  <a:lnTo>
                    <a:pt x="7989"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2"/>
            <p:cNvSpPr/>
            <p:nvPr/>
          </p:nvSpPr>
          <p:spPr>
            <a:xfrm>
              <a:off x="1132856" y="1940136"/>
              <a:ext cx="1342557" cy="867008"/>
            </a:xfrm>
            <a:custGeom>
              <a:avLst/>
              <a:gdLst/>
              <a:ahLst/>
              <a:cxnLst/>
              <a:rect l="l" t="t" r="r" b="b"/>
              <a:pathLst>
                <a:path w="33209" h="21446" extrusionOk="0">
                  <a:moveTo>
                    <a:pt x="1581" y="0"/>
                  </a:moveTo>
                  <a:lnTo>
                    <a:pt x="1418" y="10"/>
                  </a:lnTo>
                  <a:lnTo>
                    <a:pt x="1265" y="38"/>
                  </a:lnTo>
                  <a:lnTo>
                    <a:pt x="1112" y="77"/>
                  </a:lnTo>
                  <a:lnTo>
                    <a:pt x="968" y="125"/>
                  </a:lnTo>
                  <a:lnTo>
                    <a:pt x="824" y="192"/>
                  </a:lnTo>
                  <a:lnTo>
                    <a:pt x="700" y="268"/>
                  </a:lnTo>
                  <a:lnTo>
                    <a:pt x="575" y="364"/>
                  </a:lnTo>
                  <a:lnTo>
                    <a:pt x="461" y="469"/>
                  </a:lnTo>
                  <a:lnTo>
                    <a:pt x="365" y="575"/>
                  </a:lnTo>
                  <a:lnTo>
                    <a:pt x="269" y="699"/>
                  </a:lnTo>
                  <a:lnTo>
                    <a:pt x="192" y="833"/>
                  </a:lnTo>
                  <a:lnTo>
                    <a:pt x="125" y="967"/>
                  </a:lnTo>
                  <a:lnTo>
                    <a:pt x="68" y="1111"/>
                  </a:lnTo>
                  <a:lnTo>
                    <a:pt x="30" y="1264"/>
                  </a:lnTo>
                  <a:lnTo>
                    <a:pt x="10" y="1427"/>
                  </a:lnTo>
                  <a:lnTo>
                    <a:pt x="1" y="1590"/>
                  </a:lnTo>
                  <a:lnTo>
                    <a:pt x="2261" y="19865"/>
                  </a:lnTo>
                  <a:lnTo>
                    <a:pt x="2271" y="20028"/>
                  </a:lnTo>
                  <a:lnTo>
                    <a:pt x="2290" y="20181"/>
                  </a:lnTo>
                  <a:lnTo>
                    <a:pt x="2328" y="20334"/>
                  </a:lnTo>
                  <a:lnTo>
                    <a:pt x="2386" y="20478"/>
                  </a:lnTo>
                  <a:lnTo>
                    <a:pt x="2453" y="20622"/>
                  </a:lnTo>
                  <a:lnTo>
                    <a:pt x="2529" y="20756"/>
                  </a:lnTo>
                  <a:lnTo>
                    <a:pt x="2625" y="20871"/>
                  </a:lnTo>
                  <a:lnTo>
                    <a:pt x="2721" y="20986"/>
                  </a:lnTo>
                  <a:lnTo>
                    <a:pt x="2836" y="21091"/>
                  </a:lnTo>
                  <a:lnTo>
                    <a:pt x="2960" y="21177"/>
                  </a:lnTo>
                  <a:lnTo>
                    <a:pt x="3085" y="21263"/>
                  </a:lnTo>
                  <a:lnTo>
                    <a:pt x="3229" y="21321"/>
                  </a:lnTo>
                  <a:lnTo>
                    <a:pt x="3372" y="21378"/>
                  </a:lnTo>
                  <a:lnTo>
                    <a:pt x="3526" y="21417"/>
                  </a:lnTo>
                  <a:lnTo>
                    <a:pt x="3679" y="21445"/>
                  </a:lnTo>
                  <a:lnTo>
                    <a:pt x="31790" y="21445"/>
                  </a:lnTo>
                  <a:lnTo>
                    <a:pt x="31944" y="21417"/>
                  </a:lnTo>
                  <a:lnTo>
                    <a:pt x="32097" y="21378"/>
                  </a:lnTo>
                  <a:lnTo>
                    <a:pt x="32241" y="21321"/>
                  </a:lnTo>
                  <a:lnTo>
                    <a:pt x="32384" y="21263"/>
                  </a:lnTo>
                  <a:lnTo>
                    <a:pt x="32518" y="21177"/>
                  </a:lnTo>
                  <a:lnTo>
                    <a:pt x="32633" y="21091"/>
                  </a:lnTo>
                  <a:lnTo>
                    <a:pt x="32748" y="20986"/>
                  </a:lnTo>
                  <a:lnTo>
                    <a:pt x="32854" y="20871"/>
                  </a:lnTo>
                  <a:lnTo>
                    <a:pt x="32940" y="20756"/>
                  </a:lnTo>
                  <a:lnTo>
                    <a:pt x="33016" y="20622"/>
                  </a:lnTo>
                  <a:lnTo>
                    <a:pt x="33084" y="20478"/>
                  </a:lnTo>
                  <a:lnTo>
                    <a:pt x="33141" y="20334"/>
                  </a:lnTo>
                  <a:lnTo>
                    <a:pt x="33179" y="20181"/>
                  </a:lnTo>
                  <a:lnTo>
                    <a:pt x="33208" y="20028"/>
                  </a:lnTo>
                  <a:lnTo>
                    <a:pt x="33208" y="19865"/>
                  </a:lnTo>
                  <a:lnTo>
                    <a:pt x="30948" y="1590"/>
                  </a:lnTo>
                  <a:lnTo>
                    <a:pt x="30948" y="1427"/>
                  </a:lnTo>
                  <a:lnTo>
                    <a:pt x="30919" y="1264"/>
                  </a:lnTo>
                  <a:lnTo>
                    <a:pt x="30881" y="1111"/>
                  </a:lnTo>
                  <a:lnTo>
                    <a:pt x="30823" y="967"/>
                  </a:lnTo>
                  <a:lnTo>
                    <a:pt x="30756" y="833"/>
                  </a:lnTo>
                  <a:lnTo>
                    <a:pt x="30679" y="699"/>
                  </a:lnTo>
                  <a:lnTo>
                    <a:pt x="30593" y="575"/>
                  </a:lnTo>
                  <a:lnTo>
                    <a:pt x="30488" y="469"/>
                  </a:lnTo>
                  <a:lnTo>
                    <a:pt x="30373" y="364"/>
                  </a:lnTo>
                  <a:lnTo>
                    <a:pt x="30248" y="268"/>
                  </a:lnTo>
                  <a:lnTo>
                    <a:pt x="30124" y="192"/>
                  </a:lnTo>
                  <a:lnTo>
                    <a:pt x="29980" y="125"/>
                  </a:lnTo>
                  <a:lnTo>
                    <a:pt x="29837" y="77"/>
                  </a:lnTo>
                  <a:lnTo>
                    <a:pt x="29683" y="38"/>
                  </a:lnTo>
                  <a:lnTo>
                    <a:pt x="29530" y="10"/>
                  </a:lnTo>
                  <a:lnTo>
                    <a:pt x="293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2"/>
            <p:cNvSpPr/>
            <p:nvPr/>
          </p:nvSpPr>
          <p:spPr>
            <a:xfrm>
              <a:off x="2263154" y="1940136"/>
              <a:ext cx="212244" cy="867008"/>
            </a:xfrm>
            <a:custGeom>
              <a:avLst/>
              <a:gdLst/>
              <a:ahLst/>
              <a:cxnLst/>
              <a:rect l="l" t="t" r="r" b="b"/>
              <a:pathLst>
                <a:path w="5250" h="21446" extrusionOk="0">
                  <a:moveTo>
                    <a:pt x="0" y="0"/>
                  </a:moveTo>
                  <a:lnTo>
                    <a:pt x="163" y="10"/>
                  </a:lnTo>
                  <a:lnTo>
                    <a:pt x="316" y="38"/>
                  </a:lnTo>
                  <a:lnTo>
                    <a:pt x="470" y="77"/>
                  </a:lnTo>
                  <a:lnTo>
                    <a:pt x="613" y="125"/>
                  </a:lnTo>
                  <a:lnTo>
                    <a:pt x="747" y="192"/>
                  </a:lnTo>
                  <a:lnTo>
                    <a:pt x="881" y="268"/>
                  </a:lnTo>
                  <a:lnTo>
                    <a:pt x="1006" y="364"/>
                  </a:lnTo>
                  <a:lnTo>
                    <a:pt x="1121" y="469"/>
                  </a:lnTo>
                  <a:lnTo>
                    <a:pt x="1217" y="575"/>
                  </a:lnTo>
                  <a:lnTo>
                    <a:pt x="1312" y="699"/>
                  </a:lnTo>
                  <a:lnTo>
                    <a:pt x="1389" y="833"/>
                  </a:lnTo>
                  <a:lnTo>
                    <a:pt x="1456" y="967"/>
                  </a:lnTo>
                  <a:lnTo>
                    <a:pt x="1514" y="1111"/>
                  </a:lnTo>
                  <a:lnTo>
                    <a:pt x="1552" y="1264"/>
                  </a:lnTo>
                  <a:lnTo>
                    <a:pt x="1571" y="1427"/>
                  </a:lnTo>
                  <a:lnTo>
                    <a:pt x="1581" y="1590"/>
                  </a:lnTo>
                  <a:lnTo>
                    <a:pt x="3841" y="19865"/>
                  </a:lnTo>
                  <a:lnTo>
                    <a:pt x="3831" y="20028"/>
                  </a:lnTo>
                  <a:lnTo>
                    <a:pt x="3812" y="20181"/>
                  </a:lnTo>
                  <a:lnTo>
                    <a:pt x="3774" y="20334"/>
                  </a:lnTo>
                  <a:lnTo>
                    <a:pt x="3717" y="20478"/>
                  </a:lnTo>
                  <a:lnTo>
                    <a:pt x="3649" y="20622"/>
                  </a:lnTo>
                  <a:lnTo>
                    <a:pt x="3573" y="20756"/>
                  </a:lnTo>
                  <a:lnTo>
                    <a:pt x="3477" y="20871"/>
                  </a:lnTo>
                  <a:lnTo>
                    <a:pt x="3381" y="20986"/>
                  </a:lnTo>
                  <a:lnTo>
                    <a:pt x="3266" y="21091"/>
                  </a:lnTo>
                  <a:lnTo>
                    <a:pt x="3142" y="21177"/>
                  </a:lnTo>
                  <a:lnTo>
                    <a:pt x="3008" y="21263"/>
                  </a:lnTo>
                  <a:lnTo>
                    <a:pt x="2874" y="21321"/>
                  </a:lnTo>
                  <a:lnTo>
                    <a:pt x="2730" y="21378"/>
                  </a:lnTo>
                  <a:lnTo>
                    <a:pt x="2577" y="21417"/>
                  </a:lnTo>
                  <a:lnTo>
                    <a:pt x="2423" y="21445"/>
                  </a:lnTo>
                  <a:lnTo>
                    <a:pt x="3831" y="21445"/>
                  </a:lnTo>
                  <a:lnTo>
                    <a:pt x="3985" y="21417"/>
                  </a:lnTo>
                  <a:lnTo>
                    <a:pt x="4138" y="21378"/>
                  </a:lnTo>
                  <a:lnTo>
                    <a:pt x="4282" y="21321"/>
                  </a:lnTo>
                  <a:lnTo>
                    <a:pt x="4425" y="21263"/>
                  </a:lnTo>
                  <a:lnTo>
                    <a:pt x="4559" y="21177"/>
                  </a:lnTo>
                  <a:lnTo>
                    <a:pt x="4674" y="21091"/>
                  </a:lnTo>
                  <a:lnTo>
                    <a:pt x="4789" y="20986"/>
                  </a:lnTo>
                  <a:lnTo>
                    <a:pt x="4895" y="20871"/>
                  </a:lnTo>
                  <a:lnTo>
                    <a:pt x="4981" y="20756"/>
                  </a:lnTo>
                  <a:lnTo>
                    <a:pt x="5057" y="20622"/>
                  </a:lnTo>
                  <a:lnTo>
                    <a:pt x="5125" y="20478"/>
                  </a:lnTo>
                  <a:lnTo>
                    <a:pt x="5182" y="20334"/>
                  </a:lnTo>
                  <a:lnTo>
                    <a:pt x="5220" y="20181"/>
                  </a:lnTo>
                  <a:lnTo>
                    <a:pt x="5249" y="20028"/>
                  </a:lnTo>
                  <a:lnTo>
                    <a:pt x="5249" y="19865"/>
                  </a:lnTo>
                  <a:lnTo>
                    <a:pt x="2989" y="1590"/>
                  </a:lnTo>
                  <a:lnTo>
                    <a:pt x="2989" y="1427"/>
                  </a:lnTo>
                  <a:lnTo>
                    <a:pt x="2960" y="1264"/>
                  </a:lnTo>
                  <a:lnTo>
                    <a:pt x="2922" y="1111"/>
                  </a:lnTo>
                  <a:lnTo>
                    <a:pt x="2864" y="967"/>
                  </a:lnTo>
                  <a:lnTo>
                    <a:pt x="2797" y="833"/>
                  </a:lnTo>
                  <a:lnTo>
                    <a:pt x="2720" y="699"/>
                  </a:lnTo>
                  <a:lnTo>
                    <a:pt x="2634" y="575"/>
                  </a:lnTo>
                  <a:lnTo>
                    <a:pt x="2529" y="469"/>
                  </a:lnTo>
                  <a:lnTo>
                    <a:pt x="2414" y="364"/>
                  </a:lnTo>
                  <a:lnTo>
                    <a:pt x="2289" y="268"/>
                  </a:lnTo>
                  <a:lnTo>
                    <a:pt x="2165" y="192"/>
                  </a:lnTo>
                  <a:lnTo>
                    <a:pt x="2021" y="125"/>
                  </a:lnTo>
                  <a:lnTo>
                    <a:pt x="1878" y="77"/>
                  </a:lnTo>
                  <a:lnTo>
                    <a:pt x="1724" y="38"/>
                  </a:lnTo>
                  <a:lnTo>
                    <a:pt x="1571" y="10"/>
                  </a:lnTo>
                  <a:lnTo>
                    <a:pt x="1408"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2"/>
            <p:cNvSpPr/>
            <p:nvPr/>
          </p:nvSpPr>
          <p:spPr>
            <a:xfrm>
              <a:off x="859489" y="3162564"/>
              <a:ext cx="2251327" cy="48836"/>
            </a:xfrm>
            <a:custGeom>
              <a:avLst/>
              <a:gdLst/>
              <a:ahLst/>
              <a:cxnLst/>
              <a:rect l="l" t="t" r="r" b="b"/>
              <a:pathLst>
                <a:path w="55688" h="1208" extrusionOk="0">
                  <a:moveTo>
                    <a:pt x="1" y="0"/>
                  </a:moveTo>
                  <a:lnTo>
                    <a:pt x="1" y="1207"/>
                  </a:lnTo>
                  <a:lnTo>
                    <a:pt x="55688" y="1207"/>
                  </a:lnTo>
                  <a:lnTo>
                    <a:pt x="556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2"/>
            <p:cNvSpPr/>
            <p:nvPr/>
          </p:nvSpPr>
          <p:spPr>
            <a:xfrm>
              <a:off x="567930" y="3124603"/>
              <a:ext cx="583167" cy="1607397"/>
            </a:xfrm>
            <a:custGeom>
              <a:avLst/>
              <a:gdLst/>
              <a:ahLst/>
              <a:cxnLst/>
              <a:rect l="l" t="t" r="r" b="b"/>
              <a:pathLst>
                <a:path w="14425" h="39760" extrusionOk="0">
                  <a:moveTo>
                    <a:pt x="10661" y="1"/>
                  </a:moveTo>
                  <a:lnTo>
                    <a:pt x="0" y="39759"/>
                  </a:lnTo>
                  <a:lnTo>
                    <a:pt x="1351" y="39759"/>
                  </a:lnTo>
                  <a:lnTo>
                    <a:pt x="14425" y="365"/>
                  </a:lnTo>
                  <a:lnTo>
                    <a:pt x="106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2"/>
            <p:cNvSpPr/>
            <p:nvPr/>
          </p:nvSpPr>
          <p:spPr>
            <a:xfrm>
              <a:off x="2786643" y="3124603"/>
              <a:ext cx="583207" cy="1607397"/>
            </a:xfrm>
            <a:custGeom>
              <a:avLst/>
              <a:gdLst/>
              <a:ahLst/>
              <a:cxnLst/>
              <a:rect l="l" t="t" r="r" b="b"/>
              <a:pathLst>
                <a:path w="14426" h="39760" extrusionOk="0">
                  <a:moveTo>
                    <a:pt x="3765" y="1"/>
                  </a:moveTo>
                  <a:lnTo>
                    <a:pt x="1" y="365"/>
                  </a:lnTo>
                  <a:lnTo>
                    <a:pt x="13075" y="39759"/>
                  </a:lnTo>
                  <a:lnTo>
                    <a:pt x="14425" y="39759"/>
                  </a:lnTo>
                  <a:lnTo>
                    <a:pt x="37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2"/>
            <p:cNvSpPr/>
            <p:nvPr/>
          </p:nvSpPr>
          <p:spPr>
            <a:xfrm>
              <a:off x="747991" y="3048722"/>
              <a:ext cx="2480914" cy="124719"/>
            </a:xfrm>
            <a:custGeom>
              <a:avLst/>
              <a:gdLst/>
              <a:ahLst/>
              <a:cxnLst/>
              <a:rect l="l" t="t" r="r" b="b"/>
              <a:pathLst>
                <a:path w="61367" h="3085" extrusionOk="0">
                  <a:moveTo>
                    <a:pt x="0" y="0"/>
                  </a:moveTo>
                  <a:lnTo>
                    <a:pt x="0" y="3084"/>
                  </a:lnTo>
                  <a:lnTo>
                    <a:pt x="61367" y="3084"/>
                  </a:lnTo>
                  <a:lnTo>
                    <a:pt x="6136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2"/>
            <p:cNvSpPr/>
            <p:nvPr/>
          </p:nvSpPr>
          <p:spPr>
            <a:xfrm>
              <a:off x="2520634" y="2107018"/>
              <a:ext cx="232782" cy="51909"/>
            </a:xfrm>
            <a:custGeom>
              <a:avLst/>
              <a:gdLst/>
              <a:ahLst/>
              <a:cxnLst/>
              <a:rect l="l" t="t" r="r" b="b"/>
              <a:pathLst>
                <a:path w="5758" h="1284" extrusionOk="0">
                  <a:moveTo>
                    <a:pt x="575" y="0"/>
                  </a:moveTo>
                  <a:lnTo>
                    <a:pt x="518" y="10"/>
                  </a:lnTo>
                  <a:lnTo>
                    <a:pt x="451" y="29"/>
                  </a:lnTo>
                  <a:lnTo>
                    <a:pt x="393" y="48"/>
                  </a:lnTo>
                  <a:lnTo>
                    <a:pt x="336" y="77"/>
                  </a:lnTo>
                  <a:lnTo>
                    <a:pt x="288" y="106"/>
                  </a:lnTo>
                  <a:lnTo>
                    <a:pt x="231" y="144"/>
                  </a:lnTo>
                  <a:lnTo>
                    <a:pt x="192" y="192"/>
                  </a:lnTo>
                  <a:lnTo>
                    <a:pt x="144" y="230"/>
                  </a:lnTo>
                  <a:lnTo>
                    <a:pt x="106" y="278"/>
                  </a:lnTo>
                  <a:lnTo>
                    <a:pt x="77" y="335"/>
                  </a:lnTo>
                  <a:lnTo>
                    <a:pt x="49" y="393"/>
                  </a:lnTo>
                  <a:lnTo>
                    <a:pt x="29" y="450"/>
                  </a:lnTo>
                  <a:lnTo>
                    <a:pt x="10" y="508"/>
                  </a:lnTo>
                  <a:lnTo>
                    <a:pt x="1" y="575"/>
                  </a:lnTo>
                  <a:lnTo>
                    <a:pt x="1" y="642"/>
                  </a:lnTo>
                  <a:lnTo>
                    <a:pt x="1" y="709"/>
                  </a:lnTo>
                  <a:lnTo>
                    <a:pt x="10" y="776"/>
                  </a:lnTo>
                  <a:lnTo>
                    <a:pt x="29" y="834"/>
                  </a:lnTo>
                  <a:lnTo>
                    <a:pt x="49" y="891"/>
                  </a:lnTo>
                  <a:lnTo>
                    <a:pt x="77" y="948"/>
                  </a:lnTo>
                  <a:lnTo>
                    <a:pt x="106" y="1006"/>
                  </a:lnTo>
                  <a:lnTo>
                    <a:pt x="144" y="1054"/>
                  </a:lnTo>
                  <a:lnTo>
                    <a:pt x="192" y="1102"/>
                  </a:lnTo>
                  <a:lnTo>
                    <a:pt x="231" y="1140"/>
                  </a:lnTo>
                  <a:lnTo>
                    <a:pt x="288" y="1178"/>
                  </a:lnTo>
                  <a:lnTo>
                    <a:pt x="336" y="1207"/>
                  </a:lnTo>
                  <a:lnTo>
                    <a:pt x="393" y="1236"/>
                  </a:lnTo>
                  <a:lnTo>
                    <a:pt x="451" y="1255"/>
                  </a:lnTo>
                  <a:lnTo>
                    <a:pt x="518" y="1274"/>
                  </a:lnTo>
                  <a:lnTo>
                    <a:pt x="575" y="1284"/>
                  </a:lnTo>
                  <a:lnTo>
                    <a:pt x="5182" y="1284"/>
                  </a:lnTo>
                  <a:lnTo>
                    <a:pt x="5249" y="1274"/>
                  </a:lnTo>
                  <a:lnTo>
                    <a:pt x="5307" y="1255"/>
                  </a:lnTo>
                  <a:lnTo>
                    <a:pt x="5364" y="1236"/>
                  </a:lnTo>
                  <a:lnTo>
                    <a:pt x="5422" y="1207"/>
                  </a:lnTo>
                  <a:lnTo>
                    <a:pt x="5479" y="1178"/>
                  </a:lnTo>
                  <a:lnTo>
                    <a:pt x="5527" y="1140"/>
                  </a:lnTo>
                  <a:lnTo>
                    <a:pt x="5575" y="1102"/>
                  </a:lnTo>
                  <a:lnTo>
                    <a:pt x="5613" y="1054"/>
                  </a:lnTo>
                  <a:lnTo>
                    <a:pt x="5652" y="1006"/>
                  </a:lnTo>
                  <a:lnTo>
                    <a:pt x="5680" y="948"/>
                  </a:lnTo>
                  <a:lnTo>
                    <a:pt x="5709" y="891"/>
                  </a:lnTo>
                  <a:lnTo>
                    <a:pt x="5728" y="834"/>
                  </a:lnTo>
                  <a:lnTo>
                    <a:pt x="5748" y="776"/>
                  </a:lnTo>
                  <a:lnTo>
                    <a:pt x="5757" y="709"/>
                  </a:lnTo>
                  <a:lnTo>
                    <a:pt x="5757" y="642"/>
                  </a:lnTo>
                  <a:lnTo>
                    <a:pt x="5757" y="575"/>
                  </a:lnTo>
                  <a:lnTo>
                    <a:pt x="5748" y="508"/>
                  </a:lnTo>
                  <a:lnTo>
                    <a:pt x="5728" y="450"/>
                  </a:lnTo>
                  <a:lnTo>
                    <a:pt x="5709" y="393"/>
                  </a:lnTo>
                  <a:lnTo>
                    <a:pt x="5680" y="335"/>
                  </a:lnTo>
                  <a:lnTo>
                    <a:pt x="5652" y="278"/>
                  </a:lnTo>
                  <a:lnTo>
                    <a:pt x="5613" y="230"/>
                  </a:lnTo>
                  <a:lnTo>
                    <a:pt x="5575" y="192"/>
                  </a:lnTo>
                  <a:lnTo>
                    <a:pt x="5527" y="144"/>
                  </a:lnTo>
                  <a:lnTo>
                    <a:pt x="5479" y="106"/>
                  </a:lnTo>
                  <a:lnTo>
                    <a:pt x="5422" y="77"/>
                  </a:lnTo>
                  <a:lnTo>
                    <a:pt x="5364" y="48"/>
                  </a:lnTo>
                  <a:lnTo>
                    <a:pt x="5307" y="29"/>
                  </a:lnTo>
                  <a:lnTo>
                    <a:pt x="5249" y="10"/>
                  </a:lnTo>
                  <a:lnTo>
                    <a:pt x="5182" y="0"/>
                  </a:lnTo>
                  <a:close/>
                </a:path>
              </a:pathLst>
            </a:custGeom>
            <a:solidFill>
              <a:srgbClr val="D53F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2"/>
            <p:cNvSpPr/>
            <p:nvPr/>
          </p:nvSpPr>
          <p:spPr>
            <a:xfrm>
              <a:off x="2517157" y="2213867"/>
              <a:ext cx="89870" cy="173919"/>
            </a:xfrm>
            <a:custGeom>
              <a:avLst/>
              <a:gdLst/>
              <a:ahLst/>
              <a:cxnLst/>
              <a:rect l="l" t="t" r="r" b="b"/>
              <a:pathLst>
                <a:path w="2223" h="4302" extrusionOk="0">
                  <a:moveTo>
                    <a:pt x="815" y="1"/>
                  </a:moveTo>
                  <a:lnTo>
                    <a:pt x="767" y="10"/>
                  </a:lnTo>
                  <a:lnTo>
                    <a:pt x="719" y="20"/>
                  </a:lnTo>
                  <a:lnTo>
                    <a:pt x="671" y="30"/>
                  </a:lnTo>
                  <a:lnTo>
                    <a:pt x="623" y="49"/>
                  </a:lnTo>
                  <a:lnTo>
                    <a:pt x="575" y="77"/>
                  </a:lnTo>
                  <a:lnTo>
                    <a:pt x="537" y="116"/>
                  </a:lnTo>
                  <a:lnTo>
                    <a:pt x="499" y="154"/>
                  </a:lnTo>
                  <a:lnTo>
                    <a:pt x="470" y="192"/>
                  </a:lnTo>
                  <a:lnTo>
                    <a:pt x="441" y="240"/>
                  </a:lnTo>
                  <a:lnTo>
                    <a:pt x="288" y="575"/>
                  </a:lnTo>
                  <a:lnTo>
                    <a:pt x="221" y="719"/>
                  </a:lnTo>
                  <a:lnTo>
                    <a:pt x="173" y="872"/>
                  </a:lnTo>
                  <a:lnTo>
                    <a:pt x="125" y="1016"/>
                  </a:lnTo>
                  <a:lnTo>
                    <a:pt x="77" y="1169"/>
                  </a:lnTo>
                  <a:lnTo>
                    <a:pt x="48" y="1323"/>
                  </a:lnTo>
                  <a:lnTo>
                    <a:pt x="29" y="1476"/>
                  </a:lnTo>
                  <a:lnTo>
                    <a:pt x="10" y="1639"/>
                  </a:lnTo>
                  <a:lnTo>
                    <a:pt x="0" y="1792"/>
                  </a:lnTo>
                  <a:lnTo>
                    <a:pt x="0" y="1945"/>
                  </a:lnTo>
                  <a:lnTo>
                    <a:pt x="10" y="2098"/>
                  </a:lnTo>
                  <a:lnTo>
                    <a:pt x="20" y="2261"/>
                  </a:lnTo>
                  <a:lnTo>
                    <a:pt x="48" y="2414"/>
                  </a:lnTo>
                  <a:lnTo>
                    <a:pt x="77" y="2568"/>
                  </a:lnTo>
                  <a:lnTo>
                    <a:pt x="115" y="2721"/>
                  </a:lnTo>
                  <a:lnTo>
                    <a:pt x="163" y="2874"/>
                  </a:lnTo>
                  <a:lnTo>
                    <a:pt x="221" y="3018"/>
                  </a:lnTo>
                  <a:lnTo>
                    <a:pt x="623" y="4043"/>
                  </a:lnTo>
                  <a:lnTo>
                    <a:pt x="652" y="4091"/>
                  </a:lnTo>
                  <a:lnTo>
                    <a:pt x="680" y="4148"/>
                  </a:lnTo>
                  <a:lnTo>
                    <a:pt x="719" y="4186"/>
                  </a:lnTo>
                  <a:lnTo>
                    <a:pt x="767" y="4225"/>
                  </a:lnTo>
                  <a:lnTo>
                    <a:pt x="815" y="4253"/>
                  </a:lnTo>
                  <a:lnTo>
                    <a:pt x="872" y="4282"/>
                  </a:lnTo>
                  <a:lnTo>
                    <a:pt x="930" y="4301"/>
                  </a:lnTo>
                  <a:lnTo>
                    <a:pt x="1112" y="4301"/>
                  </a:lnTo>
                  <a:lnTo>
                    <a:pt x="1226" y="4282"/>
                  </a:lnTo>
                  <a:lnTo>
                    <a:pt x="1332" y="4244"/>
                  </a:lnTo>
                  <a:lnTo>
                    <a:pt x="1428" y="4186"/>
                  </a:lnTo>
                  <a:lnTo>
                    <a:pt x="1514" y="4119"/>
                  </a:lnTo>
                  <a:lnTo>
                    <a:pt x="1590" y="4033"/>
                  </a:lnTo>
                  <a:lnTo>
                    <a:pt x="1657" y="3937"/>
                  </a:lnTo>
                  <a:lnTo>
                    <a:pt x="1705" y="3832"/>
                  </a:lnTo>
                  <a:lnTo>
                    <a:pt x="2146" y="2510"/>
                  </a:lnTo>
                  <a:lnTo>
                    <a:pt x="2194" y="2338"/>
                  </a:lnTo>
                  <a:lnTo>
                    <a:pt x="2223" y="2165"/>
                  </a:lnTo>
                  <a:lnTo>
                    <a:pt x="2223" y="1993"/>
                  </a:lnTo>
                  <a:lnTo>
                    <a:pt x="2203" y="1811"/>
                  </a:lnTo>
                  <a:lnTo>
                    <a:pt x="2165" y="1648"/>
                  </a:lnTo>
                  <a:lnTo>
                    <a:pt x="2108" y="1476"/>
                  </a:lnTo>
                  <a:lnTo>
                    <a:pt x="2021" y="1323"/>
                  </a:lnTo>
                  <a:lnTo>
                    <a:pt x="1926" y="1169"/>
                  </a:lnTo>
                  <a:lnTo>
                    <a:pt x="1131" y="164"/>
                  </a:lnTo>
                  <a:lnTo>
                    <a:pt x="1102" y="125"/>
                  </a:lnTo>
                  <a:lnTo>
                    <a:pt x="1054" y="87"/>
                  </a:lnTo>
                  <a:lnTo>
                    <a:pt x="1016" y="58"/>
                  </a:lnTo>
                  <a:lnTo>
                    <a:pt x="968" y="30"/>
                  </a:lnTo>
                  <a:lnTo>
                    <a:pt x="920" y="20"/>
                  </a:lnTo>
                  <a:lnTo>
                    <a:pt x="862" y="10"/>
                  </a:lnTo>
                  <a:lnTo>
                    <a:pt x="815" y="1"/>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9" name="Google Shape;689;p22"/>
          <p:cNvSpPr txBox="1"/>
          <p:nvPr/>
        </p:nvSpPr>
        <p:spPr>
          <a:xfrm>
            <a:off x="3160295" y="1047750"/>
            <a:ext cx="1887968" cy="42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dirty="0">
                <a:solidFill>
                  <a:schemeClr val="accent6"/>
                </a:solidFill>
                <a:latin typeface="Fira Sans Extra Condensed"/>
                <a:ea typeface="Fira Sans Extra Condensed"/>
                <a:cs typeface="Fira Sans Extra Condensed"/>
                <a:sym typeface="Fira Sans Extra Condensed"/>
              </a:rPr>
              <a:t>Project</a:t>
            </a:r>
            <a:endParaRPr sz="4800" b="1" dirty="0">
              <a:solidFill>
                <a:schemeClr val="accent6"/>
              </a:solidFill>
              <a:latin typeface="Fira Sans Extra Condensed"/>
              <a:ea typeface="Fira Sans Extra Condensed"/>
              <a:cs typeface="Fira Sans Extra Condensed"/>
              <a:sym typeface="Fira Sans Extra Condensed"/>
            </a:endParaRPr>
          </a:p>
        </p:txBody>
      </p:sp>
      <p:sp>
        <p:nvSpPr>
          <p:cNvPr id="690" name="Google Shape;690;p22"/>
          <p:cNvSpPr txBox="1"/>
          <p:nvPr/>
        </p:nvSpPr>
        <p:spPr>
          <a:xfrm>
            <a:off x="3480025" y="1473900"/>
            <a:ext cx="2184000" cy="42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2200" b="1" dirty="0">
                <a:solidFill>
                  <a:schemeClr val="dk1"/>
                </a:solidFill>
                <a:latin typeface="Fira Sans Extra Condensed"/>
                <a:ea typeface="Fira Sans Extra Condensed"/>
                <a:cs typeface="Fira Sans Extra Condensed"/>
                <a:sym typeface="Fira Sans Extra Condensed"/>
              </a:rPr>
              <a:t>Challenges</a:t>
            </a:r>
            <a:endParaRPr sz="2200" b="1" dirty="0">
              <a:solidFill>
                <a:schemeClr val="dk1"/>
              </a:solidFill>
              <a:latin typeface="Fira Sans Extra Condensed"/>
              <a:ea typeface="Fira Sans Extra Condensed"/>
              <a:cs typeface="Fira Sans Extra Condensed"/>
              <a:sym typeface="Fira Sans Extra Condensed"/>
            </a:endParaRPr>
          </a:p>
        </p:txBody>
      </p:sp>
      <p:grpSp>
        <p:nvGrpSpPr>
          <p:cNvPr id="691" name="Google Shape;691;p22"/>
          <p:cNvGrpSpPr/>
          <p:nvPr/>
        </p:nvGrpSpPr>
        <p:grpSpPr>
          <a:xfrm>
            <a:off x="4095775" y="2496725"/>
            <a:ext cx="483000" cy="483000"/>
            <a:chOff x="4095775" y="2496725"/>
            <a:chExt cx="483000" cy="483000"/>
          </a:xfrm>
        </p:grpSpPr>
        <p:sp>
          <p:nvSpPr>
            <p:cNvPr id="692" name="Google Shape;692;p22"/>
            <p:cNvSpPr/>
            <p:nvPr/>
          </p:nvSpPr>
          <p:spPr>
            <a:xfrm>
              <a:off x="4095775" y="2496725"/>
              <a:ext cx="483000" cy="483000"/>
            </a:xfrm>
            <a:prstGeom prst="ellipse">
              <a:avLst/>
            </a:prstGeom>
            <a:noFill/>
            <a:ln w="9525" cap="flat" cmpd="sng">
              <a:solidFill>
                <a:schemeClr val="accent6"/>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2"/>
            <p:cNvSpPr/>
            <p:nvPr/>
          </p:nvSpPr>
          <p:spPr>
            <a:xfrm>
              <a:off x="4171375" y="2572325"/>
              <a:ext cx="331800" cy="331800"/>
            </a:xfrm>
            <a:prstGeom prst="ellipse">
              <a:avLst/>
            </a:prstGeom>
            <a:solidFill>
              <a:srgbClr val="8027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2"/>
            <p:cNvSpPr/>
            <p:nvPr/>
          </p:nvSpPr>
          <p:spPr>
            <a:xfrm>
              <a:off x="4274000" y="2674950"/>
              <a:ext cx="126600" cy="126600"/>
            </a:xfrm>
            <a:prstGeom prst="ellipse">
              <a:avLst/>
            </a:prstGeom>
            <a:solidFill>
              <a:srgbClr val="8027EA">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5" name="Google Shape;695;p22"/>
          <p:cNvCxnSpPr>
            <a:stCxn id="690" idx="2"/>
            <a:endCxn id="692" idx="0"/>
          </p:cNvCxnSpPr>
          <p:nvPr/>
        </p:nvCxnSpPr>
        <p:spPr>
          <a:xfrm rot="5400000">
            <a:off x="4156525" y="2081100"/>
            <a:ext cx="596400" cy="234600"/>
          </a:xfrm>
          <a:prstGeom prst="bentConnector3">
            <a:avLst>
              <a:gd name="adj1" fmla="val 50010"/>
            </a:avLst>
          </a:prstGeom>
          <a:noFill/>
          <a:ln w="9525" cap="flat" cmpd="sng">
            <a:solidFill>
              <a:schemeClr val="accent6"/>
            </a:solidFill>
            <a:prstDash val="dash"/>
            <a:round/>
            <a:headEnd type="oval" w="med" len="med"/>
            <a:tailEnd type="none" w="med" len="med"/>
          </a:ln>
        </p:spPr>
      </p:cxnSp>
      <p:grpSp>
        <p:nvGrpSpPr>
          <p:cNvPr id="696" name="Google Shape;696;p22"/>
          <p:cNvGrpSpPr/>
          <p:nvPr/>
        </p:nvGrpSpPr>
        <p:grpSpPr>
          <a:xfrm>
            <a:off x="503588" y="1203653"/>
            <a:ext cx="2518200" cy="824600"/>
            <a:chOff x="457200" y="959300"/>
            <a:chExt cx="2518200" cy="824600"/>
          </a:xfrm>
        </p:grpSpPr>
        <p:sp>
          <p:nvSpPr>
            <p:cNvPr id="699" name="Google Shape;699;p22"/>
            <p:cNvSpPr txBox="1"/>
            <p:nvPr/>
          </p:nvSpPr>
          <p:spPr>
            <a:xfrm>
              <a:off x="914400" y="1300900"/>
              <a:ext cx="2061000"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000000"/>
                </a:solidFill>
                <a:latin typeface="Roboto"/>
                <a:ea typeface="Roboto"/>
                <a:cs typeface="Roboto"/>
                <a:sym typeface="Roboto"/>
              </a:endParaRPr>
            </a:p>
          </p:txBody>
        </p:sp>
        <p:sp>
          <p:nvSpPr>
            <p:cNvPr id="700" name="Google Shape;700;p22"/>
            <p:cNvSpPr txBox="1"/>
            <p:nvPr/>
          </p:nvSpPr>
          <p:spPr>
            <a:xfrm>
              <a:off x="457200" y="959300"/>
              <a:ext cx="457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dirty="0">
                  <a:solidFill>
                    <a:schemeClr val="accent1"/>
                  </a:solidFill>
                  <a:latin typeface="Fira Sans Extra Condensed"/>
                  <a:ea typeface="Fira Sans Extra Condensed"/>
                  <a:cs typeface="Fira Sans Extra Condensed"/>
                  <a:sym typeface="Fira Sans Extra Condensed"/>
                </a:rPr>
                <a:t>01</a:t>
              </a:r>
              <a:endParaRPr sz="1800" b="1" dirty="0">
                <a:solidFill>
                  <a:schemeClr val="accent1"/>
                </a:solidFill>
                <a:latin typeface="Fira Sans Extra Condensed"/>
                <a:ea typeface="Fira Sans Extra Condensed"/>
                <a:cs typeface="Fira Sans Extra Condensed"/>
                <a:sym typeface="Fira Sans Extra Condensed"/>
              </a:endParaRPr>
            </a:p>
          </p:txBody>
        </p:sp>
      </p:grpSp>
      <p:grpSp>
        <p:nvGrpSpPr>
          <p:cNvPr id="701" name="Google Shape;701;p22"/>
          <p:cNvGrpSpPr/>
          <p:nvPr/>
        </p:nvGrpSpPr>
        <p:grpSpPr>
          <a:xfrm>
            <a:off x="478558" y="3295153"/>
            <a:ext cx="2518200" cy="824600"/>
            <a:chOff x="457200" y="2970300"/>
            <a:chExt cx="2518200" cy="824600"/>
          </a:xfrm>
        </p:grpSpPr>
        <p:sp>
          <p:nvSpPr>
            <p:cNvPr id="704" name="Google Shape;704;p22"/>
            <p:cNvSpPr txBox="1"/>
            <p:nvPr/>
          </p:nvSpPr>
          <p:spPr>
            <a:xfrm>
              <a:off x="906673" y="2970300"/>
              <a:ext cx="2068727" cy="824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IN" dirty="0">
                <a:solidFill>
                  <a:srgbClr val="000000"/>
                </a:solidFill>
                <a:latin typeface="Roboto"/>
                <a:ea typeface="Roboto"/>
                <a:cs typeface="Roboto"/>
                <a:sym typeface="Roboto"/>
              </a:endParaRPr>
            </a:p>
          </p:txBody>
        </p:sp>
        <p:sp>
          <p:nvSpPr>
            <p:cNvPr id="705" name="Google Shape;705;p22"/>
            <p:cNvSpPr txBox="1"/>
            <p:nvPr/>
          </p:nvSpPr>
          <p:spPr>
            <a:xfrm>
              <a:off x="457200" y="2970300"/>
              <a:ext cx="457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dirty="0">
                  <a:solidFill>
                    <a:schemeClr val="accent3"/>
                  </a:solidFill>
                  <a:latin typeface="Fira Sans Extra Condensed"/>
                  <a:ea typeface="Fira Sans Extra Condensed"/>
                  <a:cs typeface="Fira Sans Extra Condensed"/>
                  <a:sym typeface="Fira Sans Extra Condensed"/>
                </a:rPr>
                <a:t>03</a:t>
              </a:r>
              <a:endParaRPr sz="1800" b="1" dirty="0">
                <a:solidFill>
                  <a:schemeClr val="accent3"/>
                </a:solidFill>
                <a:latin typeface="Fira Sans Extra Condensed"/>
                <a:ea typeface="Fira Sans Extra Condensed"/>
                <a:cs typeface="Fira Sans Extra Condensed"/>
                <a:sym typeface="Fira Sans Extra Condensed"/>
              </a:endParaRPr>
            </a:p>
          </p:txBody>
        </p:sp>
      </p:grpSp>
      <p:grpSp>
        <p:nvGrpSpPr>
          <p:cNvPr id="706" name="Google Shape;706;p22"/>
          <p:cNvGrpSpPr/>
          <p:nvPr/>
        </p:nvGrpSpPr>
        <p:grpSpPr>
          <a:xfrm>
            <a:off x="478558" y="2289653"/>
            <a:ext cx="2518200" cy="824600"/>
            <a:chOff x="457200" y="1964800"/>
            <a:chExt cx="2518200" cy="824600"/>
          </a:xfrm>
        </p:grpSpPr>
        <p:sp>
          <p:nvSpPr>
            <p:cNvPr id="709" name="Google Shape;709;p22"/>
            <p:cNvSpPr txBox="1"/>
            <p:nvPr/>
          </p:nvSpPr>
          <p:spPr>
            <a:xfrm>
              <a:off x="906673" y="1981186"/>
              <a:ext cx="2068727" cy="808214"/>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000000"/>
                </a:solidFill>
                <a:latin typeface="Roboto"/>
                <a:ea typeface="Roboto"/>
                <a:cs typeface="Roboto"/>
                <a:sym typeface="Roboto"/>
              </a:endParaRPr>
            </a:p>
          </p:txBody>
        </p:sp>
        <p:sp>
          <p:nvSpPr>
            <p:cNvPr id="710" name="Google Shape;710;p22"/>
            <p:cNvSpPr txBox="1"/>
            <p:nvPr/>
          </p:nvSpPr>
          <p:spPr>
            <a:xfrm>
              <a:off x="457200" y="1964800"/>
              <a:ext cx="457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dirty="0">
                  <a:solidFill>
                    <a:schemeClr val="accent5"/>
                  </a:solidFill>
                  <a:latin typeface="Fira Sans Extra Condensed"/>
                  <a:ea typeface="Fira Sans Extra Condensed"/>
                  <a:cs typeface="Fira Sans Extra Condensed"/>
                  <a:sym typeface="Fira Sans Extra Condensed"/>
                </a:rPr>
                <a:t>02</a:t>
              </a:r>
              <a:endParaRPr sz="1800" b="1" dirty="0">
                <a:solidFill>
                  <a:schemeClr val="accent5"/>
                </a:solidFill>
                <a:latin typeface="Fira Sans Extra Condensed"/>
                <a:ea typeface="Fira Sans Extra Condensed"/>
                <a:cs typeface="Fira Sans Extra Condensed"/>
                <a:sym typeface="Fira Sans Extra Condensed"/>
              </a:endParaRPr>
            </a:p>
          </p:txBody>
        </p:sp>
      </p:grpSp>
      <p:grpSp>
        <p:nvGrpSpPr>
          <p:cNvPr id="716" name="Google Shape;716;p22"/>
          <p:cNvGrpSpPr/>
          <p:nvPr/>
        </p:nvGrpSpPr>
        <p:grpSpPr>
          <a:xfrm>
            <a:off x="6207998" y="1075600"/>
            <a:ext cx="2518200" cy="824600"/>
            <a:chOff x="6168600" y="959300"/>
            <a:chExt cx="2518200" cy="824600"/>
          </a:xfrm>
        </p:grpSpPr>
        <p:grpSp>
          <p:nvGrpSpPr>
            <p:cNvPr id="717" name="Google Shape;717;p22"/>
            <p:cNvGrpSpPr/>
            <p:nvPr/>
          </p:nvGrpSpPr>
          <p:grpSpPr>
            <a:xfrm>
              <a:off x="6168600" y="959300"/>
              <a:ext cx="2061000" cy="824600"/>
              <a:chOff x="6625825" y="959300"/>
              <a:chExt cx="2061000" cy="824600"/>
            </a:xfrm>
          </p:grpSpPr>
          <p:sp>
            <p:nvSpPr>
              <p:cNvPr id="718" name="Google Shape;718;p22"/>
              <p:cNvSpPr txBox="1"/>
              <p:nvPr/>
            </p:nvSpPr>
            <p:spPr>
              <a:xfrm>
                <a:off x="6625825" y="959300"/>
                <a:ext cx="20610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800" b="1" dirty="0">
                  <a:solidFill>
                    <a:srgbClr val="000000"/>
                  </a:solidFill>
                  <a:latin typeface="Fira Sans Extra Condensed"/>
                  <a:ea typeface="Fira Sans Extra Condensed"/>
                  <a:cs typeface="Fira Sans Extra Condensed"/>
                  <a:sym typeface="Fira Sans Extra Condensed"/>
                </a:endParaRPr>
              </a:p>
            </p:txBody>
          </p:sp>
          <p:sp>
            <p:nvSpPr>
              <p:cNvPr id="719" name="Google Shape;719;p22"/>
              <p:cNvSpPr txBox="1"/>
              <p:nvPr/>
            </p:nvSpPr>
            <p:spPr>
              <a:xfrm>
                <a:off x="6625825" y="1300900"/>
                <a:ext cx="2061000" cy="483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dirty="0">
                  <a:solidFill>
                    <a:srgbClr val="000000"/>
                  </a:solidFill>
                  <a:latin typeface="Roboto"/>
                  <a:ea typeface="Roboto"/>
                  <a:cs typeface="Roboto"/>
                  <a:sym typeface="Roboto"/>
                </a:endParaRPr>
              </a:p>
            </p:txBody>
          </p:sp>
        </p:grpSp>
        <p:sp>
          <p:nvSpPr>
            <p:cNvPr id="720" name="Google Shape;720;p22"/>
            <p:cNvSpPr txBox="1"/>
            <p:nvPr/>
          </p:nvSpPr>
          <p:spPr>
            <a:xfrm>
              <a:off x="8229600" y="1024368"/>
              <a:ext cx="457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solidFill>
                    <a:schemeClr val="accent6">
                      <a:lumMod val="60000"/>
                      <a:lumOff val="40000"/>
                    </a:schemeClr>
                  </a:solidFill>
                  <a:latin typeface="Fira Sans Extra Condensed"/>
                  <a:ea typeface="Fira Sans Extra Condensed"/>
                  <a:cs typeface="Fira Sans Extra Condensed"/>
                  <a:sym typeface="Fira Sans Extra Condensed"/>
                </a:rPr>
                <a:t>04</a:t>
              </a:r>
              <a:endParaRPr sz="1800" b="1" dirty="0">
                <a:solidFill>
                  <a:schemeClr val="accent6">
                    <a:lumMod val="60000"/>
                    <a:lumOff val="40000"/>
                  </a:schemeClr>
                </a:solidFill>
                <a:latin typeface="Fira Sans Extra Condensed"/>
                <a:ea typeface="Fira Sans Extra Condensed"/>
                <a:cs typeface="Fira Sans Extra Condensed"/>
                <a:sym typeface="Fira Sans Extra Condensed"/>
              </a:endParaRPr>
            </a:p>
          </p:txBody>
        </p:sp>
      </p:grpSp>
      <p:grpSp>
        <p:nvGrpSpPr>
          <p:cNvPr id="721" name="Google Shape;721;p22"/>
          <p:cNvGrpSpPr/>
          <p:nvPr/>
        </p:nvGrpSpPr>
        <p:grpSpPr>
          <a:xfrm>
            <a:off x="6169159" y="2281436"/>
            <a:ext cx="2533753" cy="859991"/>
            <a:chOff x="6168600" y="2934909"/>
            <a:chExt cx="2533753" cy="859991"/>
          </a:xfrm>
        </p:grpSpPr>
        <p:sp>
          <p:nvSpPr>
            <p:cNvPr id="724" name="Google Shape;724;p22"/>
            <p:cNvSpPr txBox="1"/>
            <p:nvPr/>
          </p:nvSpPr>
          <p:spPr>
            <a:xfrm>
              <a:off x="6168600" y="3311900"/>
              <a:ext cx="2061000" cy="483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dirty="0">
                <a:solidFill>
                  <a:srgbClr val="000000"/>
                </a:solidFill>
                <a:latin typeface="Roboto"/>
                <a:ea typeface="Roboto"/>
                <a:cs typeface="Roboto"/>
                <a:sym typeface="Roboto"/>
              </a:endParaRPr>
            </a:p>
          </p:txBody>
        </p:sp>
        <p:sp>
          <p:nvSpPr>
            <p:cNvPr id="725" name="Google Shape;725;p22"/>
            <p:cNvSpPr txBox="1"/>
            <p:nvPr/>
          </p:nvSpPr>
          <p:spPr>
            <a:xfrm>
              <a:off x="8245153" y="2934909"/>
              <a:ext cx="457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solidFill>
                    <a:schemeClr val="accent2"/>
                  </a:solidFill>
                  <a:latin typeface="Fira Sans Extra Condensed"/>
                  <a:ea typeface="Fira Sans Extra Condensed"/>
                  <a:cs typeface="Fira Sans Extra Condensed"/>
                  <a:sym typeface="Fira Sans Extra Condensed"/>
                </a:rPr>
                <a:t>05</a:t>
              </a:r>
              <a:endParaRPr sz="1800" b="1" dirty="0">
                <a:solidFill>
                  <a:schemeClr val="accent2"/>
                </a:solidFill>
                <a:latin typeface="Fira Sans Extra Condensed"/>
                <a:ea typeface="Fira Sans Extra Condensed"/>
                <a:cs typeface="Fira Sans Extra Condensed"/>
                <a:sym typeface="Fira Sans Extra Condensed"/>
              </a:endParaRPr>
            </a:p>
          </p:txBody>
        </p:sp>
      </p:grpSp>
      <p:grpSp>
        <p:nvGrpSpPr>
          <p:cNvPr id="731" name="Google Shape;731;p22"/>
          <p:cNvGrpSpPr/>
          <p:nvPr/>
        </p:nvGrpSpPr>
        <p:grpSpPr>
          <a:xfrm>
            <a:off x="6213686" y="2918635"/>
            <a:ext cx="2553559" cy="824600"/>
            <a:chOff x="6168600" y="3975800"/>
            <a:chExt cx="2553559" cy="824600"/>
          </a:xfrm>
        </p:grpSpPr>
        <p:grpSp>
          <p:nvGrpSpPr>
            <p:cNvPr id="732" name="Google Shape;732;p22"/>
            <p:cNvGrpSpPr/>
            <p:nvPr/>
          </p:nvGrpSpPr>
          <p:grpSpPr>
            <a:xfrm>
              <a:off x="6168600" y="3975800"/>
              <a:ext cx="2061000" cy="824600"/>
              <a:chOff x="6625825" y="3975800"/>
              <a:chExt cx="2061000" cy="824600"/>
            </a:xfrm>
          </p:grpSpPr>
          <p:sp>
            <p:nvSpPr>
              <p:cNvPr id="733" name="Google Shape;733;p22"/>
              <p:cNvSpPr txBox="1"/>
              <p:nvPr/>
            </p:nvSpPr>
            <p:spPr>
              <a:xfrm>
                <a:off x="6625825" y="3975800"/>
                <a:ext cx="20610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800" b="1" dirty="0">
                  <a:solidFill>
                    <a:srgbClr val="000000"/>
                  </a:solidFill>
                  <a:latin typeface="Fira Sans Extra Condensed"/>
                  <a:ea typeface="Fira Sans Extra Condensed"/>
                  <a:cs typeface="Fira Sans Extra Condensed"/>
                  <a:sym typeface="Fira Sans Extra Condensed"/>
                </a:endParaRPr>
              </a:p>
            </p:txBody>
          </p:sp>
          <p:sp>
            <p:nvSpPr>
              <p:cNvPr id="734" name="Google Shape;734;p22"/>
              <p:cNvSpPr txBox="1"/>
              <p:nvPr/>
            </p:nvSpPr>
            <p:spPr>
              <a:xfrm>
                <a:off x="6625825" y="4317400"/>
                <a:ext cx="2061000" cy="483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dirty="0">
                  <a:solidFill>
                    <a:srgbClr val="000000"/>
                  </a:solidFill>
                  <a:latin typeface="Roboto"/>
                  <a:ea typeface="Roboto"/>
                  <a:cs typeface="Roboto"/>
                  <a:sym typeface="Roboto"/>
                </a:endParaRPr>
              </a:p>
            </p:txBody>
          </p:sp>
        </p:grpSp>
        <p:sp>
          <p:nvSpPr>
            <p:cNvPr id="735" name="Google Shape;735;p22"/>
            <p:cNvSpPr txBox="1"/>
            <p:nvPr/>
          </p:nvSpPr>
          <p:spPr>
            <a:xfrm>
              <a:off x="8264959" y="4064825"/>
              <a:ext cx="457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solidFill>
                    <a:schemeClr val="accent4"/>
                  </a:solidFill>
                  <a:latin typeface="Fira Sans Extra Condensed"/>
                  <a:ea typeface="Fira Sans Extra Condensed"/>
                  <a:cs typeface="Fira Sans Extra Condensed"/>
                  <a:sym typeface="Fira Sans Extra Condensed"/>
                </a:rPr>
                <a:t>06</a:t>
              </a:r>
              <a:endParaRPr sz="1800" b="1" dirty="0">
                <a:solidFill>
                  <a:schemeClr val="accent4"/>
                </a:solidFill>
                <a:latin typeface="Fira Sans Extra Condensed"/>
                <a:ea typeface="Fira Sans Extra Condensed"/>
                <a:cs typeface="Fira Sans Extra Condensed"/>
                <a:sym typeface="Fira Sans Extra Condensed"/>
              </a:endParaRPr>
            </a:p>
          </p:txBody>
        </p:sp>
      </p:grpSp>
      <p:sp>
        <p:nvSpPr>
          <p:cNvPr id="5" name="TextBox 4">
            <a:extLst>
              <a:ext uri="{FF2B5EF4-FFF2-40B4-BE49-F238E27FC236}">
                <a16:creationId xmlns:a16="http://schemas.microsoft.com/office/drawing/2014/main" id="{16D8752F-32E1-8E0C-DC7B-1A2A3EF2F1C0}"/>
              </a:ext>
            </a:extLst>
          </p:cNvPr>
          <p:cNvSpPr txBox="1"/>
          <p:nvPr/>
        </p:nvSpPr>
        <p:spPr>
          <a:xfrm>
            <a:off x="953061" y="1239299"/>
            <a:ext cx="1840538" cy="738664"/>
          </a:xfrm>
          <a:prstGeom prst="rect">
            <a:avLst/>
          </a:prstGeom>
          <a:noFill/>
        </p:spPr>
        <p:txBody>
          <a:bodyPr wrap="square">
            <a:spAutoFit/>
          </a:bodyPr>
          <a:lstStyle/>
          <a:p>
            <a:r>
              <a:rPr lang="en-US" dirty="0">
                <a:latin typeface="Roboto" panose="02000000000000000000" pitchFamily="2" charset="0"/>
                <a:ea typeface="Roboto" panose="02000000000000000000" pitchFamily="2" charset="0"/>
                <a:cs typeface="Roboto" panose="02000000000000000000" pitchFamily="2" charset="0"/>
              </a:rPr>
              <a:t>Presence of missing or incomplete data in the dataset.</a:t>
            </a:r>
            <a:endParaRPr lang="en-IN" dirty="0">
              <a:latin typeface="Roboto" panose="02000000000000000000" pitchFamily="2" charset="0"/>
              <a:ea typeface="Roboto" panose="02000000000000000000" pitchFamily="2" charset="0"/>
              <a:cs typeface="Roboto" panose="02000000000000000000" pitchFamily="2" charset="0"/>
            </a:endParaRPr>
          </a:p>
        </p:txBody>
      </p:sp>
      <p:sp>
        <p:nvSpPr>
          <p:cNvPr id="9" name="TextBox 8">
            <a:extLst>
              <a:ext uri="{FF2B5EF4-FFF2-40B4-BE49-F238E27FC236}">
                <a16:creationId xmlns:a16="http://schemas.microsoft.com/office/drawing/2014/main" id="{853BD84A-34F4-D690-E56B-40DAA0406999}"/>
              </a:ext>
            </a:extLst>
          </p:cNvPr>
          <p:cNvSpPr txBox="1"/>
          <p:nvPr/>
        </p:nvSpPr>
        <p:spPr>
          <a:xfrm>
            <a:off x="989966" y="2306519"/>
            <a:ext cx="1838406" cy="763778"/>
          </a:xfrm>
          <a:prstGeom prst="rect">
            <a:avLst/>
          </a:prstGeom>
          <a:noFill/>
        </p:spPr>
        <p:txBody>
          <a:bodyPr wrap="square">
            <a:spAutoFit/>
          </a:bodyPr>
          <a:lstStyle/>
          <a:p>
            <a:r>
              <a:rPr lang="en-US" dirty="0">
                <a:latin typeface="Roboto" panose="02000000000000000000" pitchFamily="2" charset="0"/>
                <a:ea typeface="Roboto" panose="02000000000000000000" pitchFamily="2" charset="0"/>
                <a:cs typeface="Roboto" panose="02000000000000000000" pitchFamily="2" charset="0"/>
              </a:rPr>
              <a:t>Dealing with skewed or imbalanced data distribution.</a:t>
            </a:r>
            <a:endParaRPr lang="en-IN" dirty="0">
              <a:latin typeface="Roboto" panose="02000000000000000000" pitchFamily="2" charset="0"/>
              <a:ea typeface="Roboto" panose="02000000000000000000" pitchFamily="2" charset="0"/>
              <a:cs typeface="Roboto" panose="02000000000000000000" pitchFamily="2" charset="0"/>
            </a:endParaRPr>
          </a:p>
        </p:txBody>
      </p:sp>
      <p:sp>
        <p:nvSpPr>
          <p:cNvPr id="11" name="TextBox 10">
            <a:extLst>
              <a:ext uri="{FF2B5EF4-FFF2-40B4-BE49-F238E27FC236}">
                <a16:creationId xmlns:a16="http://schemas.microsoft.com/office/drawing/2014/main" id="{5509A6C9-CC4C-1BF6-73AA-E58234DD2575}"/>
              </a:ext>
            </a:extLst>
          </p:cNvPr>
          <p:cNvSpPr txBox="1"/>
          <p:nvPr/>
        </p:nvSpPr>
        <p:spPr>
          <a:xfrm>
            <a:off x="940662" y="3366396"/>
            <a:ext cx="2054458" cy="738664"/>
          </a:xfrm>
          <a:prstGeom prst="rect">
            <a:avLst/>
          </a:prstGeom>
          <a:noFill/>
        </p:spPr>
        <p:txBody>
          <a:bodyPr wrap="square">
            <a:spAutoFit/>
          </a:bodyPr>
          <a:lstStyle/>
          <a:p>
            <a:r>
              <a:rPr lang="en-US" dirty="0">
                <a:latin typeface="Roboto" panose="02000000000000000000" pitchFamily="2" charset="0"/>
                <a:ea typeface="Roboto" panose="02000000000000000000" pitchFamily="2" charset="0"/>
                <a:cs typeface="Roboto" panose="02000000000000000000" pitchFamily="2" charset="0"/>
              </a:rPr>
              <a:t>Selecting the most relevant features from the available attributes.</a:t>
            </a:r>
            <a:endParaRPr lang="en-IN" dirty="0">
              <a:latin typeface="Roboto" panose="02000000000000000000" pitchFamily="2" charset="0"/>
              <a:ea typeface="Roboto" panose="02000000000000000000" pitchFamily="2" charset="0"/>
              <a:cs typeface="Roboto" panose="02000000000000000000" pitchFamily="2" charset="0"/>
            </a:endParaRPr>
          </a:p>
        </p:txBody>
      </p:sp>
      <p:sp>
        <p:nvSpPr>
          <p:cNvPr id="13" name="TextBox 12">
            <a:extLst>
              <a:ext uri="{FF2B5EF4-FFF2-40B4-BE49-F238E27FC236}">
                <a16:creationId xmlns:a16="http://schemas.microsoft.com/office/drawing/2014/main" id="{AC36B97D-0673-5541-8C69-3659252BBB6A}"/>
              </a:ext>
            </a:extLst>
          </p:cNvPr>
          <p:cNvSpPr txBox="1"/>
          <p:nvPr/>
        </p:nvSpPr>
        <p:spPr>
          <a:xfrm>
            <a:off x="6342134" y="1076402"/>
            <a:ext cx="2155464" cy="954107"/>
          </a:xfrm>
          <a:prstGeom prst="rect">
            <a:avLst/>
          </a:prstGeom>
          <a:noFill/>
        </p:spPr>
        <p:txBody>
          <a:bodyPr wrap="square">
            <a:spAutoFit/>
          </a:bodyPr>
          <a:lstStyle/>
          <a:p>
            <a:r>
              <a:rPr lang="en-US" dirty="0">
                <a:latin typeface="Roboto" panose="02000000000000000000" pitchFamily="2" charset="0"/>
                <a:ea typeface="Roboto" panose="02000000000000000000" pitchFamily="2" charset="0"/>
                <a:cs typeface="Roboto" panose="02000000000000000000" pitchFamily="2" charset="0"/>
              </a:rPr>
              <a:t>Choosing and fine-tuning the appropriate machine learning algorithm.</a:t>
            </a:r>
            <a:endParaRPr lang="en-IN" dirty="0">
              <a:latin typeface="Roboto" panose="02000000000000000000" pitchFamily="2" charset="0"/>
              <a:ea typeface="Roboto" panose="02000000000000000000" pitchFamily="2" charset="0"/>
              <a:cs typeface="Roboto" panose="02000000000000000000" pitchFamily="2" charset="0"/>
            </a:endParaRPr>
          </a:p>
        </p:txBody>
      </p:sp>
      <p:sp>
        <p:nvSpPr>
          <p:cNvPr id="640" name="TextBox 639">
            <a:extLst>
              <a:ext uri="{FF2B5EF4-FFF2-40B4-BE49-F238E27FC236}">
                <a16:creationId xmlns:a16="http://schemas.microsoft.com/office/drawing/2014/main" id="{02CDF1BD-D939-C381-3ED8-BA27200CBE11}"/>
              </a:ext>
            </a:extLst>
          </p:cNvPr>
          <p:cNvSpPr txBox="1"/>
          <p:nvPr/>
        </p:nvSpPr>
        <p:spPr>
          <a:xfrm>
            <a:off x="6492985" y="2243361"/>
            <a:ext cx="1742657" cy="523220"/>
          </a:xfrm>
          <a:prstGeom prst="rect">
            <a:avLst/>
          </a:prstGeom>
          <a:noFill/>
        </p:spPr>
        <p:txBody>
          <a:bodyPr wrap="square">
            <a:spAutoFit/>
          </a:bodyPr>
          <a:lstStyle/>
          <a:p>
            <a:r>
              <a:rPr lang="en-US" dirty="0">
                <a:latin typeface="Roboto" panose="02000000000000000000" pitchFamily="2" charset="0"/>
                <a:ea typeface="Roboto" panose="02000000000000000000" pitchFamily="2" charset="0"/>
                <a:cs typeface="Roboto" panose="02000000000000000000" pitchFamily="2" charset="0"/>
              </a:rPr>
              <a:t>Handling outliers in the dataset.</a:t>
            </a:r>
            <a:endParaRPr lang="en-IN" dirty="0">
              <a:latin typeface="Roboto" panose="02000000000000000000" pitchFamily="2" charset="0"/>
              <a:ea typeface="Roboto" panose="02000000000000000000" pitchFamily="2" charset="0"/>
              <a:cs typeface="Roboto" panose="02000000000000000000" pitchFamily="2" charset="0"/>
            </a:endParaRPr>
          </a:p>
        </p:txBody>
      </p:sp>
      <p:sp>
        <p:nvSpPr>
          <p:cNvPr id="737" name="TextBox 736">
            <a:extLst>
              <a:ext uri="{FF2B5EF4-FFF2-40B4-BE49-F238E27FC236}">
                <a16:creationId xmlns:a16="http://schemas.microsoft.com/office/drawing/2014/main" id="{0F23E33D-C1D6-486C-B0CC-A34737F63F93}"/>
              </a:ext>
            </a:extLst>
          </p:cNvPr>
          <p:cNvSpPr txBox="1"/>
          <p:nvPr/>
        </p:nvSpPr>
        <p:spPr>
          <a:xfrm>
            <a:off x="6116125" y="3034575"/>
            <a:ext cx="2730827" cy="1169551"/>
          </a:xfrm>
          <a:prstGeom prst="rect">
            <a:avLst/>
          </a:prstGeom>
          <a:noFill/>
        </p:spPr>
        <p:txBody>
          <a:bodyPr wrap="square">
            <a:spAutoFit/>
          </a:bodyPr>
          <a:lstStyle/>
          <a:p>
            <a:r>
              <a:rPr lang="en-US" dirty="0">
                <a:latin typeface="Roboto" panose="02000000000000000000" pitchFamily="2" charset="0"/>
                <a:ea typeface="Roboto" panose="02000000000000000000" pitchFamily="2" charset="0"/>
                <a:cs typeface="Roboto" panose="02000000000000000000" pitchFamily="2" charset="0"/>
              </a:rPr>
              <a:t>The prediction model must    account for seasonality and trends in video views, as certain categories or time periods may display specific patterns.</a:t>
            </a:r>
            <a:endParaRPr lang="en-IN" dirty="0">
              <a:latin typeface="Roboto" panose="02000000000000000000" pitchFamily="2" charset="0"/>
              <a:ea typeface="Roboto" panose="02000000000000000000" pitchFamily="2" charset="0"/>
              <a:cs typeface="Roboto" panose="02000000000000000000" pitchFamily="2"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3"/>
        <p:cNvGrpSpPr/>
        <p:nvPr/>
      </p:nvGrpSpPr>
      <p:grpSpPr>
        <a:xfrm>
          <a:off x="0" y="0"/>
          <a:ext cx="0" cy="0"/>
          <a:chOff x="0" y="0"/>
          <a:chExt cx="0" cy="0"/>
        </a:xfrm>
      </p:grpSpPr>
      <p:sp>
        <p:nvSpPr>
          <p:cNvPr id="1184" name="Google Shape;1184;p29"/>
          <p:cNvSpPr txBox="1">
            <a:spLocks noGrp="1"/>
          </p:cNvSpPr>
          <p:nvPr>
            <p:ph type="title"/>
          </p:nvPr>
        </p:nvSpPr>
        <p:spPr>
          <a:xfrm>
            <a:off x="457200" y="375216"/>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Dataset Description</a:t>
            </a:r>
            <a:endParaRPr dirty="0"/>
          </a:p>
        </p:txBody>
      </p:sp>
      <p:grpSp>
        <p:nvGrpSpPr>
          <p:cNvPr id="1186" name="Google Shape;1186;p29"/>
          <p:cNvGrpSpPr/>
          <p:nvPr/>
        </p:nvGrpSpPr>
        <p:grpSpPr>
          <a:xfrm>
            <a:off x="4775879" y="985027"/>
            <a:ext cx="4114785" cy="3734967"/>
            <a:chOff x="457200" y="997005"/>
            <a:chExt cx="4114785" cy="3734967"/>
          </a:xfrm>
        </p:grpSpPr>
        <p:sp>
          <p:nvSpPr>
            <p:cNvPr id="1187" name="Google Shape;1187;p29"/>
            <p:cNvSpPr/>
            <p:nvPr/>
          </p:nvSpPr>
          <p:spPr>
            <a:xfrm>
              <a:off x="457200" y="4475703"/>
              <a:ext cx="3036451" cy="256268"/>
            </a:xfrm>
            <a:custGeom>
              <a:avLst/>
              <a:gdLst/>
              <a:ahLst/>
              <a:cxnLst/>
              <a:rect l="l" t="t" r="r" b="b"/>
              <a:pathLst>
                <a:path w="85915" h="7251" extrusionOk="0">
                  <a:moveTo>
                    <a:pt x="40754" y="1"/>
                  </a:moveTo>
                  <a:lnTo>
                    <a:pt x="38564" y="14"/>
                  </a:lnTo>
                  <a:lnTo>
                    <a:pt x="36414" y="42"/>
                  </a:lnTo>
                  <a:lnTo>
                    <a:pt x="34306" y="69"/>
                  </a:lnTo>
                  <a:lnTo>
                    <a:pt x="32225" y="110"/>
                  </a:lnTo>
                  <a:lnTo>
                    <a:pt x="30184" y="164"/>
                  </a:lnTo>
                  <a:lnTo>
                    <a:pt x="28185" y="219"/>
                  </a:lnTo>
                  <a:lnTo>
                    <a:pt x="26240" y="287"/>
                  </a:lnTo>
                  <a:lnTo>
                    <a:pt x="24335" y="355"/>
                  </a:lnTo>
                  <a:lnTo>
                    <a:pt x="22485" y="436"/>
                  </a:lnTo>
                  <a:lnTo>
                    <a:pt x="20690" y="518"/>
                  </a:lnTo>
                  <a:lnTo>
                    <a:pt x="18935" y="613"/>
                  </a:lnTo>
                  <a:lnTo>
                    <a:pt x="17262" y="722"/>
                  </a:lnTo>
                  <a:lnTo>
                    <a:pt x="15630" y="831"/>
                  </a:lnTo>
                  <a:lnTo>
                    <a:pt x="14079" y="939"/>
                  </a:lnTo>
                  <a:lnTo>
                    <a:pt x="12583" y="1062"/>
                  </a:lnTo>
                  <a:lnTo>
                    <a:pt x="11168" y="1184"/>
                  </a:lnTo>
                  <a:lnTo>
                    <a:pt x="9808" y="1320"/>
                  </a:lnTo>
                  <a:lnTo>
                    <a:pt x="8543" y="1456"/>
                  </a:lnTo>
                  <a:lnTo>
                    <a:pt x="7332" y="1592"/>
                  </a:lnTo>
                  <a:lnTo>
                    <a:pt x="6217" y="1742"/>
                  </a:lnTo>
                  <a:lnTo>
                    <a:pt x="5183" y="1892"/>
                  </a:lnTo>
                  <a:lnTo>
                    <a:pt x="4244" y="2055"/>
                  </a:lnTo>
                  <a:lnTo>
                    <a:pt x="3374" y="2218"/>
                  </a:lnTo>
                  <a:lnTo>
                    <a:pt x="2612" y="2381"/>
                  </a:lnTo>
                  <a:lnTo>
                    <a:pt x="1932" y="2545"/>
                  </a:lnTo>
                  <a:lnTo>
                    <a:pt x="1361" y="2721"/>
                  </a:lnTo>
                  <a:lnTo>
                    <a:pt x="1102" y="2803"/>
                  </a:lnTo>
                  <a:lnTo>
                    <a:pt x="871" y="2898"/>
                  </a:lnTo>
                  <a:lnTo>
                    <a:pt x="667" y="2980"/>
                  </a:lnTo>
                  <a:lnTo>
                    <a:pt x="504" y="3075"/>
                  </a:lnTo>
                  <a:lnTo>
                    <a:pt x="354" y="3157"/>
                  </a:lnTo>
                  <a:lnTo>
                    <a:pt x="218" y="3252"/>
                  </a:lnTo>
                  <a:lnTo>
                    <a:pt x="123" y="3347"/>
                  </a:lnTo>
                  <a:lnTo>
                    <a:pt x="55" y="3442"/>
                  </a:lnTo>
                  <a:lnTo>
                    <a:pt x="14" y="3538"/>
                  </a:lnTo>
                  <a:lnTo>
                    <a:pt x="0" y="3619"/>
                  </a:lnTo>
                  <a:lnTo>
                    <a:pt x="14" y="3714"/>
                  </a:lnTo>
                  <a:lnTo>
                    <a:pt x="55" y="3810"/>
                  </a:lnTo>
                  <a:lnTo>
                    <a:pt x="123" y="3905"/>
                  </a:lnTo>
                  <a:lnTo>
                    <a:pt x="218" y="4000"/>
                  </a:lnTo>
                  <a:lnTo>
                    <a:pt x="354" y="4082"/>
                  </a:lnTo>
                  <a:lnTo>
                    <a:pt x="504" y="4177"/>
                  </a:lnTo>
                  <a:lnTo>
                    <a:pt x="667" y="4272"/>
                  </a:lnTo>
                  <a:lnTo>
                    <a:pt x="871" y="4354"/>
                  </a:lnTo>
                  <a:lnTo>
                    <a:pt x="1102" y="4449"/>
                  </a:lnTo>
                  <a:lnTo>
                    <a:pt x="1361" y="4531"/>
                  </a:lnTo>
                  <a:lnTo>
                    <a:pt x="1932" y="4707"/>
                  </a:lnTo>
                  <a:lnTo>
                    <a:pt x="2612" y="4871"/>
                  </a:lnTo>
                  <a:lnTo>
                    <a:pt x="3374" y="5034"/>
                  </a:lnTo>
                  <a:lnTo>
                    <a:pt x="4244" y="5197"/>
                  </a:lnTo>
                  <a:lnTo>
                    <a:pt x="5183" y="5360"/>
                  </a:lnTo>
                  <a:lnTo>
                    <a:pt x="6217" y="5510"/>
                  </a:lnTo>
                  <a:lnTo>
                    <a:pt x="7332" y="5646"/>
                  </a:lnTo>
                  <a:lnTo>
                    <a:pt x="8543" y="5796"/>
                  </a:lnTo>
                  <a:lnTo>
                    <a:pt x="9808" y="5932"/>
                  </a:lnTo>
                  <a:lnTo>
                    <a:pt x="11168" y="6068"/>
                  </a:lnTo>
                  <a:lnTo>
                    <a:pt x="12583" y="6190"/>
                  </a:lnTo>
                  <a:lnTo>
                    <a:pt x="14079" y="6312"/>
                  </a:lnTo>
                  <a:lnTo>
                    <a:pt x="15630" y="6421"/>
                  </a:lnTo>
                  <a:lnTo>
                    <a:pt x="17262" y="6530"/>
                  </a:lnTo>
                  <a:lnTo>
                    <a:pt x="18935" y="6639"/>
                  </a:lnTo>
                  <a:lnTo>
                    <a:pt x="20690" y="6721"/>
                  </a:lnTo>
                  <a:lnTo>
                    <a:pt x="22485" y="6816"/>
                  </a:lnTo>
                  <a:lnTo>
                    <a:pt x="24335" y="6897"/>
                  </a:lnTo>
                  <a:lnTo>
                    <a:pt x="26240" y="6965"/>
                  </a:lnTo>
                  <a:lnTo>
                    <a:pt x="28185" y="7033"/>
                  </a:lnTo>
                  <a:lnTo>
                    <a:pt x="30184" y="7088"/>
                  </a:lnTo>
                  <a:lnTo>
                    <a:pt x="32225" y="7142"/>
                  </a:lnTo>
                  <a:lnTo>
                    <a:pt x="34306" y="7183"/>
                  </a:lnTo>
                  <a:lnTo>
                    <a:pt x="36414" y="7210"/>
                  </a:lnTo>
                  <a:lnTo>
                    <a:pt x="38564" y="7237"/>
                  </a:lnTo>
                  <a:lnTo>
                    <a:pt x="40754" y="7251"/>
                  </a:lnTo>
                  <a:lnTo>
                    <a:pt x="45175" y="7251"/>
                  </a:lnTo>
                  <a:lnTo>
                    <a:pt x="47351" y="7237"/>
                  </a:lnTo>
                  <a:lnTo>
                    <a:pt x="49500" y="7210"/>
                  </a:lnTo>
                  <a:lnTo>
                    <a:pt x="51622" y="7183"/>
                  </a:lnTo>
                  <a:lnTo>
                    <a:pt x="53690" y="7142"/>
                  </a:lnTo>
                  <a:lnTo>
                    <a:pt x="55730" y="7088"/>
                  </a:lnTo>
                  <a:lnTo>
                    <a:pt x="57730" y="7033"/>
                  </a:lnTo>
                  <a:lnTo>
                    <a:pt x="59675" y="6965"/>
                  </a:lnTo>
                  <a:lnTo>
                    <a:pt x="61579" y="6897"/>
                  </a:lnTo>
                  <a:lnTo>
                    <a:pt x="63429" y="6816"/>
                  </a:lnTo>
                  <a:lnTo>
                    <a:pt x="65238" y="6721"/>
                  </a:lnTo>
                  <a:lnTo>
                    <a:pt x="66980" y="6639"/>
                  </a:lnTo>
                  <a:lnTo>
                    <a:pt x="68666" y="6530"/>
                  </a:lnTo>
                  <a:lnTo>
                    <a:pt x="70285" y="6421"/>
                  </a:lnTo>
                  <a:lnTo>
                    <a:pt x="71836" y="6312"/>
                  </a:lnTo>
                  <a:lnTo>
                    <a:pt x="73332" y="6190"/>
                  </a:lnTo>
                  <a:lnTo>
                    <a:pt x="74760" y="6068"/>
                  </a:lnTo>
                  <a:lnTo>
                    <a:pt x="76107" y="5932"/>
                  </a:lnTo>
                  <a:lnTo>
                    <a:pt x="77386" y="5796"/>
                  </a:lnTo>
                  <a:lnTo>
                    <a:pt x="78583" y="5646"/>
                  </a:lnTo>
                  <a:lnTo>
                    <a:pt x="79698" y="5510"/>
                  </a:lnTo>
                  <a:lnTo>
                    <a:pt x="80732" y="5360"/>
                  </a:lnTo>
                  <a:lnTo>
                    <a:pt x="81684" y="5197"/>
                  </a:lnTo>
                  <a:lnTo>
                    <a:pt x="82541" y="5034"/>
                  </a:lnTo>
                  <a:lnTo>
                    <a:pt x="83303" y="4871"/>
                  </a:lnTo>
                  <a:lnTo>
                    <a:pt x="83983" y="4707"/>
                  </a:lnTo>
                  <a:lnTo>
                    <a:pt x="84568" y="4531"/>
                  </a:lnTo>
                  <a:lnTo>
                    <a:pt x="84813" y="4449"/>
                  </a:lnTo>
                  <a:lnTo>
                    <a:pt x="85044" y="4354"/>
                  </a:lnTo>
                  <a:lnTo>
                    <a:pt x="85248" y="4272"/>
                  </a:lnTo>
                  <a:lnTo>
                    <a:pt x="85425" y="4177"/>
                  </a:lnTo>
                  <a:lnTo>
                    <a:pt x="85574" y="4082"/>
                  </a:lnTo>
                  <a:lnTo>
                    <a:pt x="85697" y="4000"/>
                  </a:lnTo>
                  <a:lnTo>
                    <a:pt x="85792" y="3905"/>
                  </a:lnTo>
                  <a:lnTo>
                    <a:pt x="85860" y="3810"/>
                  </a:lnTo>
                  <a:lnTo>
                    <a:pt x="85901" y="3714"/>
                  </a:lnTo>
                  <a:lnTo>
                    <a:pt x="85914" y="3619"/>
                  </a:lnTo>
                  <a:lnTo>
                    <a:pt x="85901" y="3538"/>
                  </a:lnTo>
                  <a:lnTo>
                    <a:pt x="85860" y="3442"/>
                  </a:lnTo>
                  <a:lnTo>
                    <a:pt x="85792" y="3347"/>
                  </a:lnTo>
                  <a:lnTo>
                    <a:pt x="85697" y="3252"/>
                  </a:lnTo>
                  <a:lnTo>
                    <a:pt x="85574" y="3157"/>
                  </a:lnTo>
                  <a:lnTo>
                    <a:pt x="85425" y="3075"/>
                  </a:lnTo>
                  <a:lnTo>
                    <a:pt x="85248" y="2980"/>
                  </a:lnTo>
                  <a:lnTo>
                    <a:pt x="85044" y="2898"/>
                  </a:lnTo>
                  <a:lnTo>
                    <a:pt x="84813" y="2803"/>
                  </a:lnTo>
                  <a:lnTo>
                    <a:pt x="84568" y="2721"/>
                  </a:lnTo>
                  <a:lnTo>
                    <a:pt x="83983" y="2545"/>
                  </a:lnTo>
                  <a:lnTo>
                    <a:pt x="83303" y="2381"/>
                  </a:lnTo>
                  <a:lnTo>
                    <a:pt x="82541" y="2218"/>
                  </a:lnTo>
                  <a:lnTo>
                    <a:pt x="81684" y="2055"/>
                  </a:lnTo>
                  <a:lnTo>
                    <a:pt x="80732" y="1892"/>
                  </a:lnTo>
                  <a:lnTo>
                    <a:pt x="79698" y="1742"/>
                  </a:lnTo>
                  <a:lnTo>
                    <a:pt x="78583" y="1592"/>
                  </a:lnTo>
                  <a:lnTo>
                    <a:pt x="77386" y="1456"/>
                  </a:lnTo>
                  <a:lnTo>
                    <a:pt x="76107" y="1320"/>
                  </a:lnTo>
                  <a:lnTo>
                    <a:pt x="74760" y="1184"/>
                  </a:lnTo>
                  <a:lnTo>
                    <a:pt x="73332" y="1062"/>
                  </a:lnTo>
                  <a:lnTo>
                    <a:pt x="71836" y="939"/>
                  </a:lnTo>
                  <a:lnTo>
                    <a:pt x="70285" y="831"/>
                  </a:lnTo>
                  <a:lnTo>
                    <a:pt x="68666" y="722"/>
                  </a:lnTo>
                  <a:lnTo>
                    <a:pt x="66980" y="613"/>
                  </a:lnTo>
                  <a:lnTo>
                    <a:pt x="65238" y="518"/>
                  </a:lnTo>
                  <a:lnTo>
                    <a:pt x="63429" y="436"/>
                  </a:lnTo>
                  <a:lnTo>
                    <a:pt x="61579" y="355"/>
                  </a:lnTo>
                  <a:lnTo>
                    <a:pt x="59675" y="287"/>
                  </a:lnTo>
                  <a:lnTo>
                    <a:pt x="57730" y="219"/>
                  </a:lnTo>
                  <a:lnTo>
                    <a:pt x="55730" y="164"/>
                  </a:lnTo>
                  <a:lnTo>
                    <a:pt x="53690" y="110"/>
                  </a:lnTo>
                  <a:lnTo>
                    <a:pt x="51622" y="69"/>
                  </a:lnTo>
                  <a:lnTo>
                    <a:pt x="49500" y="42"/>
                  </a:lnTo>
                  <a:lnTo>
                    <a:pt x="47351" y="14"/>
                  </a:lnTo>
                  <a:lnTo>
                    <a:pt x="45175"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29"/>
            <p:cNvSpPr/>
            <p:nvPr/>
          </p:nvSpPr>
          <p:spPr>
            <a:xfrm>
              <a:off x="1125429" y="3092593"/>
              <a:ext cx="204386" cy="1191325"/>
            </a:xfrm>
            <a:custGeom>
              <a:avLst/>
              <a:gdLst/>
              <a:ahLst/>
              <a:cxnLst/>
              <a:rect l="l" t="t" r="r" b="b"/>
              <a:pathLst>
                <a:path w="5783" h="33708" extrusionOk="0">
                  <a:moveTo>
                    <a:pt x="531" y="0"/>
                  </a:moveTo>
                  <a:lnTo>
                    <a:pt x="423" y="14"/>
                  </a:lnTo>
                  <a:lnTo>
                    <a:pt x="327" y="41"/>
                  </a:lnTo>
                  <a:lnTo>
                    <a:pt x="232" y="96"/>
                  </a:lnTo>
                  <a:lnTo>
                    <a:pt x="151" y="164"/>
                  </a:lnTo>
                  <a:lnTo>
                    <a:pt x="96" y="245"/>
                  </a:lnTo>
                  <a:lnTo>
                    <a:pt x="42" y="327"/>
                  </a:lnTo>
                  <a:lnTo>
                    <a:pt x="15" y="422"/>
                  </a:lnTo>
                  <a:lnTo>
                    <a:pt x="1" y="531"/>
                  </a:lnTo>
                  <a:lnTo>
                    <a:pt x="1" y="10420"/>
                  </a:lnTo>
                  <a:lnTo>
                    <a:pt x="15" y="10529"/>
                  </a:lnTo>
                  <a:lnTo>
                    <a:pt x="42" y="10624"/>
                  </a:lnTo>
                  <a:lnTo>
                    <a:pt x="83" y="10719"/>
                  </a:lnTo>
                  <a:lnTo>
                    <a:pt x="151" y="10801"/>
                  </a:lnTo>
                  <a:lnTo>
                    <a:pt x="4721" y="15371"/>
                  </a:lnTo>
                  <a:lnTo>
                    <a:pt x="4721" y="19983"/>
                  </a:lnTo>
                  <a:lnTo>
                    <a:pt x="341" y="24376"/>
                  </a:lnTo>
                  <a:lnTo>
                    <a:pt x="273" y="24444"/>
                  </a:lnTo>
                  <a:lnTo>
                    <a:pt x="219" y="24539"/>
                  </a:lnTo>
                  <a:lnTo>
                    <a:pt x="191" y="24635"/>
                  </a:lnTo>
                  <a:lnTo>
                    <a:pt x="178" y="24743"/>
                  </a:lnTo>
                  <a:lnTo>
                    <a:pt x="178" y="33177"/>
                  </a:lnTo>
                  <a:lnTo>
                    <a:pt x="191" y="33286"/>
                  </a:lnTo>
                  <a:lnTo>
                    <a:pt x="219" y="33395"/>
                  </a:lnTo>
                  <a:lnTo>
                    <a:pt x="273" y="33476"/>
                  </a:lnTo>
                  <a:lnTo>
                    <a:pt x="341" y="33558"/>
                  </a:lnTo>
                  <a:lnTo>
                    <a:pt x="409" y="33626"/>
                  </a:lnTo>
                  <a:lnTo>
                    <a:pt x="504" y="33667"/>
                  </a:lnTo>
                  <a:lnTo>
                    <a:pt x="599" y="33707"/>
                  </a:lnTo>
                  <a:lnTo>
                    <a:pt x="817" y="33707"/>
                  </a:lnTo>
                  <a:lnTo>
                    <a:pt x="912" y="33667"/>
                  </a:lnTo>
                  <a:lnTo>
                    <a:pt x="1007" y="33626"/>
                  </a:lnTo>
                  <a:lnTo>
                    <a:pt x="1089" y="33558"/>
                  </a:lnTo>
                  <a:lnTo>
                    <a:pt x="1144" y="33476"/>
                  </a:lnTo>
                  <a:lnTo>
                    <a:pt x="1198" y="33395"/>
                  </a:lnTo>
                  <a:lnTo>
                    <a:pt x="1225" y="33286"/>
                  </a:lnTo>
                  <a:lnTo>
                    <a:pt x="1239" y="33177"/>
                  </a:lnTo>
                  <a:lnTo>
                    <a:pt x="1239" y="24961"/>
                  </a:lnTo>
                  <a:lnTo>
                    <a:pt x="5632" y="20581"/>
                  </a:lnTo>
                  <a:lnTo>
                    <a:pt x="5700" y="20499"/>
                  </a:lnTo>
                  <a:lnTo>
                    <a:pt x="5741" y="20404"/>
                  </a:lnTo>
                  <a:lnTo>
                    <a:pt x="5768" y="20309"/>
                  </a:lnTo>
                  <a:lnTo>
                    <a:pt x="5782" y="20200"/>
                  </a:lnTo>
                  <a:lnTo>
                    <a:pt x="5782" y="15154"/>
                  </a:lnTo>
                  <a:lnTo>
                    <a:pt x="5768" y="15045"/>
                  </a:lnTo>
                  <a:lnTo>
                    <a:pt x="5741" y="14950"/>
                  </a:lnTo>
                  <a:lnTo>
                    <a:pt x="5700" y="14854"/>
                  </a:lnTo>
                  <a:lnTo>
                    <a:pt x="5632" y="14773"/>
                  </a:lnTo>
                  <a:lnTo>
                    <a:pt x="1062" y="10202"/>
                  </a:lnTo>
                  <a:lnTo>
                    <a:pt x="1062" y="531"/>
                  </a:lnTo>
                  <a:lnTo>
                    <a:pt x="1048" y="422"/>
                  </a:lnTo>
                  <a:lnTo>
                    <a:pt x="1021" y="327"/>
                  </a:lnTo>
                  <a:lnTo>
                    <a:pt x="967" y="245"/>
                  </a:lnTo>
                  <a:lnTo>
                    <a:pt x="899" y="164"/>
                  </a:lnTo>
                  <a:lnTo>
                    <a:pt x="831" y="96"/>
                  </a:lnTo>
                  <a:lnTo>
                    <a:pt x="735" y="41"/>
                  </a:lnTo>
                  <a:lnTo>
                    <a:pt x="640" y="14"/>
                  </a:lnTo>
                  <a:lnTo>
                    <a:pt x="5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9"/>
            <p:cNvSpPr/>
            <p:nvPr/>
          </p:nvSpPr>
          <p:spPr>
            <a:xfrm>
              <a:off x="1484583" y="3638253"/>
              <a:ext cx="111541" cy="667302"/>
            </a:xfrm>
            <a:custGeom>
              <a:avLst/>
              <a:gdLst/>
              <a:ahLst/>
              <a:cxnLst/>
              <a:rect l="l" t="t" r="r" b="b"/>
              <a:pathLst>
                <a:path w="3156" h="18881" extrusionOk="0">
                  <a:moveTo>
                    <a:pt x="2517" y="0"/>
                  </a:moveTo>
                  <a:lnTo>
                    <a:pt x="2421" y="41"/>
                  </a:lnTo>
                  <a:lnTo>
                    <a:pt x="2326" y="82"/>
                  </a:lnTo>
                  <a:lnTo>
                    <a:pt x="2244" y="150"/>
                  </a:lnTo>
                  <a:lnTo>
                    <a:pt x="2176" y="232"/>
                  </a:lnTo>
                  <a:lnTo>
                    <a:pt x="2136" y="313"/>
                  </a:lnTo>
                  <a:lnTo>
                    <a:pt x="2108" y="422"/>
                  </a:lnTo>
                  <a:lnTo>
                    <a:pt x="2095" y="531"/>
                  </a:lnTo>
                  <a:lnTo>
                    <a:pt x="2095" y="6489"/>
                  </a:lnTo>
                  <a:lnTo>
                    <a:pt x="163" y="8420"/>
                  </a:lnTo>
                  <a:lnTo>
                    <a:pt x="95" y="8502"/>
                  </a:lnTo>
                  <a:lnTo>
                    <a:pt x="41" y="8583"/>
                  </a:lnTo>
                  <a:lnTo>
                    <a:pt x="14" y="8692"/>
                  </a:lnTo>
                  <a:lnTo>
                    <a:pt x="0" y="8787"/>
                  </a:lnTo>
                  <a:lnTo>
                    <a:pt x="0" y="18350"/>
                  </a:lnTo>
                  <a:lnTo>
                    <a:pt x="14" y="18459"/>
                  </a:lnTo>
                  <a:lnTo>
                    <a:pt x="41" y="18568"/>
                  </a:lnTo>
                  <a:lnTo>
                    <a:pt x="95" y="18649"/>
                  </a:lnTo>
                  <a:lnTo>
                    <a:pt x="163" y="18731"/>
                  </a:lnTo>
                  <a:lnTo>
                    <a:pt x="245" y="18799"/>
                  </a:lnTo>
                  <a:lnTo>
                    <a:pt x="327" y="18840"/>
                  </a:lnTo>
                  <a:lnTo>
                    <a:pt x="422" y="18881"/>
                  </a:lnTo>
                  <a:lnTo>
                    <a:pt x="639" y="18881"/>
                  </a:lnTo>
                  <a:lnTo>
                    <a:pt x="735" y="18840"/>
                  </a:lnTo>
                  <a:lnTo>
                    <a:pt x="830" y="18799"/>
                  </a:lnTo>
                  <a:lnTo>
                    <a:pt x="911" y="18731"/>
                  </a:lnTo>
                  <a:lnTo>
                    <a:pt x="979" y="18649"/>
                  </a:lnTo>
                  <a:lnTo>
                    <a:pt x="1020" y="18568"/>
                  </a:lnTo>
                  <a:lnTo>
                    <a:pt x="1047" y="18459"/>
                  </a:lnTo>
                  <a:lnTo>
                    <a:pt x="1061" y="18350"/>
                  </a:lnTo>
                  <a:lnTo>
                    <a:pt x="1061" y="9005"/>
                  </a:lnTo>
                  <a:lnTo>
                    <a:pt x="2993" y="7074"/>
                  </a:lnTo>
                  <a:lnTo>
                    <a:pt x="3061" y="6992"/>
                  </a:lnTo>
                  <a:lnTo>
                    <a:pt x="3115" y="6910"/>
                  </a:lnTo>
                  <a:lnTo>
                    <a:pt x="3142" y="6802"/>
                  </a:lnTo>
                  <a:lnTo>
                    <a:pt x="3156" y="6706"/>
                  </a:lnTo>
                  <a:lnTo>
                    <a:pt x="3156" y="531"/>
                  </a:lnTo>
                  <a:lnTo>
                    <a:pt x="3142" y="422"/>
                  </a:lnTo>
                  <a:lnTo>
                    <a:pt x="3115" y="313"/>
                  </a:lnTo>
                  <a:lnTo>
                    <a:pt x="3061" y="232"/>
                  </a:lnTo>
                  <a:lnTo>
                    <a:pt x="2993" y="150"/>
                  </a:lnTo>
                  <a:lnTo>
                    <a:pt x="2925" y="82"/>
                  </a:lnTo>
                  <a:lnTo>
                    <a:pt x="2829" y="41"/>
                  </a:lnTo>
                  <a:lnTo>
                    <a:pt x="27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9"/>
            <p:cNvSpPr/>
            <p:nvPr/>
          </p:nvSpPr>
          <p:spPr>
            <a:xfrm>
              <a:off x="1689360" y="3070009"/>
              <a:ext cx="205799" cy="1235538"/>
            </a:xfrm>
            <a:custGeom>
              <a:avLst/>
              <a:gdLst/>
              <a:ahLst/>
              <a:cxnLst/>
              <a:rect l="l" t="t" r="r" b="b"/>
              <a:pathLst>
                <a:path w="5823" h="34959" extrusionOk="0">
                  <a:moveTo>
                    <a:pt x="531" y="0"/>
                  </a:moveTo>
                  <a:lnTo>
                    <a:pt x="422" y="14"/>
                  </a:lnTo>
                  <a:lnTo>
                    <a:pt x="327" y="41"/>
                  </a:lnTo>
                  <a:lnTo>
                    <a:pt x="232" y="95"/>
                  </a:lnTo>
                  <a:lnTo>
                    <a:pt x="164" y="150"/>
                  </a:lnTo>
                  <a:lnTo>
                    <a:pt x="96" y="231"/>
                  </a:lnTo>
                  <a:lnTo>
                    <a:pt x="42" y="327"/>
                  </a:lnTo>
                  <a:lnTo>
                    <a:pt x="14" y="422"/>
                  </a:lnTo>
                  <a:lnTo>
                    <a:pt x="1" y="531"/>
                  </a:lnTo>
                  <a:lnTo>
                    <a:pt x="1" y="7726"/>
                  </a:lnTo>
                  <a:lnTo>
                    <a:pt x="14" y="7835"/>
                  </a:lnTo>
                  <a:lnTo>
                    <a:pt x="42" y="7930"/>
                  </a:lnTo>
                  <a:lnTo>
                    <a:pt x="96" y="8026"/>
                  </a:lnTo>
                  <a:lnTo>
                    <a:pt x="164" y="8107"/>
                  </a:lnTo>
                  <a:lnTo>
                    <a:pt x="4762" y="12705"/>
                  </a:lnTo>
                  <a:lnTo>
                    <a:pt x="4762" y="34428"/>
                  </a:lnTo>
                  <a:lnTo>
                    <a:pt x="4775" y="34537"/>
                  </a:lnTo>
                  <a:lnTo>
                    <a:pt x="4802" y="34646"/>
                  </a:lnTo>
                  <a:lnTo>
                    <a:pt x="4857" y="34727"/>
                  </a:lnTo>
                  <a:lnTo>
                    <a:pt x="4911" y="34809"/>
                  </a:lnTo>
                  <a:lnTo>
                    <a:pt x="4993" y="34877"/>
                  </a:lnTo>
                  <a:lnTo>
                    <a:pt x="5088" y="34918"/>
                  </a:lnTo>
                  <a:lnTo>
                    <a:pt x="5183" y="34959"/>
                  </a:lnTo>
                  <a:lnTo>
                    <a:pt x="5401" y="34959"/>
                  </a:lnTo>
                  <a:lnTo>
                    <a:pt x="5496" y="34918"/>
                  </a:lnTo>
                  <a:lnTo>
                    <a:pt x="5591" y="34877"/>
                  </a:lnTo>
                  <a:lnTo>
                    <a:pt x="5673" y="34809"/>
                  </a:lnTo>
                  <a:lnTo>
                    <a:pt x="5727" y="34727"/>
                  </a:lnTo>
                  <a:lnTo>
                    <a:pt x="5782" y="34646"/>
                  </a:lnTo>
                  <a:lnTo>
                    <a:pt x="5809" y="34537"/>
                  </a:lnTo>
                  <a:lnTo>
                    <a:pt x="5823" y="34428"/>
                  </a:lnTo>
                  <a:lnTo>
                    <a:pt x="5823" y="12487"/>
                  </a:lnTo>
                  <a:lnTo>
                    <a:pt x="5809" y="12392"/>
                  </a:lnTo>
                  <a:lnTo>
                    <a:pt x="5782" y="12283"/>
                  </a:lnTo>
                  <a:lnTo>
                    <a:pt x="5727" y="12202"/>
                  </a:lnTo>
                  <a:lnTo>
                    <a:pt x="5673" y="12120"/>
                  </a:lnTo>
                  <a:lnTo>
                    <a:pt x="1062" y="7509"/>
                  </a:lnTo>
                  <a:lnTo>
                    <a:pt x="1062" y="531"/>
                  </a:lnTo>
                  <a:lnTo>
                    <a:pt x="1048" y="422"/>
                  </a:lnTo>
                  <a:lnTo>
                    <a:pt x="1021" y="327"/>
                  </a:lnTo>
                  <a:lnTo>
                    <a:pt x="967" y="231"/>
                  </a:lnTo>
                  <a:lnTo>
                    <a:pt x="912" y="150"/>
                  </a:lnTo>
                  <a:lnTo>
                    <a:pt x="831" y="95"/>
                  </a:lnTo>
                  <a:lnTo>
                    <a:pt x="735" y="41"/>
                  </a:lnTo>
                  <a:lnTo>
                    <a:pt x="640" y="14"/>
                  </a:lnTo>
                  <a:lnTo>
                    <a:pt x="5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9"/>
            <p:cNvSpPr/>
            <p:nvPr/>
          </p:nvSpPr>
          <p:spPr>
            <a:xfrm>
              <a:off x="2097995" y="3230077"/>
              <a:ext cx="167842" cy="1103852"/>
            </a:xfrm>
            <a:custGeom>
              <a:avLst/>
              <a:gdLst/>
              <a:ahLst/>
              <a:cxnLst/>
              <a:rect l="l" t="t" r="r" b="b"/>
              <a:pathLst>
                <a:path w="4749" h="31233" extrusionOk="0">
                  <a:moveTo>
                    <a:pt x="4041" y="1"/>
                  </a:moveTo>
                  <a:lnTo>
                    <a:pt x="3932" y="14"/>
                  </a:lnTo>
                  <a:lnTo>
                    <a:pt x="3823" y="42"/>
                  </a:lnTo>
                  <a:lnTo>
                    <a:pt x="3742" y="96"/>
                  </a:lnTo>
                  <a:lnTo>
                    <a:pt x="3660" y="150"/>
                  </a:lnTo>
                  <a:lnTo>
                    <a:pt x="3592" y="232"/>
                  </a:lnTo>
                  <a:lnTo>
                    <a:pt x="3551" y="327"/>
                  </a:lnTo>
                  <a:lnTo>
                    <a:pt x="3510" y="422"/>
                  </a:lnTo>
                  <a:lnTo>
                    <a:pt x="3510" y="531"/>
                  </a:lnTo>
                  <a:lnTo>
                    <a:pt x="3510" y="6856"/>
                  </a:lnTo>
                  <a:lnTo>
                    <a:pt x="151" y="10203"/>
                  </a:lnTo>
                  <a:lnTo>
                    <a:pt x="96" y="10284"/>
                  </a:lnTo>
                  <a:lnTo>
                    <a:pt x="42" y="10379"/>
                  </a:lnTo>
                  <a:lnTo>
                    <a:pt x="15" y="10475"/>
                  </a:lnTo>
                  <a:lnTo>
                    <a:pt x="1" y="10570"/>
                  </a:lnTo>
                  <a:lnTo>
                    <a:pt x="1" y="20731"/>
                  </a:lnTo>
                  <a:lnTo>
                    <a:pt x="15" y="20826"/>
                  </a:lnTo>
                  <a:lnTo>
                    <a:pt x="42" y="20921"/>
                  </a:lnTo>
                  <a:lnTo>
                    <a:pt x="96" y="21017"/>
                  </a:lnTo>
                  <a:lnTo>
                    <a:pt x="151" y="21098"/>
                  </a:lnTo>
                  <a:lnTo>
                    <a:pt x="3701" y="24635"/>
                  </a:lnTo>
                  <a:lnTo>
                    <a:pt x="3701" y="30702"/>
                  </a:lnTo>
                  <a:lnTo>
                    <a:pt x="3701" y="30810"/>
                  </a:lnTo>
                  <a:lnTo>
                    <a:pt x="3742" y="30919"/>
                  </a:lnTo>
                  <a:lnTo>
                    <a:pt x="3783" y="31001"/>
                  </a:lnTo>
                  <a:lnTo>
                    <a:pt x="3851" y="31082"/>
                  </a:lnTo>
                  <a:lnTo>
                    <a:pt x="3932" y="31151"/>
                  </a:lnTo>
                  <a:lnTo>
                    <a:pt x="4014" y="31191"/>
                  </a:lnTo>
                  <a:lnTo>
                    <a:pt x="4123" y="31232"/>
                  </a:lnTo>
                  <a:lnTo>
                    <a:pt x="4327" y="31232"/>
                  </a:lnTo>
                  <a:lnTo>
                    <a:pt x="4435" y="31191"/>
                  </a:lnTo>
                  <a:lnTo>
                    <a:pt x="4517" y="31151"/>
                  </a:lnTo>
                  <a:lnTo>
                    <a:pt x="4599" y="31082"/>
                  </a:lnTo>
                  <a:lnTo>
                    <a:pt x="4667" y="31001"/>
                  </a:lnTo>
                  <a:lnTo>
                    <a:pt x="4707" y="30919"/>
                  </a:lnTo>
                  <a:lnTo>
                    <a:pt x="4748" y="30810"/>
                  </a:lnTo>
                  <a:lnTo>
                    <a:pt x="4748" y="30702"/>
                  </a:lnTo>
                  <a:lnTo>
                    <a:pt x="4748" y="24417"/>
                  </a:lnTo>
                  <a:lnTo>
                    <a:pt x="4748" y="24308"/>
                  </a:lnTo>
                  <a:lnTo>
                    <a:pt x="4721" y="24213"/>
                  </a:lnTo>
                  <a:lnTo>
                    <a:pt x="4667" y="24118"/>
                  </a:lnTo>
                  <a:lnTo>
                    <a:pt x="4599" y="24050"/>
                  </a:lnTo>
                  <a:lnTo>
                    <a:pt x="1062" y="20500"/>
                  </a:lnTo>
                  <a:lnTo>
                    <a:pt x="1062" y="10801"/>
                  </a:lnTo>
                  <a:lnTo>
                    <a:pt x="4408" y="7441"/>
                  </a:lnTo>
                  <a:lnTo>
                    <a:pt x="4476" y="7360"/>
                  </a:lnTo>
                  <a:lnTo>
                    <a:pt x="4531" y="7278"/>
                  </a:lnTo>
                  <a:lnTo>
                    <a:pt x="4558" y="7183"/>
                  </a:lnTo>
                  <a:lnTo>
                    <a:pt x="4558" y="7074"/>
                  </a:lnTo>
                  <a:lnTo>
                    <a:pt x="4558" y="531"/>
                  </a:lnTo>
                  <a:lnTo>
                    <a:pt x="4558" y="422"/>
                  </a:lnTo>
                  <a:lnTo>
                    <a:pt x="4517" y="327"/>
                  </a:lnTo>
                  <a:lnTo>
                    <a:pt x="4476" y="232"/>
                  </a:lnTo>
                  <a:lnTo>
                    <a:pt x="4408" y="150"/>
                  </a:lnTo>
                  <a:lnTo>
                    <a:pt x="4327" y="96"/>
                  </a:lnTo>
                  <a:lnTo>
                    <a:pt x="4245" y="42"/>
                  </a:lnTo>
                  <a:lnTo>
                    <a:pt x="4136" y="14"/>
                  </a:lnTo>
                  <a:lnTo>
                    <a:pt x="40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29"/>
            <p:cNvSpPr/>
            <p:nvPr/>
          </p:nvSpPr>
          <p:spPr>
            <a:xfrm>
              <a:off x="2493659" y="3432946"/>
              <a:ext cx="163989" cy="913003"/>
            </a:xfrm>
            <a:custGeom>
              <a:avLst/>
              <a:gdLst/>
              <a:ahLst/>
              <a:cxnLst/>
              <a:rect l="l" t="t" r="r" b="b"/>
              <a:pathLst>
                <a:path w="4640" h="25833" extrusionOk="0">
                  <a:moveTo>
                    <a:pt x="599" y="1"/>
                  </a:moveTo>
                  <a:lnTo>
                    <a:pt x="504" y="42"/>
                  </a:lnTo>
                  <a:lnTo>
                    <a:pt x="423" y="83"/>
                  </a:lnTo>
                  <a:lnTo>
                    <a:pt x="341" y="151"/>
                  </a:lnTo>
                  <a:lnTo>
                    <a:pt x="273" y="232"/>
                  </a:lnTo>
                  <a:lnTo>
                    <a:pt x="219" y="314"/>
                  </a:lnTo>
                  <a:lnTo>
                    <a:pt x="191" y="423"/>
                  </a:lnTo>
                  <a:lnTo>
                    <a:pt x="178" y="531"/>
                  </a:lnTo>
                  <a:lnTo>
                    <a:pt x="178" y="9577"/>
                  </a:lnTo>
                  <a:lnTo>
                    <a:pt x="191" y="9672"/>
                  </a:lnTo>
                  <a:lnTo>
                    <a:pt x="219" y="9768"/>
                  </a:lnTo>
                  <a:lnTo>
                    <a:pt x="273" y="9863"/>
                  </a:lnTo>
                  <a:lnTo>
                    <a:pt x="341" y="9944"/>
                  </a:lnTo>
                  <a:lnTo>
                    <a:pt x="3578" y="13182"/>
                  </a:lnTo>
                  <a:lnTo>
                    <a:pt x="3578" y="18473"/>
                  </a:lnTo>
                  <a:lnTo>
                    <a:pt x="151" y="21901"/>
                  </a:lnTo>
                  <a:lnTo>
                    <a:pt x="83" y="21983"/>
                  </a:lnTo>
                  <a:lnTo>
                    <a:pt x="42" y="22064"/>
                  </a:lnTo>
                  <a:lnTo>
                    <a:pt x="1" y="22173"/>
                  </a:lnTo>
                  <a:lnTo>
                    <a:pt x="1" y="22268"/>
                  </a:lnTo>
                  <a:lnTo>
                    <a:pt x="1" y="25302"/>
                  </a:lnTo>
                  <a:lnTo>
                    <a:pt x="1" y="25411"/>
                  </a:lnTo>
                  <a:lnTo>
                    <a:pt x="42" y="25506"/>
                  </a:lnTo>
                  <a:lnTo>
                    <a:pt x="83" y="25601"/>
                  </a:lnTo>
                  <a:lnTo>
                    <a:pt x="151" y="25669"/>
                  </a:lnTo>
                  <a:lnTo>
                    <a:pt x="232" y="25737"/>
                  </a:lnTo>
                  <a:lnTo>
                    <a:pt x="314" y="25791"/>
                  </a:lnTo>
                  <a:lnTo>
                    <a:pt x="423" y="25819"/>
                  </a:lnTo>
                  <a:lnTo>
                    <a:pt x="531" y="25832"/>
                  </a:lnTo>
                  <a:lnTo>
                    <a:pt x="627" y="25819"/>
                  </a:lnTo>
                  <a:lnTo>
                    <a:pt x="735" y="25791"/>
                  </a:lnTo>
                  <a:lnTo>
                    <a:pt x="817" y="25737"/>
                  </a:lnTo>
                  <a:lnTo>
                    <a:pt x="899" y="25669"/>
                  </a:lnTo>
                  <a:lnTo>
                    <a:pt x="967" y="25601"/>
                  </a:lnTo>
                  <a:lnTo>
                    <a:pt x="1021" y="25506"/>
                  </a:lnTo>
                  <a:lnTo>
                    <a:pt x="1048" y="25411"/>
                  </a:lnTo>
                  <a:lnTo>
                    <a:pt x="1062" y="25302"/>
                  </a:lnTo>
                  <a:lnTo>
                    <a:pt x="1062" y="22486"/>
                  </a:lnTo>
                  <a:lnTo>
                    <a:pt x="4476" y="19072"/>
                  </a:lnTo>
                  <a:lnTo>
                    <a:pt x="4544" y="18990"/>
                  </a:lnTo>
                  <a:lnTo>
                    <a:pt x="4599" y="18895"/>
                  </a:lnTo>
                  <a:lnTo>
                    <a:pt x="4626" y="18800"/>
                  </a:lnTo>
                  <a:lnTo>
                    <a:pt x="4639" y="18691"/>
                  </a:lnTo>
                  <a:lnTo>
                    <a:pt x="4639" y="12964"/>
                  </a:lnTo>
                  <a:lnTo>
                    <a:pt x="4626" y="12855"/>
                  </a:lnTo>
                  <a:lnTo>
                    <a:pt x="4599" y="12760"/>
                  </a:lnTo>
                  <a:lnTo>
                    <a:pt x="4544" y="12665"/>
                  </a:lnTo>
                  <a:lnTo>
                    <a:pt x="4476" y="12597"/>
                  </a:lnTo>
                  <a:lnTo>
                    <a:pt x="1239" y="9346"/>
                  </a:lnTo>
                  <a:lnTo>
                    <a:pt x="1239" y="531"/>
                  </a:lnTo>
                  <a:lnTo>
                    <a:pt x="1225" y="423"/>
                  </a:lnTo>
                  <a:lnTo>
                    <a:pt x="1198" y="314"/>
                  </a:lnTo>
                  <a:lnTo>
                    <a:pt x="1157" y="232"/>
                  </a:lnTo>
                  <a:lnTo>
                    <a:pt x="1089" y="151"/>
                  </a:lnTo>
                  <a:lnTo>
                    <a:pt x="1008" y="83"/>
                  </a:lnTo>
                  <a:lnTo>
                    <a:pt x="912" y="42"/>
                  </a:lnTo>
                  <a:lnTo>
                    <a:pt x="8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29"/>
            <p:cNvSpPr/>
            <p:nvPr/>
          </p:nvSpPr>
          <p:spPr>
            <a:xfrm>
              <a:off x="2641251" y="3274786"/>
              <a:ext cx="118786" cy="1009134"/>
            </a:xfrm>
            <a:custGeom>
              <a:avLst/>
              <a:gdLst/>
              <a:ahLst/>
              <a:cxnLst/>
              <a:rect l="l" t="t" r="r" b="b"/>
              <a:pathLst>
                <a:path w="3361" h="28553" extrusionOk="0">
                  <a:moveTo>
                    <a:pt x="2545" y="1"/>
                  </a:moveTo>
                  <a:lnTo>
                    <a:pt x="2449" y="14"/>
                  </a:lnTo>
                  <a:lnTo>
                    <a:pt x="2341" y="42"/>
                  </a:lnTo>
                  <a:lnTo>
                    <a:pt x="2259" y="96"/>
                  </a:lnTo>
                  <a:lnTo>
                    <a:pt x="2177" y="150"/>
                  </a:lnTo>
                  <a:lnTo>
                    <a:pt x="2109" y="232"/>
                  </a:lnTo>
                  <a:lnTo>
                    <a:pt x="2069" y="327"/>
                  </a:lnTo>
                  <a:lnTo>
                    <a:pt x="2028" y="422"/>
                  </a:lnTo>
                  <a:lnTo>
                    <a:pt x="2028" y="531"/>
                  </a:lnTo>
                  <a:lnTo>
                    <a:pt x="2028" y="7441"/>
                  </a:lnTo>
                  <a:lnTo>
                    <a:pt x="151" y="9318"/>
                  </a:lnTo>
                  <a:lnTo>
                    <a:pt x="83" y="9400"/>
                  </a:lnTo>
                  <a:lnTo>
                    <a:pt x="42" y="9482"/>
                  </a:lnTo>
                  <a:lnTo>
                    <a:pt x="15" y="9591"/>
                  </a:lnTo>
                  <a:lnTo>
                    <a:pt x="1" y="9686"/>
                  </a:lnTo>
                  <a:lnTo>
                    <a:pt x="1" y="12284"/>
                  </a:lnTo>
                  <a:lnTo>
                    <a:pt x="15" y="12379"/>
                  </a:lnTo>
                  <a:lnTo>
                    <a:pt x="42" y="12488"/>
                  </a:lnTo>
                  <a:lnTo>
                    <a:pt x="83" y="12569"/>
                  </a:lnTo>
                  <a:lnTo>
                    <a:pt x="151" y="12651"/>
                  </a:lnTo>
                  <a:lnTo>
                    <a:pt x="2300" y="14800"/>
                  </a:lnTo>
                  <a:lnTo>
                    <a:pt x="2300" y="28022"/>
                  </a:lnTo>
                  <a:lnTo>
                    <a:pt x="2313" y="28131"/>
                  </a:lnTo>
                  <a:lnTo>
                    <a:pt x="2341" y="28240"/>
                  </a:lnTo>
                  <a:lnTo>
                    <a:pt x="2395" y="28321"/>
                  </a:lnTo>
                  <a:lnTo>
                    <a:pt x="2463" y="28403"/>
                  </a:lnTo>
                  <a:lnTo>
                    <a:pt x="2545" y="28471"/>
                  </a:lnTo>
                  <a:lnTo>
                    <a:pt x="2626" y="28512"/>
                  </a:lnTo>
                  <a:lnTo>
                    <a:pt x="2721" y="28552"/>
                  </a:lnTo>
                  <a:lnTo>
                    <a:pt x="2939" y="28552"/>
                  </a:lnTo>
                  <a:lnTo>
                    <a:pt x="3034" y="28512"/>
                  </a:lnTo>
                  <a:lnTo>
                    <a:pt x="3130" y="28471"/>
                  </a:lnTo>
                  <a:lnTo>
                    <a:pt x="3211" y="28403"/>
                  </a:lnTo>
                  <a:lnTo>
                    <a:pt x="3279" y="28321"/>
                  </a:lnTo>
                  <a:lnTo>
                    <a:pt x="3320" y="28240"/>
                  </a:lnTo>
                  <a:lnTo>
                    <a:pt x="3347" y="28131"/>
                  </a:lnTo>
                  <a:lnTo>
                    <a:pt x="3361" y="28022"/>
                  </a:lnTo>
                  <a:lnTo>
                    <a:pt x="3361" y="14583"/>
                  </a:lnTo>
                  <a:lnTo>
                    <a:pt x="3361" y="14487"/>
                  </a:lnTo>
                  <a:lnTo>
                    <a:pt x="3320" y="14379"/>
                  </a:lnTo>
                  <a:lnTo>
                    <a:pt x="3279" y="14297"/>
                  </a:lnTo>
                  <a:lnTo>
                    <a:pt x="3211" y="14215"/>
                  </a:lnTo>
                  <a:lnTo>
                    <a:pt x="1062" y="12066"/>
                  </a:lnTo>
                  <a:lnTo>
                    <a:pt x="1062" y="9903"/>
                  </a:lnTo>
                  <a:lnTo>
                    <a:pt x="2925" y="8040"/>
                  </a:lnTo>
                  <a:lnTo>
                    <a:pt x="2994" y="7958"/>
                  </a:lnTo>
                  <a:lnTo>
                    <a:pt x="3034" y="7877"/>
                  </a:lnTo>
                  <a:lnTo>
                    <a:pt x="3075" y="7768"/>
                  </a:lnTo>
                  <a:lnTo>
                    <a:pt x="3075" y="7673"/>
                  </a:lnTo>
                  <a:lnTo>
                    <a:pt x="3075" y="531"/>
                  </a:lnTo>
                  <a:lnTo>
                    <a:pt x="3075" y="422"/>
                  </a:lnTo>
                  <a:lnTo>
                    <a:pt x="3034" y="327"/>
                  </a:lnTo>
                  <a:lnTo>
                    <a:pt x="2994" y="232"/>
                  </a:lnTo>
                  <a:lnTo>
                    <a:pt x="2925" y="150"/>
                  </a:lnTo>
                  <a:lnTo>
                    <a:pt x="2844" y="96"/>
                  </a:lnTo>
                  <a:lnTo>
                    <a:pt x="2762" y="42"/>
                  </a:lnTo>
                  <a:lnTo>
                    <a:pt x="2653" y="14"/>
                  </a:lnTo>
                  <a:lnTo>
                    <a:pt x="25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9"/>
            <p:cNvSpPr/>
            <p:nvPr/>
          </p:nvSpPr>
          <p:spPr>
            <a:xfrm>
              <a:off x="1060539" y="3002222"/>
              <a:ext cx="166852" cy="166852"/>
            </a:xfrm>
            <a:custGeom>
              <a:avLst/>
              <a:gdLst/>
              <a:ahLst/>
              <a:cxnLst/>
              <a:rect l="l" t="t" r="r" b="b"/>
              <a:pathLst>
                <a:path w="4721" h="4721" extrusionOk="0">
                  <a:moveTo>
                    <a:pt x="2367" y="0"/>
                  </a:moveTo>
                  <a:lnTo>
                    <a:pt x="2123" y="14"/>
                  </a:lnTo>
                  <a:lnTo>
                    <a:pt x="1891" y="41"/>
                  </a:lnTo>
                  <a:lnTo>
                    <a:pt x="1660" y="109"/>
                  </a:lnTo>
                  <a:lnTo>
                    <a:pt x="1442" y="177"/>
                  </a:lnTo>
                  <a:lnTo>
                    <a:pt x="1238" y="286"/>
                  </a:lnTo>
                  <a:lnTo>
                    <a:pt x="1048" y="395"/>
                  </a:lnTo>
                  <a:lnTo>
                    <a:pt x="858" y="531"/>
                  </a:lnTo>
                  <a:lnTo>
                    <a:pt x="694" y="694"/>
                  </a:lnTo>
                  <a:lnTo>
                    <a:pt x="545" y="857"/>
                  </a:lnTo>
                  <a:lnTo>
                    <a:pt x="409" y="1034"/>
                  </a:lnTo>
                  <a:lnTo>
                    <a:pt x="286" y="1238"/>
                  </a:lnTo>
                  <a:lnTo>
                    <a:pt x="191" y="1442"/>
                  </a:lnTo>
                  <a:lnTo>
                    <a:pt x="109" y="1660"/>
                  </a:lnTo>
                  <a:lnTo>
                    <a:pt x="55" y="1877"/>
                  </a:lnTo>
                  <a:lnTo>
                    <a:pt x="14" y="2122"/>
                  </a:lnTo>
                  <a:lnTo>
                    <a:pt x="1" y="2353"/>
                  </a:lnTo>
                  <a:lnTo>
                    <a:pt x="14" y="2598"/>
                  </a:lnTo>
                  <a:lnTo>
                    <a:pt x="55" y="2829"/>
                  </a:lnTo>
                  <a:lnTo>
                    <a:pt x="109" y="3061"/>
                  </a:lnTo>
                  <a:lnTo>
                    <a:pt x="191" y="3278"/>
                  </a:lnTo>
                  <a:lnTo>
                    <a:pt x="286" y="3482"/>
                  </a:lnTo>
                  <a:lnTo>
                    <a:pt x="409" y="3673"/>
                  </a:lnTo>
                  <a:lnTo>
                    <a:pt x="545" y="3863"/>
                  </a:lnTo>
                  <a:lnTo>
                    <a:pt x="694" y="4026"/>
                  </a:lnTo>
                  <a:lnTo>
                    <a:pt x="858" y="4176"/>
                  </a:lnTo>
                  <a:lnTo>
                    <a:pt x="1048" y="4312"/>
                  </a:lnTo>
                  <a:lnTo>
                    <a:pt x="1238" y="4435"/>
                  </a:lnTo>
                  <a:lnTo>
                    <a:pt x="1442" y="4530"/>
                  </a:lnTo>
                  <a:lnTo>
                    <a:pt x="1660" y="4611"/>
                  </a:lnTo>
                  <a:lnTo>
                    <a:pt x="1891" y="4666"/>
                  </a:lnTo>
                  <a:lnTo>
                    <a:pt x="2123" y="4707"/>
                  </a:lnTo>
                  <a:lnTo>
                    <a:pt x="2367" y="4720"/>
                  </a:lnTo>
                  <a:lnTo>
                    <a:pt x="2612" y="4707"/>
                  </a:lnTo>
                  <a:lnTo>
                    <a:pt x="2843" y="4666"/>
                  </a:lnTo>
                  <a:lnTo>
                    <a:pt x="3061" y="4611"/>
                  </a:lnTo>
                  <a:lnTo>
                    <a:pt x="3279" y="4530"/>
                  </a:lnTo>
                  <a:lnTo>
                    <a:pt x="3483" y="4435"/>
                  </a:lnTo>
                  <a:lnTo>
                    <a:pt x="3687" y="4312"/>
                  </a:lnTo>
                  <a:lnTo>
                    <a:pt x="3864" y="4176"/>
                  </a:lnTo>
                  <a:lnTo>
                    <a:pt x="4027" y="4026"/>
                  </a:lnTo>
                  <a:lnTo>
                    <a:pt x="4190" y="3863"/>
                  </a:lnTo>
                  <a:lnTo>
                    <a:pt x="4326" y="3673"/>
                  </a:lnTo>
                  <a:lnTo>
                    <a:pt x="4435" y="3482"/>
                  </a:lnTo>
                  <a:lnTo>
                    <a:pt x="4544" y="3278"/>
                  </a:lnTo>
                  <a:lnTo>
                    <a:pt x="4612" y="3061"/>
                  </a:lnTo>
                  <a:lnTo>
                    <a:pt x="4680" y="2829"/>
                  </a:lnTo>
                  <a:lnTo>
                    <a:pt x="4707" y="2598"/>
                  </a:lnTo>
                  <a:lnTo>
                    <a:pt x="4721" y="2353"/>
                  </a:lnTo>
                  <a:lnTo>
                    <a:pt x="4707" y="2122"/>
                  </a:lnTo>
                  <a:lnTo>
                    <a:pt x="4680" y="1877"/>
                  </a:lnTo>
                  <a:lnTo>
                    <a:pt x="4612" y="1660"/>
                  </a:lnTo>
                  <a:lnTo>
                    <a:pt x="4544" y="1442"/>
                  </a:lnTo>
                  <a:lnTo>
                    <a:pt x="4435" y="1238"/>
                  </a:lnTo>
                  <a:lnTo>
                    <a:pt x="4326" y="1034"/>
                  </a:lnTo>
                  <a:lnTo>
                    <a:pt x="4190" y="857"/>
                  </a:lnTo>
                  <a:lnTo>
                    <a:pt x="4027" y="694"/>
                  </a:lnTo>
                  <a:lnTo>
                    <a:pt x="3864" y="531"/>
                  </a:lnTo>
                  <a:lnTo>
                    <a:pt x="3687" y="395"/>
                  </a:lnTo>
                  <a:lnTo>
                    <a:pt x="3483" y="286"/>
                  </a:lnTo>
                  <a:lnTo>
                    <a:pt x="3279" y="177"/>
                  </a:lnTo>
                  <a:lnTo>
                    <a:pt x="3061" y="109"/>
                  </a:lnTo>
                  <a:lnTo>
                    <a:pt x="2843" y="41"/>
                  </a:lnTo>
                  <a:lnTo>
                    <a:pt x="2612" y="14"/>
                  </a:lnTo>
                  <a:lnTo>
                    <a:pt x="236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9"/>
            <p:cNvSpPr/>
            <p:nvPr/>
          </p:nvSpPr>
          <p:spPr>
            <a:xfrm>
              <a:off x="1493702" y="3526711"/>
              <a:ext cx="166852" cy="166852"/>
            </a:xfrm>
            <a:custGeom>
              <a:avLst/>
              <a:gdLst/>
              <a:ahLst/>
              <a:cxnLst/>
              <a:rect l="l" t="t" r="r" b="b"/>
              <a:pathLst>
                <a:path w="4721" h="4721" extrusionOk="0">
                  <a:moveTo>
                    <a:pt x="2367" y="0"/>
                  </a:moveTo>
                  <a:lnTo>
                    <a:pt x="2123" y="14"/>
                  </a:lnTo>
                  <a:lnTo>
                    <a:pt x="1891" y="55"/>
                  </a:lnTo>
                  <a:lnTo>
                    <a:pt x="1660" y="109"/>
                  </a:lnTo>
                  <a:lnTo>
                    <a:pt x="1442" y="191"/>
                  </a:lnTo>
                  <a:lnTo>
                    <a:pt x="1238" y="286"/>
                  </a:lnTo>
                  <a:lnTo>
                    <a:pt x="1048" y="409"/>
                  </a:lnTo>
                  <a:lnTo>
                    <a:pt x="857" y="545"/>
                  </a:lnTo>
                  <a:lnTo>
                    <a:pt x="694" y="694"/>
                  </a:lnTo>
                  <a:lnTo>
                    <a:pt x="545" y="857"/>
                  </a:lnTo>
                  <a:lnTo>
                    <a:pt x="409" y="1048"/>
                  </a:lnTo>
                  <a:lnTo>
                    <a:pt x="286" y="1238"/>
                  </a:lnTo>
                  <a:lnTo>
                    <a:pt x="191" y="1442"/>
                  </a:lnTo>
                  <a:lnTo>
                    <a:pt x="109" y="1660"/>
                  </a:lnTo>
                  <a:lnTo>
                    <a:pt x="55" y="1891"/>
                  </a:lnTo>
                  <a:lnTo>
                    <a:pt x="14" y="2122"/>
                  </a:lnTo>
                  <a:lnTo>
                    <a:pt x="1" y="2354"/>
                  </a:lnTo>
                  <a:lnTo>
                    <a:pt x="14" y="2599"/>
                  </a:lnTo>
                  <a:lnTo>
                    <a:pt x="55" y="2830"/>
                  </a:lnTo>
                  <a:lnTo>
                    <a:pt x="109" y="3061"/>
                  </a:lnTo>
                  <a:lnTo>
                    <a:pt x="191" y="3279"/>
                  </a:lnTo>
                  <a:lnTo>
                    <a:pt x="286" y="3483"/>
                  </a:lnTo>
                  <a:lnTo>
                    <a:pt x="409" y="3673"/>
                  </a:lnTo>
                  <a:lnTo>
                    <a:pt x="545" y="3864"/>
                  </a:lnTo>
                  <a:lnTo>
                    <a:pt x="694" y="4027"/>
                  </a:lnTo>
                  <a:lnTo>
                    <a:pt x="857" y="4176"/>
                  </a:lnTo>
                  <a:lnTo>
                    <a:pt x="1048" y="4312"/>
                  </a:lnTo>
                  <a:lnTo>
                    <a:pt x="1238" y="4435"/>
                  </a:lnTo>
                  <a:lnTo>
                    <a:pt x="1442" y="4530"/>
                  </a:lnTo>
                  <a:lnTo>
                    <a:pt x="1660" y="4612"/>
                  </a:lnTo>
                  <a:lnTo>
                    <a:pt x="1891" y="4666"/>
                  </a:lnTo>
                  <a:lnTo>
                    <a:pt x="2123" y="4707"/>
                  </a:lnTo>
                  <a:lnTo>
                    <a:pt x="2367" y="4721"/>
                  </a:lnTo>
                  <a:lnTo>
                    <a:pt x="2599" y="4707"/>
                  </a:lnTo>
                  <a:lnTo>
                    <a:pt x="2843" y="4666"/>
                  </a:lnTo>
                  <a:lnTo>
                    <a:pt x="3061" y="4612"/>
                  </a:lnTo>
                  <a:lnTo>
                    <a:pt x="3279" y="4530"/>
                  </a:lnTo>
                  <a:lnTo>
                    <a:pt x="3483" y="4435"/>
                  </a:lnTo>
                  <a:lnTo>
                    <a:pt x="3687" y="4312"/>
                  </a:lnTo>
                  <a:lnTo>
                    <a:pt x="3864" y="4176"/>
                  </a:lnTo>
                  <a:lnTo>
                    <a:pt x="4027" y="4027"/>
                  </a:lnTo>
                  <a:lnTo>
                    <a:pt x="4190" y="3864"/>
                  </a:lnTo>
                  <a:lnTo>
                    <a:pt x="4326" y="3673"/>
                  </a:lnTo>
                  <a:lnTo>
                    <a:pt x="4435" y="3483"/>
                  </a:lnTo>
                  <a:lnTo>
                    <a:pt x="4544" y="3279"/>
                  </a:lnTo>
                  <a:lnTo>
                    <a:pt x="4612" y="3061"/>
                  </a:lnTo>
                  <a:lnTo>
                    <a:pt x="4680" y="2830"/>
                  </a:lnTo>
                  <a:lnTo>
                    <a:pt x="4707" y="2599"/>
                  </a:lnTo>
                  <a:lnTo>
                    <a:pt x="4721" y="2354"/>
                  </a:lnTo>
                  <a:lnTo>
                    <a:pt x="4707" y="2122"/>
                  </a:lnTo>
                  <a:lnTo>
                    <a:pt x="4680" y="1891"/>
                  </a:lnTo>
                  <a:lnTo>
                    <a:pt x="4612" y="1660"/>
                  </a:lnTo>
                  <a:lnTo>
                    <a:pt x="4544" y="1442"/>
                  </a:lnTo>
                  <a:lnTo>
                    <a:pt x="4435" y="1238"/>
                  </a:lnTo>
                  <a:lnTo>
                    <a:pt x="4326" y="1048"/>
                  </a:lnTo>
                  <a:lnTo>
                    <a:pt x="4190" y="857"/>
                  </a:lnTo>
                  <a:lnTo>
                    <a:pt x="4027" y="694"/>
                  </a:lnTo>
                  <a:lnTo>
                    <a:pt x="3864" y="545"/>
                  </a:lnTo>
                  <a:lnTo>
                    <a:pt x="3687" y="409"/>
                  </a:lnTo>
                  <a:lnTo>
                    <a:pt x="3483" y="286"/>
                  </a:lnTo>
                  <a:lnTo>
                    <a:pt x="3279" y="191"/>
                  </a:lnTo>
                  <a:lnTo>
                    <a:pt x="3061" y="109"/>
                  </a:lnTo>
                  <a:lnTo>
                    <a:pt x="2843" y="55"/>
                  </a:lnTo>
                  <a:lnTo>
                    <a:pt x="2599" y="14"/>
                  </a:lnTo>
                  <a:lnTo>
                    <a:pt x="236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9"/>
            <p:cNvSpPr/>
            <p:nvPr/>
          </p:nvSpPr>
          <p:spPr>
            <a:xfrm>
              <a:off x="1624966" y="2976245"/>
              <a:ext cx="166852" cy="166852"/>
            </a:xfrm>
            <a:custGeom>
              <a:avLst/>
              <a:gdLst/>
              <a:ahLst/>
              <a:cxnLst/>
              <a:rect l="l" t="t" r="r" b="b"/>
              <a:pathLst>
                <a:path w="4721" h="4721" extrusionOk="0">
                  <a:moveTo>
                    <a:pt x="2353" y="1"/>
                  </a:moveTo>
                  <a:lnTo>
                    <a:pt x="2108" y="14"/>
                  </a:lnTo>
                  <a:lnTo>
                    <a:pt x="1877" y="55"/>
                  </a:lnTo>
                  <a:lnTo>
                    <a:pt x="1660" y="109"/>
                  </a:lnTo>
                  <a:lnTo>
                    <a:pt x="1442" y="191"/>
                  </a:lnTo>
                  <a:lnTo>
                    <a:pt x="1224" y="286"/>
                  </a:lnTo>
                  <a:lnTo>
                    <a:pt x="1034" y="409"/>
                  </a:lnTo>
                  <a:lnTo>
                    <a:pt x="857" y="545"/>
                  </a:lnTo>
                  <a:lnTo>
                    <a:pt x="680" y="694"/>
                  </a:lnTo>
                  <a:lnTo>
                    <a:pt x="531" y="858"/>
                  </a:lnTo>
                  <a:lnTo>
                    <a:pt x="394" y="1048"/>
                  </a:lnTo>
                  <a:lnTo>
                    <a:pt x="286" y="1238"/>
                  </a:lnTo>
                  <a:lnTo>
                    <a:pt x="177" y="1442"/>
                  </a:lnTo>
                  <a:lnTo>
                    <a:pt x="95" y="1660"/>
                  </a:lnTo>
                  <a:lnTo>
                    <a:pt x="41" y="1891"/>
                  </a:lnTo>
                  <a:lnTo>
                    <a:pt x="14" y="2123"/>
                  </a:lnTo>
                  <a:lnTo>
                    <a:pt x="0" y="2367"/>
                  </a:lnTo>
                  <a:lnTo>
                    <a:pt x="14" y="2612"/>
                  </a:lnTo>
                  <a:lnTo>
                    <a:pt x="41" y="2844"/>
                  </a:lnTo>
                  <a:lnTo>
                    <a:pt x="95" y="3061"/>
                  </a:lnTo>
                  <a:lnTo>
                    <a:pt x="177" y="3279"/>
                  </a:lnTo>
                  <a:lnTo>
                    <a:pt x="286" y="3483"/>
                  </a:lnTo>
                  <a:lnTo>
                    <a:pt x="394" y="3687"/>
                  </a:lnTo>
                  <a:lnTo>
                    <a:pt x="531" y="3864"/>
                  </a:lnTo>
                  <a:lnTo>
                    <a:pt x="680" y="4027"/>
                  </a:lnTo>
                  <a:lnTo>
                    <a:pt x="857" y="4190"/>
                  </a:lnTo>
                  <a:lnTo>
                    <a:pt x="1034" y="4326"/>
                  </a:lnTo>
                  <a:lnTo>
                    <a:pt x="1224" y="4435"/>
                  </a:lnTo>
                  <a:lnTo>
                    <a:pt x="1442" y="4544"/>
                  </a:lnTo>
                  <a:lnTo>
                    <a:pt x="1660" y="4612"/>
                  </a:lnTo>
                  <a:lnTo>
                    <a:pt x="1877" y="4680"/>
                  </a:lnTo>
                  <a:lnTo>
                    <a:pt x="2108" y="4707"/>
                  </a:lnTo>
                  <a:lnTo>
                    <a:pt x="2353" y="4721"/>
                  </a:lnTo>
                  <a:lnTo>
                    <a:pt x="2598" y="4707"/>
                  </a:lnTo>
                  <a:lnTo>
                    <a:pt x="2829" y="4680"/>
                  </a:lnTo>
                  <a:lnTo>
                    <a:pt x="3061" y="4612"/>
                  </a:lnTo>
                  <a:lnTo>
                    <a:pt x="3278" y="4544"/>
                  </a:lnTo>
                  <a:lnTo>
                    <a:pt x="3482" y="4435"/>
                  </a:lnTo>
                  <a:lnTo>
                    <a:pt x="3673" y="4326"/>
                  </a:lnTo>
                  <a:lnTo>
                    <a:pt x="3850" y="4190"/>
                  </a:lnTo>
                  <a:lnTo>
                    <a:pt x="4026" y="4027"/>
                  </a:lnTo>
                  <a:lnTo>
                    <a:pt x="4176" y="3864"/>
                  </a:lnTo>
                  <a:lnTo>
                    <a:pt x="4312" y="3687"/>
                  </a:lnTo>
                  <a:lnTo>
                    <a:pt x="4434" y="3483"/>
                  </a:lnTo>
                  <a:lnTo>
                    <a:pt x="4530" y="3279"/>
                  </a:lnTo>
                  <a:lnTo>
                    <a:pt x="4611" y="3061"/>
                  </a:lnTo>
                  <a:lnTo>
                    <a:pt x="4666" y="2844"/>
                  </a:lnTo>
                  <a:lnTo>
                    <a:pt x="4707" y="2612"/>
                  </a:lnTo>
                  <a:lnTo>
                    <a:pt x="4720" y="2367"/>
                  </a:lnTo>
                  <a:lnTo>
                    <a:pt x="4707" y="2123"/>
                  </a:lnTo>
                  <a:lnTo>
                    <a:pt x="4666" y="1891"/>
                  </a:lnTo>
                  <a:lnTo>
                    <a:pt x="4611" y="1660"/>
                  </a:lnTo>
                  <a:lnTo>
                    <a:pt x="4530" y="1442"/>
                  </a:lnTo>
                  <a:lnTo>
                    <a:pt x="4434" y="1238"/>
                  </a:lnTo>
                  <a:lnTo>
                    <a:pt x="4312" y="1048"/>
                  </a:lnTo>
                  <a:lnTo>
                    <a:pt x="4176" y="858"/>
                  </a:lnTo>
                  <a:lnTo>
                    <a:pt x="4026" y="694"/>
                  </a:lnTo>
                  <a:lnTo>
                    <a:pt x="3850" y="545"/>
                  </a:lnTo>
                  <a:lnTo>
                    <a:pt x="3673" y="409"/>
                  </a:lnTo>
                  <a:lnTo>
                    <a:pt x="3482" y="286"/>
                  </a:lnTo>
                  <a:lnTo>
                    <a:pt x="3278" y="191"/>
                  </a:lnTo>
                  <a:lnTo>
                    <a:pt x="3061" y="109"/>
                  </a:lnTo>
                  <a:lnTo>
                    <a:pt x="2829" y="55"/>
                  </a:lnTo>
                  <a:lnTo>
                    <a:pt x="2598" y="14"/>
                  </a:lnTo>
                  <a:lnTo>
                    <a:pt x="235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9"/>
            <p:cNvSpPr/>
            <p:nvPr/>
          </p:nvSpPr>
          <p:spPr>
            <a:xfrm>
              <a:off x="2157159" y="3143063"/>
              <a:ext cx="166852" cy="166852"/>
            </a:xfrm>
            <a:custGeom>
              <a:avLst/>
              <a:gdLst/>
              <a:ahLst/>
              <a:cxnLst/>
              <a:rect l="l" t="t" r="r" b="b"/>
              <a:pathLst>
                <a:path w="4721" h="4721" extrusionOk="0">
                  <a:moveTo>
                    <a:pt x="2367" y="1"/>
                  </a:moveTo>
                  <a:lnTo>
                    <a:pt x="2122" y="14"/>
                  </a:lnTo>
                  <a:lnTo>
                    <a:pt x="1891" y="55"/>
                  </a:lnTo>
                  <a:lnTo>
                    <a:pt x="1660" y="109"/>
                  </a:lnTo>
                  <a:lnTo>
                    <a:pt x="1442" y="191"/>
                  </a:lnTo>
                  <a:lnTo>
                    <a:pt x="1238" y="286"/>
                  </a:lnTo>
                  <a:lnTo>
                    <a:pt x="1048" y="409"/>
                  </a:lnTo>
                  <a:lnTo>
                    <a:pt x="857" y="545"/>
                  </a:lnTo>
                  <a:lnTo>
                    <a:pt x="694" y="694"/>
                  </a:lnTo>
                  <a:lnTo>
                    <a:pt x="544" y="858"/>
                  </a:lnTo>
                  <a:lnTo>
                    <a:pt x="408" y="1048"/>
                  </a:lnTo>
                  <a:lnTo>
                    <a:pt x="286" y="1238"/>
                  </a:lnTo>
                  <a:lnTo>
                    <a:pt x="191" y="1443"/>
                  </a:lnTo>
                  <a:lnTo>
                    <a:pt x="109" y="1660"/>
                  </a:lnTo>
                  <a:lnTo>
                    <a:pt x="55" y="1891"/>
                  </a:lnTo>
                  <a:lnTo>
                    <a:pt x="14" y="2123"/>
                  </a:lnTo>
                  <a:lnTo>
                    <a:pt x="0" y="2368"/>
                  </a:lnTo>
                  <a:lnTo>
                    <a:pt x="14" y="2599"/>
                  </a:lnTo>
                  <a:lnTo>
                    <a:pt x="55" y="2844"/>
                  </a:lnTo>
                  <a:lnTo>
                    <a:pt x="109" y="3061"/>
                  </a:lnTo>
                  <a:lnTo>
                    <a:pt x="191" y="3279"/>
                  </a:lnTo>
                  <a:lnTo>
                    <a:pt x="286" y="3483"/>
                  </a:lnTo>
                  <a:lnTo>
                    <a:pt x="408" y="3687"/>
                  </a:lnTo>
                  <a:lnTo>
                    <a:pt x="544" y="3864"/>
                  </a:lnTo>
                  <a:lnTo>
                    <a:pt x="694" y="4027"/>
                  </a:lnTo>
                  <a:lnTo>
                    <a:pt x="857" y="4190"/>
                  </a:lnTo>
                  <a:lnTo>
                    <a:pt x="1048" y="4326"/>
                  </a:lnTo>
                  <a:lnTo>
                    <a:pt x="1238" y="4435"/>
                  </a:lnTo>
                  <a:lnTo>
                    <a:pt x="1442" y="4530"/>
                  </a:lnTo>
                  <a:lnTo>
                    <a:pt x="1660" y="4612"/>
                  </a:lnTo>
                  <a:lnTo>
                    <a:pt x="1891" y="4680"/>
                  </a:lnTo>
                  <a:lnTo>
                    <a:pt x="2122" y="4707"/>
                  </a:lnTo>
                  <a:lnTo>
                    <a:pt x="2367" y="4721"/>
                  </a:lnTo>
                  <a:lnTo>
                    <a:pt x="2598" y="4707"/>
                  </a:lnTo>
                  <a:lnTo>
                    <a:pt x="2843" y="4680"/>
                  </a:lnTo>
                  <a:lnTo>
                    <a:pt x="3061" y="4612"/>
                  </a:lnTo>
                  <a:lnTo>
                    <a:pt x="3278" y="4530"/>
                  </a:lnTo>
                  <a:lnTo>
                    <a:pt x="3482" y="4435"/>
                  </a:lnTo>
                  <a:lnTo>
                    <a:pt x="3686" y="4326"/>
                  </a:lnTo>
                  <a:lnTo>
                    <a:pt x="3863" y="4190"/>
                  </a:lnTo>
                  <a:lnTo>
                    <a:pt x="4026" y="4027"/>
                  </a:lnTo>
                  <a:lnTo>
                    <a:pt x="4176" y="3864"/>
                  </a:lnTo>
                  <a:lnTo>
                    <a:pt x="4312" y="3687"/>
                  </a:lnTo>
                  <a:lnTo>
                    <a:pt x="4435" y="3483"/>
                  </a:lnTo>
                  <a:lnTo>
                    <a:pt x="4530" y="3279"/>
                  </a:lnTo>
                  <a:lnTo>
                    <a:pt x="4611" y="3061"/>
                  </a:lnTo>
                  <a:lnTo>
                    <a:pt x="4666" y="2844"/>
                  </a:lnTo>
                  <a:lnTo>
                    <a:pt x="4707" y="2599"/>
                  </a:lnTo>
                  <a:lnTo>
                    <a:pt x="4720" y="2368"/>
                  </a:lnTo>
                  <a:lnTo>
                    <a:pt x="4707" y="2123"/>
                  </a:lnTo>
                  <a:lnTo>
                    <a:pt x="4666" y="1891"/>
                  </a:lnTo>
                  <a:lnTo>
                    <a:pt x="4611" y="1660"/>
                  </a:lnTo>
                  <a:lnTo>
                    <a:pt x="4530" y="1443"/>
                  </a:lnTo>
                  <a:lnTo>
                    <a:pt x="4435" y="1238"/>
                  </a:lnTo>
                  <a:lnTo>
                    <a:pt x="4312" y="1048"/>
                  </a:lnTo>
                  <a:lnTo>
                    <a:pt x="4176" y="858"/>
                  </a:lnTo>
                  <a:lnTo>
                    <a:pt x="4026" y="694"/>
                  </a:lnTo>
                  <a:lnTo>
                    <a:pt x="3863" y="545"/>
                  </a:lnTo>
                  <a:lnTo>
                    <a:pt x="3686" y="409"/>
                  </a:lnTo>
                  <a:lnTo>
                    <a:pt x="3482" y="286"/>
                  </a:lnTo>
                  <a:lnTo>
                    <a:pt x="3278" y="191"/>
                  </a:lnTo>
                  <a:lnTo>
                    <a:pt x="3061" y="109"/>
                  </a:lnTo>
                  <a:lnTo>
                    <a:pt x="2843" y="55"/>
                  </a:lnTo>
                  <a:lnTo>
                    <a:pt x="2598" y="14"/>
                  </a:lnTo>
                  <a:lnTo>
                    <a:pt x="236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9"/>
            <p:cNvSpPr/>
            <p:nvPr/>
          </p:nvSpPr>
          <p:spPr>
            <a:xfrm>
              <a:off x="2435520" y="3343069"/>
              <a:ext cx="166852" cy="166852"/>
            </a:xfrm>
            <a:custGeom>
              <a:avLst/>
              <a:gdLst/>
              <a:ahLst/>
              <a:cxnLst/>
              <a:rect l="l" t="t" r="r" b="b"/>
              <a:pathLst>
                <a:path w="4721" h="4721" extrusionOk="0">
                  <a:moveTo>
                    <a:pt x="2353" y="0"/>
                  </a:moveTo>
                  <a:lnTo>
                    <a:pt x="2122" y="14"/>
                  </a:lnTo>
                  <a:lnTo>
                    <a:pt x="1877" y="55"/>
                  </a:lnTo>
                  <a:lnTo>
                    <a:pt x="1660" y="109"/>
                  </a:lnTo>
                  <a:lnTo>
                    <a:pt x="1442" y="191"/>
                  </a:lnTo>
                  <a:lnTo>
                    <a:pt x="1238" y="286"/>
                  </a:lnTo>
                  <a:lnTo>
                    <a:pt x="1034" y="408"/>
                  </a:lnTo>
                  <a:lnTo>
                    <a:pt x="857" y="544"/>
                  </a:lnTo>
                  <a:lnTo>
                    <a:pt x="694" y="694"/>
                  </a:lnTo>
                  <a:lnTo>
                    <a:pt x="531" y="871"/>
                  </a:lnTo>
                  <a:lnTo>
                    <a:pt x="394" y="1048"/>
                  </a:lnTo>
                  <a:lnTo>
                    <a:pt x="286" y="1238"/>
                  </a:lnTo>
                  <a:lnTo>
                    <a:pt x="177" y="1442"/>
                  </a:lnTo>
                  <a:lnTo>
                    <a:pt x="109" y="1660"/>
                  </a:lnTo>
                  <a:lnTo>
                    <a:pt x="41" y="1891"/>
                  </a:lnTo>
                  <a:lnTo>
                    <a:pt x="14" y="2122"/>
                  </a:lnTo>
                  <a:lnTo>
                    <a:pt x="0" y="2367"/>
                  </a:lnTo>
                  <a:lnTo>
                    <a:pt x="14" y="2612"/>
                  </a:lnTo>
                  <a:lnTo>
                    <a:pt x="41" y="2843"/>
                  </a:lnTo>
                  <a:lnTo>
                    <a:pt x="109" y="3074"/>
                  </a:lnTo>
                  <a:lnTo>
                    <a:pt x="177" y="3279"/>
                  </a:lnTo>
                  <a:lnTo>
                    <a:pt x="286" y="3496"/>
                  </a:lnTo>
                  <a:lnTo>
                    <a:pt x="394" y="3687"/>
                  </a:lnTo>
                  <a:lnTo>
                    <a:pt x="531" y="3863"/>
                  </a:lnTo>
                  <a:lnTo>
                    <a:pt x="694" y="4040"/>
                  </a:lnTo>
                  <a:lnTo>
                    <a:pt x="857" y="4190"/>
                  </a:lnTo>
                  <a:lnTo>
                    <a:pt x="1034" y="4326"/>
                  </a:lnTo>
                  <a:lnTo>
                    <a:pt x="1238" y="4435"/>
                  </a:lnTo>
                  <a:lnTo>
                    <a:pt x="1442" y="4544"/>
                  </a:lnTo>
                  <a:lnTo>
                    <a:pt x="1660" y="4625"/>
                  </a:lnTo>
                  <a:lnTo>
                    <a:pt x="1877" y="4680"/>
                  </a:lnTo>
                  <a:lnTo>
                    <a:pt x="2122" y="4707"/>
                  </a:lnTo>
                  <a:lnTo>
                    <a:pt x="2353" y="4720"/>
                  </a:lnTo>
                  <a:lnTo>
                    <a:pt x="2598" y="4707"/>
                  </a:lnTo>
                  <a:lnTo>
                    <a:pt x="2829" y="4680"/>
                  </a:lnTo>
                  <a:lnTo>
                    <a:pt x="3061" y="4625"/>
                  </a:lnTo>
                  <a:lnTo>
                    <a:pt x="3278" y="4544"/>
                  </a:lnTo>
                  <a:lnTo>
                    <a:pt x="3482" y="4435"/>
                  </a:lnTo>
                  <a:lnTo>
                    <a:pt x="3673" y="4326"/>
                  </a:lnTo>
                  <a:lnTo>
                    <a:pt x="3863" y="4190"/>
                  </a:lnTo>
                  <a:lnTo>
                    <a:pt x="4026" y="4040"/>
                  </a:lnTo>
                  <a:lnTo>
                    <a:pt x="4176" y="3863"/>
                  </a:lnTo>
                  <a:lnTo>
                    <a:pt x="4312" y="3687"/>
                  </a:lnTo>
                  <a:lnTo>
                    <a:pt x="4434" y="3496"/>
                  </a:lnTo>
                  <a:lnTo>
                    <a:pt x="4530" y="3279"/>
                  </a:lnTo>
                  <a:lnTo>
                    <a:pt x="4611" y="3074"/>
                  </a:lnTo>
                  <a:lnTo>
                    <a:pt x="4666" y="2843"/>
                  </a:lnTo>
                  <a:lnTo>
                    <a:pt x="4707" y="2612"/>
                  </a:lnTo>
                  <a:lnTo>
                    <a:pt x="4720" y="2367"/>
                  </a:lnTo>
                  <a:lnTo>
                    <a:pt x="4707" y="2122"/>
                  </a:lnTo>
                  <a:lnTo>
                    <a:pt x="4666" y="1891"/>
                  </a:lnTo>
                  <a:lnTo>
                    <a:pt x="4611" y="1660"/>
                  </a:lnTo>
                  <a:lnTo>
                    <a:pt x="4530" y="1442"/>
                  </a:lnTo>
                  <a:lnTo>
                    <a:pt x="4434" y="1238"/>
                  </a:lnTo>
                  <a:lnTo>
                    <a:pt x="4312" y="1048"/>
                  </a:lnTo>
                  <a:lnTo>
                    <a:pt x="4176" y="871"/>
                  </a:lnTo>
                  <a:lnTo>
                    <a:pt x="4026" y="694"/>
                  </a:lnTo>
                  <a:lnTo>
                    <a:pt x="3863" y="544"/>
                  </a:lnTo>
                  <a:lnTo>
                    <a:pt x="3673" y="408"/>
                  </a:lnTo>
                  <a:lnTo>
                    <a:pt x="3482" y="286"/>
                  </a:lnTo>
                  <a:lnTo>
                    <a:pt x="3278" y="191"/>
                  </a:lnTo>
                  <a:lnTo>
                    <a:pt x="3061" y="109"/>
                  </a:lnTo>
                  <a:lnTo>
                    <a:pt x="2829" y="55"/>
                  </a:lnTo>
                  <a:lnTo>
                    <a:pt x="2598" y="14"/>
                  </a:lnTo>
                  <a:lnTo>
                    <a:pt x="235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29"/>
            <p:cNvSpPr/>
            <p:nvPr/>
          </p:nvSpPr>
          <p:spPr>
            <a:xfrm>
              <a:off x="2648002" y="3165188"/>
              <a:ext cx="166852" cy="166852"/>
            </a:xfrm>
            <a:custGeom>
              <a:avLst/>
              <a:gdLst/>
              <a:ahLst/>
              <a:cxnLst/>
              <a:rect l="l" t="t" r="r" b="b"/>
              <a:pathLst>
                <a:path w="4721" h="4721" extrusionOk="0">
                  <a:moveTo>
                    <a:pt x="2354" y="0"/>
                  </a:moveTo>
                  <a:lnTo>
                    <a:pt x="2122" y="14"/>
                  </a:lnTo>
                  <a:lnTo>
                    <a:pt x="1891" y="55"/>
                  </a:lnTo>
                  <a:lnTo>
                    <a:pt x="1660" y="109"/>
                  </a:lnTo>
                  <a:lnTo>
                    <a:pt x="1442" y="191"/>
                  </a:lnTo>
                  <a:lnTo>
                    <a:pt x="1238" y="286"/>
                  </a:lnTo>
                  <a:lnTo>
                    <a:pt x="1034" y="408"/>
                  </a:lnTo>
                  <a:lnTo>
                    <a:pt x="857" y="544"/>
                  </a:lnTo>
                  <a:lnTo>
                    <a:pt x="694" y="694"/>
                  </a:lnTo>
                  <a:lnTo>
                    <a:pt x="544" y="871"/>
                  </a:lnTo>
                  <a:lnTo>
                    <a:pt x="408" y="1048"/>
                  </a:lnTo>
                  <a:lnTo>
                    <a:pt x="286" y="1238"/>
                  </a:lnTo>
                  <a:lnTo>
                    <a:pt x="191" y="1442"/>
                  </a:lnTo>
                  <a:lnTo>
                    <a:pt x="109" y="1660"/>
                  </a:lnTo>
                  <a:lnTo>
                    <a:pt x="55" y="1891"/>
                  </a:lnTo>
                  <a:lnTo>
                    <a:pt x="14" y="2122"/>
                  </a:lnTo>
                  <a:lnTo>
                    <a:pt x="0" y="2367"/>
                  </a:lnTo>
                  <a:lnTo>
                    <a:pt x="14" y="2612"/>
                  </a:lnTo>
                  <a:lnTo>
                    <a:pt x="55" y="2843"/>
                  </a:lnTo>
                  <a:lnTo>
                    <a:pt x="109" y="3075"/>
                  </a:lnTo>
                  <a:lnTo>
                    <a:pt x="191" y="3279"/>
                  </a:lnTo>
                  <a:lnTo>
                    <a:pt x="286" y="3496"/>
                  </a:lnTo>
                  <a:lnTo>
                    <a:pt x="408" y="3687"/>
                  </a:lnTo>
                  <a:lnTo>
                    <a:pt x="544" y="3864"/>
                  </a:lnTo>
                  <a:lnTo>
                    <a:pt x="694" y="4040"/>
                  </a:lnTo>
                  <a:lnTo>
                    <a:pt x="857" y="4190"/>
                  </a:lnTo>
                  <a:lnTo>
                    <a:pt x="1034" y="4326"/>
                  </a:lnTo>
                  <a:lnTo>
                    <a:pt x="1238" y="4435"/>
                  </a:lnTo>
                  <a:lnTo>
                    <a:pt x="1442" y="4544"/>
                  </a:lnTo>
                  <a:lnTo>
                    <a:pt x="1660" y="4625"/>
                  </a:lnTo>
                  <a:lnTo>
                    <a:pt x="1891" y="4680"/>
                  </a:lnTo>
                  <a:lnTo>
                    <a:pt x="2122" y="4707"/>
                  </a:lnTo>
                  <a:lnTo>
                    <a:pt x="2354" y="4720"/>
                  </a:lnTo>
                  <a:lnTo>
                    <a:pt x="2598" y="4707"/>
                  </a:lnTo>
                  <a:lnTo>
                    <a:pt x="2830" y="4680"/>
                  </a:lnTo>
                  <a:lnTo>
                    <a:pt x="3061" y="4625"/>
                  </a:lnTo>
                  <a:lnTo>
                    <a:pt x="3279" y="4544"/>
                  </a:lnTo>
                  <a:lnTo>
                    <a:pt x="3483" y="4435"/>
                  </a:lnTo>
                  <a:lnTo>
                    <a:pt x="3673" y="4326"/>
                  </a:lnTo>
                  <a:lnTo>
                    <a:pt x="3864" y="4190"/>
                  </a:lnTo>
                  <a:lnTo>
                    <a:pt x="4027" y="4040"/>
                  </a:lnTo>
                  <a:lnTo>
                    <a:pt x="4176" y="3864"/>
                  </a:lnTo>
                  <a:lnTo>
                    <a:pt x="4312" y="3687"/>
                  </a:lnTo>
                  <a:lnTo>
                    <a:pt x="4435" y="3496"/>
                  </a:lnTo>
                  <a:lnTo>
                    <a:pt x="4530" y="3279"/>
                  </a:lnTo>
                  <a:lnTo>
                    <a:pt x="4612" y="3075"/>
                  </a:lnTo>
                  <a:lnTo>
                    <a:pt x="4666" y="2843"/>
                  </a:lnTo>
                  <a:lnTo>
                    <a:pt x="4707" y="2612"/>
                  </a:lnTo>
                  <a:lnTo>
                    <a:pt x="4720" y="2367"/>
                  </a:lnTo>
                  <a:lnTo>
                    <a:pt x="4707" y="2122"/>
                  </a:lnTo>
                  <a:lnTo>
                    <a:pt x="4666" y="1891"/>
                  </a:lnTo>
                  <a:lnTo>
                    <a:pt x="4612" y="1660"/>
                  </a:lnTo>
                  <a:lnTo>
                    <a:pt x="4530" y="1442"/>
                  </a:lnTo>
                  <a:lnTo>
                    <a:pt x="4435" y="1238"/>
                  </a:lnTo>
                  <a:lnTo>
                    <a:pt x="4312" y="1048"/>
                  </a:lnTo>
                  <a:lnTo>
                    <a:pt x="4176" y="871"/>
                  </a:lnTo>
                  <a:lnTo>
                    <a:pt x="4027" y="694"/>
                  </a:lnTo>
                  <a:lnTo>
                    <a:pt x="3864" y="544"/>
                  </a:lnTo>
                  <a:lnTo>
                    <a:pt x="3673" y="408"/>
                  </a:lnTo>
                  <a:lnTo>
                    <a:pt x="3483" y="286"/>
                  </a:lnTo>
                  <a:lnTo>
                    <a:pt x="3279" y="191"/>
                  </a:lnTo>
                  <a:lnTo>
                    <a:pt x="3061" y="109"/>
                  </a:lnTo>
                  <a:lnTo>
                    <a:pt x="2830" y="55"/>
                  </a:lnTo>
                  <a:lnTo>
                    <a:pt x="2598" y="14"/>
                  </a:lnTo>
                  <a:lnTo>
                    <a:pt x="235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9"/>
            <p:cNvSpPr/>
            <p:nvPr/>
          </p:nvSpPr>
          <p:spPr>
            <a:xfrm>
              <a:off x="658160" y="4315141"/>
              <a:ext cx="2634536" cy="317340"/>
            </a:xfrm>
            <a:custGeom>
              <a:avLst/>
              <a:gdLst/>
              <a:ahLst/>
              <a:cxnLst/>
              <a:rect l="l" t="t" r="r" b="b"/>
              <a:pathLst>
                <a:path w="74543" h="8979" extrusionOk="0">
                  <a:moveTo>
                    <a:pt x="2830" y="1"/>
                  </a:moveTo>
                  <a:lnTo>
                    <a:pt x="2544" y="28"/>
                  </a:lnTo>
                  <a:lnTo>
                    <a:pt x="2258" y="69"/>
                  </a:lnTo>
                  <a:lnTo>
                    <a:pt x="1986" y="137"/>
                  </a:lnTo>
                  <a:lnTo>
                    <a:pt x="1728" y="232"/>
                  </a:lnTo>
                  <a:lnTo>
                    <a:pt x="1483" y="354"/>
                  </a:lnTo>
                  <a:lnTo>
                    <a:pt x="1252" y="490"/>
                  </a:lnTo>
                  <a:lnTo>
                    <a:pt x="1034" y="654"/>
                  </a:lnTo>
                  <a:lnTo>
                    <a:pt x="830" y="844"/>
                  </a:lnTo>
                  <a:lnTo>
                    <a:pt x="639" y="1034"/>
                  </a:lnTo>
                  <a:lnTo>
                    <a:pt x="476" y="1252"/>
                  </a:lnTo>
                  <a:lnTo>
                    <a:pt x="340" y="1497"/>
                  </a:lnTo>
                  <a:lnTo>
                    <a:pt x="218" y="1742"/>
                  </a:lnTo>
                  <a:lnTo>
                    <a:pt x="123" y="2000"/>
                  </a:lnTo>
                  <a:lnTo>
                    <a:pt x="55" y="2272"/>
                  </a:lnTo>
                  <a:lnTo>
                    <a:pt x="14" y="2544"/>
                  </a:lnTo>
                  <a:lnTo>
                    <a:pt x="0" y="2844"/>
                  </a:lnTo>
                  <a:lnTo>
                    <a:pt x="0" y="6135"/>
                  </a:lnTo>
                  <a:lnTo>
                    <a:pt x="14" y="6435"/>
                  </a:lnTo>
                  <a:lnTo>
                    <a:pt x="55" y="6707"/>
                  </a:lnTo>
                  <a:lnTo>
                    <a:pt x="123" y="6979"/>
                  </a:lnTo>
                  <a:lnTo>
                    <a:pt x="218" y="7237"/>
                  </a:lnTo>
                  <a:lnTo>
                    <a:pt x="340" y="7482"/>
                  </a:lnTo>
                  <a:lnTo>
                    <a:pt x="476" y="7727"/>
                  </a:lnTo>
                  <a:lnTo>
                    <a:pt x="639" y="7944"/>
                  </a:lnTo>
                  <a:lnTo>
                    <a:pt x="830" y="8135"/>
                  </a:lnTo>
                  <a:lnTo>
                    <a:pt x="1034" y="8325"/>
                  </a:lnTo>
                  <a:lnTo>
                    <a:pt x="1252" y="8489"/>
                  </a:lnTo>
                  <a:lnTo>
                    <a:pt x="1483" y="8625"/>
                  </a:lnTo>
                  <a:lnTo>
                    <a:pt x="1728" y="8747"/>
                  </a:lnTo>
                  <a:lnTo>
                    <a:pt x="1986" y="8842"/>
                  </a:lnTo>
                  <a:lnTo>
                    <a:pt x="2258" y="8910"/>
                  </a:lnTo>
                  <a:lnTo>
                    <a:pt x="2544" y="8951"/>
                  </a:lnTo>
                  <a:lnTo>
                    <a:pt x="2830" y="8978"/>
                  </a:lnTo>
                  <a:lnTo>
                    <a:pt x="71713" y="8978"/>
                  </a:lnTo>
                  <a:lnTo>
                    <a:pt x="72012" y="8951"/>
                  </a:lnTo>
                  <a:lnTo>
                    <a:pt x="72284" y="8910"/>
                  </a:lnTo>
                  <a:lnTo>
                    <a:pt x="72556" y="8842"/>
                  </a:lnTo>
                  <a:lnTo>
                    <a:pt x="72815" y="8747"/>
                  </a:lnTo>
                  <a:lnTo>
                    <a:pt x="73060" y="8625"/>
                  </a:lnTo>
                  <a:lnTo>
                    <a:pt x="73291" y="8489"/>
                  </a:lnTo>
                  <a:lnTo>
                    <a:pt x="73509" y="8325"/>
                  </a:lnTo>
                  <a:lnTo>
                    <a:pt x="73713" y="8135"/>
                  </a:lnTo>
                  <a:lnTo>
                    <a:pt x="73903" y="7944"/>
                  </a:lnTo>
                  <a:lnTo>
                    <a:pt x="74066" y="7727"/>
                  </a:lnTo>
                  <a:lnTo>
                    <a:pt x="74202" y="7482"/>
                  </a:lnTo>
                  <a:lnTo>
                    <a:pt x="74325" y="7237"/>
                  </a:lnTo>
                  <a:lnTo>
                    <a:pt x="74420" y="6979"/>
                  </a:lnTo>
                  <a:lnTo>
                    <a:pt x="74488" y="6707"/>
                  </a:lnTo>
                  <a:lnTo>
                    <a:pt x="74529" y="6435"/>
                  </a:lnTo>
                  <a:lnTo>
                    <a:pt x="74542" y="6135"/>
                  </a:lnTo>
                  <a:lnTo>
                    <a:pt x="74542" y="2844"/>
                  </a:lnTo>
                  <a:lnTo>
                    <a:pt x="74529" y="2544"/>
                  </a:lnTo>
                  <a:lnTo>
                    <a:pt x="74488" y="2272"/>
                  </a:lnTo>
                  <a:lnTo>
                    <a:pt x="74420" y="2000"/>
                  </a:lnTo>
                  <a:lnTo>
                    <a:pt x="74325" y="1742"/>
                  </a:lnTo>
                  <a:lnTo>
                    <a:pt x="74202" y="1497"/>
                  </a:lnTo>
                  <a:lnTo>
                    <a:pt x="74066" y="1252"/>
                  </a:lnTo>
                  <a:lnTo>
                    <a:pt x="73903" y="1034"/>
                  </a:lnTo>
                  <a:lnTo>
                    <a:pt x="73713" y="844"/>
                  </a:lnTo>
                  <a:lnTo>
                    <a:pt x="73509" y="654"/>
                  </a:lnTo>
                  <a:lnTo>
                    <a:pt x="73291" y="490"/>
                  </a:lnTo>
                  <a:lnTo>
                    <a:pt x="73060" y="354"/>
                  </a:lnTo>
                  <a:lnTo>
                    <a:pt x="72815" y="232"/>
                  </a:lnTo>
                  <a:lnTo>
                    <a:pt x="72556" y="137"/>
                  </a:lnTo>
                  <a:lnTo>
                    <a:pt x="72284" y="69"/>
                  </a:lnTo>
                  <a:lnTo>
                    <a:pt x="72012" y="28"/>
                  </a:lnTo>
                  <a:lnTo>
                    <a:pt x="717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29"/>
            <p:cNvSpPr/>
            <p:nvPr/>
          </p:nvSpPr>
          <p:spPr>
            <a:xfrm>
              <a:off x="658160" y="4469483"/>
              <a:ext cx="2634536" cy="163000"/>
            </a:xfrm>
            <a:custGeom>
              <a:avLst/>
              <a:gdLst/>
              <a:ahLst/>
              <a:cxnLst/>
              <a:rect l="l" t="t" r="r" b="b"/>
              <a:pathLst>
                <a:path w="74543" h="4612" extrusionOk="0">
                  <a:moveTo>
                    <a:pt x="0" y="0"/>
                  </a:moveTo>
                  <a:lnTo>
                    <a:pt x="0" y="1768"/>
                  </a:lnTo>
                  <a:lnTo>
                    <a:pt x="14" y="2068"/>
                  </a:lnTo>
                  <a:lnTo>
                    <a:pt x="55" y="2340"/>
                  </a:lnTo>
                  <a:lnTo>
                    <a:pt x="123" y="2612"/>
                  </a:lnTo>
                  <a:lnTo>
                    <a:pt x="218" y="2870"/>
                  </a:lnTo>
                  <a:lnTo>
                    <a:pt x="340" y="3115"/>
                  </a:lnTo>
                  <a:lnTo>
                    <a:pt x="476" y="3360"/>
                  </a:lnTo>
                  <a:lnTo>
                    <a:pt x="639" y="3577"/>
                  </a:lnTo>
                  <a:lnTo>
                    <a:pt x="830" y="3768"/>
                  </a:lnTo>
                  <a:lnTo>
                    <a:pt x="1034" y="3958"/>
                  </a:lnTo>
                  <a:lnTo>
                    <a:pt x="1252" y="4122"/>
                  </a:lnTo>
                  <a:lnTo>
                    <a:pt x="1483" y="4258"/>
                  </a:lnTo>
                  <a:lnTo>
                    <a:pt x="1728" y="4380"/>
                  </a:lnTo>
                  <a:lnTo>
                    <a:pt x="1986" y="4475"/>
                  </a:lnTo>
                  <a:lnTo>
                    <a:pt x="2258" y="4543"/>
                  </a:lnTo>
                  <a:lnTo>
                    <a:pt x="2544" y="4584"/>
                  </a:lnTo>
                  <a:lnTo>
                    <a:pt x="2830" y="4611"/>
                  </a:lnTo>
                  <a:lnTo>
                    <a:pt x="71713" y="4611"/>
                  </a:lnTo>
                  <a:lnTo>
                    <a:pt x="72012" y="4584"/>
                  </a:lnTo>
                  <a:lnTo>
                    <a:pt x="72284" y="4543"/>
                  </a:lnTo>
                  <a:lnTo>
                    <a:pt x="72556" y="4475"/>
                  </a:lnTo>
                  <a:lnTo>
                    <a:pt x="72815" y="4380"/>
                  </a:lnTo>
                  <a:lnTo>
                    <a:pt x="73060" y="4258"/>
                  </a:lnTo>
                  <a:lnTo>
                    <a:pt x="73291" y="4122"/>
                  </a:lnTo>
                  <a:lnTo>
                    <a:pt x="73509" y="3958"/>
                  </a:lnTo>
                  <a:lnTo>
                    <a:pt x="73713" y="3768"/>
                  </a:lnTo>
                  <a:lnTo>
                    <a:pt x="73903" y="3577"/>
                  </a:lnTo>
                  <a:lnTo>
                    <a:pt x="74066" y="3360"/>
                  </a:lnTo>
                  <a:lnTo>
                    <a:pt x="74202" y="3115"/>
                  </a:lnTo>
                  <a:lnTo>
                    <a:pt x="74325" y="2870"/>
                  </a:lnTo>
                  <a:lnTo>
                    <a:pt x="74420" y="2612"/>
                  </a:lnTo>
                  <a:lnTo>
                    <a:pt x="74488" y="2340"/>
                  </a:lnTo>
                  <a:lnTo>
                    <a:pt x="74529" y="2068"/>
                  </a:lnTo>
                  <a:lnTo>
                    <a:pt x="74542" y="1768"/>
                  </a:lnTo>
                  <a:lnTo>
                    <a:pt x="7454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29"/>
            <p:cNvSpPr/>
            <p:nvPr/>
          </p:nvSpPr>
          <p:spPr>
            <a:xfrm>
              <a:off x="883153" y="997005"/>
              <a:ext cx="2198975" cy="3376799"/>
            </a:xfrm>
            <a:custGeom>
              <a:avLst/>
              <a:gdLst/>
              <a:ahLst/>
              <a:cxnLst/>
              <a:rect l="l" t="t" r="r" b="b"/>
              <a:pathLst>
                <a:path w="62219" h="95545" extrusionOk="0">
                  <a:moveTo>
                    <a:pt x="31273" y="3061"/>
                  </a:moveTo>
                  <a:lnTo>
                    <a:pt x="31994" y="3074"/>
                  </a:lnTo>
                  <a:lnTo>
                    <a:pt x="32714" y="3101"/>
                  </a:lnTo>
                  <a:lnTo>
                    <a:pt x="33435" y="3156"/>
                  </a:lnTo>
                  <a:lnTo>
                    <a:pt x="34143" y="3224"/>
                  </a:lnTo>
                  <a:lnTo>
                    <a:pt x="34836" y="3305"/>
                  </a:lnTo>
                  <a:lnTo>
                    <a:pt x="35544" y="3414"/>
                  </a:lnTo>
                  <a:lnTo>
                    <a:pt x="36238" y="3537"/>
                  </a:lnTo>
                  <a:lnTo>
                    <a:pt x="36918" y="3673"/>
                  </a:lnTo>
                  <a:lnTo>
                    <a:pt x="37598" y="3822"/>
                  </a:lnTo>
                  <a:lnTo>
                    <a:pt x="38264" y="3999"/>
                  </a:lnTo>
                  <a:lnTo>
                    <a:pt x="38931" y="4190"/>
                  </a:lnTo>
                  <a:lnTo>
                    <a:pt x="39597" y="4380"/>
                  </a:lnTo>
                  <a:lnTo>
                    <a:pt x="40250" y="4611"/>
                  </a:lnTo>
                  <a:lnTo>
                    <a:pt x="40890" y="4842"/>
                  </a:lnTo>
                  <a:lnTo>
                    <a:pt x="41529" y="5087"/>
                  </a:lnTo>
                  <a:lnTo>
                    <a:pt x="42155" y="5359"/>
                  </a:lnTo>
                  <a:lnTo>
                    <a:pt x="42780" y="5631"/>
                  </a:lnTo>
                  <a:lnTo>
                    <a:pt x="43393" y="5931"/>
                  </a:lnTo>
                  <a:lnTo>
                    <a:pt x="44005" y="6244"/>
                  </a:lnTo>
                  <a:lnTo>
                    <a:pt x="44603" y="6556"/>
                  </a:lnTo>
                  <a:lnTo>
                    <a:pt x="45188" y="6896"/>
                  </a:lnTo>
                  <a:lnTo>
                    <a:pt x="45773" y="7250"/>
                  </a:lnTo>
                  <a:lnTo>
                    <a:pt x="46331" y="7617"/>
                  </a:lnTo>
                  <a:lnTo>
                    <a:pt x="46902" y="7998"/>
                  </a:lnTo>
                  <a:lnTo>
                    <a:pt x="47446" y="8379"/>
                  </a:lnTo>
                  <a:lnTo>
                    <a:pt x="47990" y="8787"/>
                  </a:lnTo>
                  <a:lnTo>
                    <a:pt x="48521" y="9209"/>
                  </a:lnTo>
                  <a:lnTo>
                    <a:pt x="49038" y="9631"/>
                  </a:lnTo>
                  <a:lnTo>
                    <a:pt x="49554" y="10079"/>
                  </a:lnTo>
                  <a:lnTo>
                    <a:pt x="50058" y="10528"/>
                  </a:lnTo>
                  <a:lnTo>
                    <a:pt x="50547" y="10991"/>
                  </a:lnTo>
                  <a:lnTo>
                    <a:pt x="51024" y="11467"/>
                  </a:lnTo>
                  <a:lnTo>
                    <a:pt x="51486" y="11957"/>
                  </a:lnTo>
                  <a:lnTo>
                    <a:pt x="51935" y="12460"/>
                  </a:lnTo>
                  <a:lnTo>
                    <a:pt x="52384" y="12963"/>
                  </a:lnTo>
                  <a:lnTo>
                    <a:pt x="52819" y="13480"/>
                  </a:lnTo>
                  <a:lnTo>
                    <a:pt x="53227" y="14011"/>
                  </a:lnTo>
                  <a:lnTo>
                    <a:pt x="53635" y="14555"/>
                  </a:lnTo>
                  <a:lnTo>
                    <a:pt x="54030" y="15112"/>
                  </a:lnTo>
                  <a:lnTo>
                    <a:pt x="54411" y="15670"/>
                  </a:lnTo>
                  <a:lnTo>
                    <a:pt x="54778" y="16241"/>
                  </a:lnTo>
                  <a:lnTo>
                    <a:pt x="55132" y="16813"/>
                  </a:lnTo>
                  <a:lnTo>
                    <a:pt x="55485" y="17398"/>
                  </a:lnTo>
                  <a:lnTo>
                    <a:pt x="55812" y="17996"/>
                  </a:lnTo>
                  <a:lnTo>
                    <a:pt x="56125" y="18608"/>
                  </a:lnTo>
                  <a:lnTo>
                    <a:pt x="56424" y="19220"/>
                  </a:lnTo>
                  <a:lnTo>
                    <a:pt x="56709" y="19832"/>
                  </a:lnTo>
                  <a:lnTo>
                    <a:pt x="56982" y="20472"/>
                  </a:lnTo>
                  <a:lnTo>
                    <a:pt x="57226" y="21111"/>
                  </a:lnTo>
                  <a:lnTo>
                    <a:pt x="57471" y="21750"/>
                  </a:lnTo>
                  <a:lnTo>
                    <a:pt x="57702" y="22403"/>
                  </a:lnTo>
                  <a:lnTo>
                    <a:pt x="57906" y="23056"/>
                  </a:lnTo>
                  <a:lnTo>
                    <a:pt x="58097" y="23723"/>
                  </a:lnTo>
                  <a:lnTo>
                    <a:pt x="58287" y="24389"/>
                  </a:lnTo>
                  <a:lnTo>
                    <a:pt x="58451" y="25069"/>
                  </a:lnTo>
                  <a:lnTo>
                    <a:pt x="58587" y="25763"/>
                  </a:lnTo>
                  <a:lnTo>
                    <a:pt x="58723" y="26443"/>
                  </a:lnTo>
                  <a:lnTo>
                    <a:pt x="58831" y="27137"/>
                  </a:lnTo>
                  <a:lnTo>
                    <a:pt x="58927" y="27844"/>
                  </a:lnTo>
                  <a:lnTo>
                    <a:pt x="59008" y="28552"/>
                  </a:lnTo>
                  <a:lnTo>
                    <a:pt x="59076" y="29259"/>
                  </a:lnTo>
                  <a:lnTo>
                    <a:pt x="59117" y="29966"/>
                  </a:lnTo>
                  <a:lnTo>
                    <a:pt x="59144" y="30687"/>
                  </a:lnTo>
                  <a:lnTo>
                    <a:pt x="59158" y="31408"/>
                  </a:lnTo>
                  <a:lnTo>
                    <a:pt x="59158" y="90634"/>
                  </a:lnTo>
                  <a:lnTo>
                    <a:pt x="59144" y="90810"/>
                  </a:lnTo>
                  <a:lnTo>
                    <a:pt x="59117" y="91001"/>
                  </a:lnTo>
                  <a:lnTo>
                    <a:pt x="59076" y="91178"/>
                  </a:lnTo>
                  <a:lnTo>
                    <a:pt x="59008" y="91341"/>
                  </a:lnTo>
                  <a:lnTo>
                    <a:pt x="58927" y="91504"/>
                  </a:lnTo>
                  <a:lnTo>
                    <a:pt x="58845" y="91667"/>
                  </a:lnTo>
                  <a:lnTo>
                    <a:pt x="58736" y="91803"/>
                  </a:lnTo>
                  <a:lnTo>
                    <a:pt x="58614" y="91939"/>
                  </a:lnTo>
                  <a:lnTo>
                    <a:pt x="58478" y="92048"/>
                  </a:lnTo>
                  <a:lnTo>
                    <a:pt x="58342" y="92157"/>
                  </a:lnTo>
                  <a:lnTo>
                    <a:pt x="58192" y="92252"/>
                  </a:lnTo>
                  <a:lnTo>
                    <a:pt x="58029" y="92334"/>
                  </a:lnTo>
                  <a:lnTo>
                    <a:pt x="57852" y="92388"/>
                  </a:lnTo>
                  <a:lnTo>
                    <a:pt x="57675" y="92443"/>
                  </a:lnTo>
                  <a:lnTo>
                    <a:pt x="57498" y="92470"/>
                  </a:lnTo>
                  <a:lnTo>
                    <a:pt x="4720" y="92470"/>
                  </a:lnTo>
                  <a:lnTo>
                    <a:pt x="4543" y="92443"/>
                  </a:lnTo>
                  <a:lnTo>
                    <a:pt x="4367" y="92388"/>
                  </a:lnTo>
                  <a:lnTo>
                    <a:pt x="4203" y="92334"/>
                  </a:lnTo>
                  <a:lnTo>
                    <a:pt x="4040" y="92252"/>
                  </a:lnTo>
                  <a:lnTo>
                    <a:pt x="3877" y="92157"/>
                  </a:lnTo>
                  <a:lnTo>
                    <a:pt x="3741" y="92048"/>
                  </a:lnTo>
                  <a:lnTo>
                    <a:pt x="3605" y="91939"/>
                  </a:lnTo>
                  <a:lnTo>
                    <a:pt x="3496" y="91803"/>
                  </a:lnTo>
                  <a:lnTo>
                    <a:pt x="3387" y="91667"/>
                  </a:lnTo>
                  <a:lnTo>
                    <a:pt x="3292" y="91504"/>
                  </a:lnTo>
                  <a:lnTo>
                    <a:pt x="3210" y="91341"/>
                  </a:lnTo>
                  <a:lnTo>
                    <a:pt x="3156" y="91178"/>
                  </a:lnTo>
                  <a:lnTo>
                    <a:pt x="3102" y="91001"/>
                  </a:lnTo>
                  <a:lnTo>
                    <a:pt x="3074" y="90810"/>
                  </a:lnTo>
                  <a:lnTo>
                    <a:pt x="3074" y="90634"/>
                  </a:lnTo>
                  <a:lnTo>
                    <a:pt x="3074" y="31109"/>
                  </a:lnTo>
                  <a:lnTo>
                    <a:pt x="3074" y="30374"/>
                  </a:lnTo>
                  <a:lnTo>
                    <a:pt x="3102" y="29654"/>
                  </a:lnTo>
                  <a:lnTo>
                    <a:pt x="3156" y="28946"/>
                  </a:lnTo>
                  <a:lnTo>
                    <a:pt x="3210" y="28239"/>
                  </a:lnTo>
                  <a:lnTo>
                    <a:pt x="3292" y="27532"/>
                  </a:lnTo>
                  <a:lnTo>
                    <a:pt x="3387" y="26824"/>
                  </a:lnTo>
                  <a:lnTo>
                    <a:pt x="3510" y="26130"/>
                  </a:lnTo>
                  <a:lnTo>
                    <a:pt x="3646" y="25437"/>
                  </a:lnTo>
                  <a:lnTo>
                    <a:pt x="3795" y="24757"/>
                  </a:lnTo>
                  <a:lnTo>
                    <a:pt x="3959" y="24076"/>
                  </a:lnTo>
                  <a:lnTo>
                    <a:pt x="4135" y="23410"/>
                  </a:lnTo>
                  <a:lnTo>
                    <a:pt x="4339" y="22743"/>
                  </a:lnTo>
                  <a:lnTo>
                    <a:pt x="4557" y="22090"/>
                  </a:lnTo>
                  <a:lnTo>
                    <a:pt x="4788" y="21438"/>
                  </a:lnTo>
                  <a:lnTo>
                    <a:pt x="5033" y="20798"/>
                  </a:lnTo>
                  <a:lnTo>
                    <a:pt x="5292" y="20159"/>
                  </a:lnTo>
                  <a:lnTo>
                    <a:pt x="5564" y="19533"/>
                  </a:lnTo>
                  <a:lnTo>
                    <a:pt x="5863" y="18921"/>
                  </a:lnTo>
                  <a:lnTo>
                    <a:pt x="6162" y="18309"/>
                  </a:lnTo>
                  <a:lnTo>
                    <a:pt x="6475" y="17710"/>
                  </a:lnTo>
                  <a:lnTo>
                    <a:pt x="6815" y="17112"/>
                  </a:lnTo>
                  <a:lnTo>
                    <a:pt x="7155" y="16527"/>
                  </a:lnTo>
                  <a:lnTo>
                    <a:pt x="7522" y="15956"/>
                  </a:lnTo>
                  <a:lnTo>
                    <a:pt x="7890" y="15384"/>
                  </a:lnTo>
                  <a:lnTo>
                    <a:pt x="8284" y="14840"/>
                  </a:lnTo>
                  <a:lnTo>
                    <a:pt x="8679" y="14283"/>
                  </a:lnTo>
                  <a:lnTo>
                    <a:pt x="9100" y="13752"/>
                  </a:lnTo>
                  <a:lnTo>
                    <a:pt x="9522" y="13222"/>
                  </a:lnTo>
                  <a:lnTo>
                    <a:pt x="9957" y="12705"/>
                  </a:lnTo>
                  <a:lnTo>
                    <a:pt x="10406" y="12201"/>
                  </a:lnTo>
                  <a:lnTo>
                    <a:pt x="10869" y="11712"/>
                  </a:lnTo>
                  <a:lnTo>
                    <a:pt x="11345" y="11236"/>
                  </a:lnTo>
                  <a:lnTo>
                    <a:pt x="11834" y="10760"/>
                  </a:lnTo>
                  <a:lnTo>
                    <a:pt x="12324" y="10297"/>
                  </a:lnTo>
                  <a:lnTo>
                    <a:pt x="12827" y="9848"/>
                  </a:lnTo>
                  <a:lnTo>
                    <a:pt x="13344" y="9413"/>
                  </a:lnTo>
                  <a:lnTo>
                    <a:pt x="13875" y="8991"/>
                  </a:lnTo>
                  <a:lnTo>
                    <a:pt x="14419" y="8583"/>
                  </a:lnTo>
                  <a:lnTo>
                    <a:pt x="14963" y="8189"/>
                  </a:lnTo>
                  <a:lnTo>
                    <a:pt x="15521" y="7808"/>
                  </a:lnTo>
                  <a:lnTo>
                    <a:pt x="16092" y="7427"/>
                  </a:lnTo>
                  <a:lnTo>
                    <a:pt x="16663" y="7073"/>
                  </a:lnTo>
                  <a:lnTo>
                    <a:pt x="17248" y="6733"/>
                  </a:lnTo>
                  <a:lnTo>
                    <a:pt x="17847" y="6407"/>
                  </a:lnTo>
                  <a:lnTo>
                    <a:pt x="18445" y="6080"/>
                  </a:lnTo>
                  <a:lnTo>
                    <a:pt x="19057" y="5781"/>
                  </a:lnTo>
                  <a:lnTo>
                    <a:pt x="19683" y="5495"/>
                  </a:lnTo>
                  <a:lnTo>
                    <a:pt x="20309" y="5223"/>
                  </a:lnTo>
                  <a:lnTo>
                    <a:pt x="20948" y="4965"/>
                  </a:lnTo>
                  <a:lnTo>
                    <a:pt x="21588" y="4720"/>
                  </a:lnTo>
                  <a:lnTo>
                    <a:pt x="22240" y="4502"/>
                  </a:lnTo>
                  <a:lnTo>
                    <a:pt x="22907" y="4285"/>
                  </a:lnTo>
                  <a:lnTo>
                    <a:pt x="23574" y="4094"/>
                  </a:lnTo>
                  <a:lnTo>
                    <a:pt x="24240" y="3918"/>
                  </a:lnTo>
                  <a:lnTo>
                    <a:pt x="24920" y="3754"/>
                  </a:lnTo>
                  <a:lnTo>
                    <a:pt x="25600" y="3605"/>
                  </a:lnTo>
                  <a:lnTo>
                    <a:pt x="26294" y="3482"/>
                  </a:lnTo>
                  <a:lnTo>
                    <a:pt x="26988" y="3360"/>
                  </a:lnTo>
                  <a:lnTo>
                    <a:pt x="27695" y="3265"/>
                  </a:lnTo>
                  <a:lnTo>
                    <a:pt x="28402" y="3197"/>
                  </a:lnTo>
                  <a:lnTo>
                    <a:pt x="29110" y="3129"/>
                  </a:lnTo>
                  <a:lnTo>
                    <a:pt x="29831" y="3088"/>
                  </a:lnTo>
                  <a:lnTo>
                    <a:pt x="30552" y="3074"/>
                  </a:lnTo>
                  <a:lnTo>
                    <a:pt x="31273" y="3061"/>
                  </a:lnTo>
                  <a:close/>
                  <a:moveTo>
                    <a:pt x="30933" y="0"/>
                  </a:moveTo>
                  <a:lnTo>
                    <a:pt x="30130" y="14"/>
                  </a:lnTo>
                  <a:lnTo>
                    <a:pt x="29327" y="41"/>
                  </a:lnTo>
                  <a:lnTo>
                    <a:pt x="28538" y="95"/>
                  </a:lnTo>
                  <a:lnTo>
                    <a:pt x="27750" y="177"/>
                  </a:lnTo>
                  <a:lnTo>
                    <a:pt x="26974" y="272"/>
                  </a:lnTo>
                  <a:lnTo>
                    <a:pt x="26199" y="381"/>
                  </a:lnTo>
                  <a:lnTo>
                    <a:pt x="25437" y="517"/>
                  </a:lnTo>
                  <a:lnTo>
                    <a:pt x="24675" y="667"/>
                  </a:lnTo>
                  <a:lnTo>
                    <a:pt x="23914" y="843"/>
                  </a:lnTo>
                  <a:lnTo>
                    <a:pt x="23165" y="1034"/>
                  </a:lnTo>
                  <a:lnTo>
                    <a:pt x="22431" y="1238"/>
                  </a:lnTo>
                  <a:lnTo>
                    <a:pt x="21696" y="1469"/>
                  </a:lnTo>
                  <a:lnTo>
                    <a:pt x="20975" y="1700"/>
                  </a:lnTo>
                  <a:lnTo>
                    <a:pt x="20268" y="1972"/>
                  </a:lnTo>
                  <a:lnTo>
                    <a:pt x="19547" y="2244"/>
                  </a:lnTo>
                  <a:lnTo>
                    <a:pt x="18853" y="2544"/>
                  </a:lnTo>
                  <a:lnTo>
                    <a:pt x="18160" y="2843"/>
                  </a:lnTo>
                  <a:lnTo>
                    <a:pt x="17480" y="3169"/>
                  </a:lnTo>
                  <a:lnTo>
                    <a:pt x="16813" y="3523"/>
                  </a:lnTo>
                  <a:lnTo>
                    <a:pt x="16146" y="3877"/>
                  </a:lnTo>
                  <a:lnTo>
                    <a:pt x="15494" y="4258"/>
                  </a:lnTo>
                  <a:lnTo>
                    <a:pt x="14854" y="4638"/>
                  </a:lnTo>
                  <a:lnTo>
                    <a:pt x="14229" y="5047"/>
                  </a:lnTo>
                  <a:lnTo>
                    <a:pt x="13603" y="5468"/>
                  </a:lnTo>
                  <a:lnTo>
                    <a:pt x="12991" y="5903"/>
                  </a:lnTo>
                  <a:lnTo>
                    <a:pt x="12392" y="6352"/>
                  </a:lnTo>
                  <a:lnTo>
                    <a:pt x="11794" y="6815"/>
                  </a:lnTo>
                  <a:lnTo>
                    <a:pt x="11222" y="7291"/>
                  </a:lnTo>
                  <a:lnTo>
                    <a:pt x="10651" y="7781"/>
                  </a:lnTo>
                  <a:lnTo>
                    <a:pt x="10107" y="8270"/>
                  </a:lnTo>
                  <a:lnTo>
                    <a:pt x="9563" y="8787"/>
                  </a:lnTo>
                  <a:lnTo>
                    <a:pt x="9032" y="9318"/>
                  </a:lnTo>
                  <a:lnTo>
                    <a:pt x="8515" y="9862"/>
                  </a:lnTo>
                  <a:lnTo>
                    <a:pt x="8012" y="10420"/>
                  </a:lnTo>
                  <a:lnTo>
                    <a:pt x="7509" y="10977"/>
                  </a:lnTo>
                  <a:lnTo>
                    <a:pt x="7033" y="11562"/>
                  </a:lnTo>
                  <a:lnTo>
                    <a:pt x="6570" y="12147"/>
                  </a:lnTo>
                  <a:lnTo>
                    <a:pt x="6121" y="12746"/>
                  </a:lnTo>
                  <a:lnTo>
                    <a:pt x="5686" y="13358"/>
                  </a:lnTo>
                  <a:lnTo>
                    <a:pt x="5264" y="13983"/>
                  </a:lnTo>
                  <a:lnTo>
                    <a:pt x="4856" y="14609"/>
                  </a:lnTo>
                  <a:lnTo>
                    <a:pt x="4462" y="15248"/>
                  </a:lnTo>
                  <a:lnTo>
                    <a:pt x="4081" y="15901"/>
                  </a:lnTo>
                  <a:lnTo>
                    <a:pt x="3714" y="16568"/>
                  </a:lnTo>
                  <a:lnTo>
                    <a:pt x="3374" y="17234"/>
                  </a:lnTo>
                  <a:lnTo>
                    <a:pt x="3034" y="17915"/>
                  </a:lnTo>
                  <a:lnTo>
                    <a:pt x="2721" y="18608"/>
                  </a:lnTo>
                  <a:lnTo>
                    <a:pt x="2421" y="19302"/>
                  </a:lnTo>
                  <a:lnTo>
                    <a:pt x="2136" y="20009"/>
                  </a:lnTo>
                  <a:lnTo>
                    <a:pt x="1864" y="20730"/>
                  </a:lnTo>
                  <a:lnTo>
                    <a:pt x="1619" y="21451"/>
                  </a:lnTo>
                  <a:lnTo>
                    <a:pt x="1388" y="22186"/>
                  </a:lnTo>
                  <a:lnTo>
                    <a:pt x="1170" y="22920"/>
                  </a:lnTo>
                  <a:lnTo>
                    <a:pt x="966" y="23668"/>
                  </a:lnTo>
                  <a:lnTo>
                    <a:pt x="789" y="24417"/>
                  </a:lnTo>
                  <a:lnTo>
                    <a:pt x="626" y="25178"/>
                  </a:lnTo>
                  <a:lnTo>
                    <a:pt x="476" y="25940"/>
                  </a:lnTo>
                  <a:lnTo>
                    <a:pt x="354" y="26702"/>
                  </a:lnTo>
                  <a:lnTo>
                    <a:pt x="245" y="27491"/>
                  </a:lnTo>
                  <a:lnTo>
                    <a:pt x="163" y="28266"/>
                  </a:lnTo>
                  <a:lnTo>
                    <a:pt x="95" y="29055"/>
                  </a:lnTo>
                  <a:lnTo>
                    <a:pt x="41" y="29844"/>
                  </a:lnTo>
                  <a:lnTo>
                    <a:pt x="14" y="30646"/>
                  </a:lnTo>
                  <a:lnTo>
                    <a:pt x="0" y="31449"/>
                  </a:lnTo>
                  <a:lnTo>
                    <a:pt x="0" y="92048"/>
                  </a:lnTo>
                  <a:lnTo>
                    <a:pt x="0" y="92225"/>
                  </a:lnTo>
                  <a:lnTo>
                    <a:pt x="14" y="92402"/>
                  </a:lnTo>
                  <a:lnTo>
                    <a:pt x="41" y="92579"/>
                  </a:lnTo>
                  <a:lnTo>
                    <a:pt x="68" y="92742"/>
                  </a:lnTo>
                  <a:lnTo>
                    <a:pt x="109" y="92919"/>
                  </a:lnTo>
                  <a:lnTo>
                    <a:pt x="163" y="93082"/>
                  </a:lnTo>
                  <a:lnTo>
                    <a:pt x="218" y="93245"/>
                  </a:lnTo>
                  <a:lnTo>
                    <a:pt x="272" y="93409"/>
                  </a:lnTo>
                  <a:lnTo>
                    <a:pt x="340" y="93558"/>
                  </a:lnTo>
                  <a:lnTo>
                    <a:pt x="422" y="93708"/>
                  </a:lnTo>
                  <a:lnTo>
                    <a:pt x="503" y="93857"/>
                  </a:lnTo>
                  <a:lnTo>
                    <a:pt x="599" y="93993"/>
                  </a:lnTo>
                  <a:lnTo>
                    <a:pt x="803" y="94265"/>
                  </a:lnTo>
                  <a:lnTo>
                    <a:pt x="1020" y="94524"/>
                  </a:lnTo>
                  <a:lnTo>
                    <a:pt x="1279" y="94742"/>
                  </a:lnTo>
                  <a:lnTo>
                    <a:pt x="1537" y="94946"/>
                  </a:lnTo>
                  <a:lnTo>
                    <a:pt x="1687" y="95041"/>
                  </a:lnTo>
                  <a:lnTo>
                    <a:pt x="1837" y="95122"/>
                  </a:lnTo>
                  <a:lnTo>
                    <a:pt x="1986" y="95204"/>
                  </a:lnTo>
                  <a:lnTo>
                    <a:pt x="2136" y="95272"/>
                  </a:lnTo>
                  <a:lnTo>
                    <a:pt x="2299" y="95326"/>
                  </a:lnTo>
                  <a:lnTo>
                    <a:pt x="2462" y="95381"/>
                  </a:lnTo>
                  <a:lnTo>
                    <a:pt x="2625" y="95435"/>
                  </a:lnTo>
                  <a:lnTo>
                    <a:pt x="2789" y="95476"/>
                  </a:lnTo>
                  <a:lnTo>
                    <a:pt x="2966" y="95503"/>
                  </a:lnTo>
                  <a:lnTo>
                    <a:pt x="3142" y="95531"/>
                  </a:lnTo>
                  <a:lnTo>
                    <a:pt x="3319" y="95544"/>
                  </a:lnTo>
                  <a:lnTo>
                    <a:pt x="58899" y="95544"/>
                  </a:lnTo>
                  <a:lnTo>
                    <a:pt x="59076" y="95531"/>
                  </a:lnTo>
                  <a:lnTo>
                    <a:pt x="59253" y="95503"/>
                  </a:lnTo>
                  <a:lnTo>
                    <a:pt x="59430" y="95476"/>
                  </a:lnTo>
                  <a:lnTo>
                    <a:pt x="59593" y="95435"/>
                  </a:lnTo>
                  <a:lnTo>
                    <a:pt x="59770" y="95381"/>
                  </a:lnTo>
                  <a:lnTo>
                    <a:pt x="59920" y="95326"/>
                  </a:lnTo>
                  <a:lnTo>
                    <a:pt x="60083" y="95272"/>
                  </a:lnTo>
                  <a:lnTo>
                    <a:pt x="60246" y="95204"/>
                  </a:lnTo>
                  <a:lnTo>
                    <a:pt x="60396" y="95122"/>
                  </a:lnTo>
                  <a:lnTo>
                    <a:pt x="60532" y="95041"/>
                  </a:lnTo>
                  <a:lnTo>
                    <a:pt x="60681" y="94946"/>
                  </a:lnTo>
                  <a:lnTo>
                    <a:pt x="60953" y="94742"/>
                  </a:lnTo>
                  <a:lnTo>
                    <a:pt x="61198" y="94524"/>
                  </a:lnTo>
                  <a:lnTo>
                    <a:pt x="61430" y="94265"/>
                  </a:lnTo>
                  <a:lnTo>
                    <a:pt x="61620" y="93993"/>
                  </a:lnTo>
                  <a:lnTo>
                    <a:pt x="61715" y="93857"/>
                  </a:lnTo>
                  <a:lnTo>
                    <a:pt x="61797" y="93708"/>
                  </a:lnTo>
                  <a:lnTo>
                    <a:pt x="61878" y="93558"/>
                  </a:lnTo>
                  <a:lnTo>
                    <a:pt x="61946" y="93409"/>
                  </a:lnTo>
                  <a:lnTo>
                    <a:pt x="62014" y="93245"/>
                  </a:lnTo>
                  <a:lnTo>
                    <a:pt x="62069" y="93082"/>
                  </a:lnTo>
                  <a:lnTo>
                    <a:pt x="62110" y="92919"/>
                  </a:lnTo>
                  <a:lnTo>
                    <a:pt x="62151" y="92742"/>
                  </a:lnTo>
                  <a:lnTo>
                    <a:pt x="62178" y="92579"/>
                  </a:lnTo>
                  <a:lnTo>
                    <a:pt x="62205" y="92402"/>
                  </a:lnTo>
                  <a:lnTo>
                    <a:pt x="62219" y="92225"/>
                  </a:lnTo>
                  <a:lnTo>
                    <a:pt x="62219" y="92048"/>
                  </a:lnTo>
                  <a:lnTo>
                    <a:pt x="62219" y="31109"/>
                  </a:lnTo>
                  <a:lnTo>
                    <a:pt x="62219" y="30306"/>
                  </a:lnTo>
                  <a:lnTo>
                    <a:pt x="62178" y="29504"/>
                  </a:lnTo>
                  <a:lnTo>
                    <a:pt x="62137" y="28701"/>
                  </a:lnTo>
                  <a:lnTo>
                    <a:pt x="62055" y="27912"/>
                  </a:lnTo>
                  <a:lnTo>
                    <a:pt x="61974" y="27137"/>
                  </a:lnTo>
                  <a:lnTo>
                    <a:pt x="61865" y="26362"/>
                  </a:lnTo>
                  <a:lnTo>
                    <a:pt x="61729" y="25586"/>
                  </a:lnTo>
                  <a:lnTo>
                    <a:pt x="61579" y="24825"/>
                  </a:lnTo>
                  <a:lnTo>
                    <a:pt x="61416" y="24063"/>
                  </a:lnTo>
                  <a:lnTo>
                    <a:pt x="61239" y="23315"/>
                  </a:lnTo>
                  <a:lnTo>
                    <a:pt x="61035" y="22567"/>
                  </a:lnTo>
                  <a:lnTo>
                    <a:pt x="60817" y="21832"/>
                  </a:lnTo>
                  <a:lnTo>
                    <a:pt x="60573" y="21111"/>
                  </a:lnTo>
                  <a:lnTo>
                    <a:pt x="60314" y="20390"/>
                  </a:lnTo>
                  <a:lnTo>
                    <a:pt x="60042" y="19669"/>
                  </a:lnTo>
                  <a:lnTo>
                    <a:pt x="59756" y="18962"/>
                  </a:lnTo>
                  <a:lnTo>
                    <a:pt x="59457" y="18268"/>
                  </a:lnTo>
                  <a:lnTo>
                    <a:pt x="59131" y="17588"/>
                  </a:lnTo>
                  <a:lnTo>
                    <a:pt x="58791" y="16908"/>
                  </a:lnTo>
                  <a:lnTo>
                    <a:pt x="58437" y="16241"/>
                  </a:lnTo>
                  <a:lnTo>
                    <a:pt x="58070" y="15588"/>
                  </a:lnTo>
                  <a:lnTo>
                    <a:pt x="57675" y="14936"/>
                  </a:lnTo>
                  <a:lnTo>
                    <a:pt x="57281" y="14296"/>
                  </a:lnTo>
                  <a:lnTo>
                    <a:pt x="56873" y="13671"/>
                  </a:lnTo>
                  <a:lnTo>
                    <a:pt x="56437" y="13058"/>
                  </a:lnTo>
                  <a:lnTo>
                    <a:pt x="55989" y="12446"/>
                  </a:lnTo>
                  <a:lnTo>
                    <a:pt x="55540" y="11848"/>
                  </a:lnTo>
                  <a:lnTo>
                    <a:pt x="55064" y="11276"/>
                  </a:lnTo>
                  <a:lnTo>
                    <a:pt x="54574" y="10705"/>
                  </a:lnTo>
                  <a:lnTo>
                    <a:pt x="54084" y="10134"/>
                  </a:lnTo>
                  <a:lnTo>
                    <a:pt x="53567" y="9590"/>
                  </a:lnTo>
                  <a:lnTo>
                    <a:pt x="53037" y="9059"/>
                  </a:lnTo>
                  <a:lnTo>
                    <a:pt x="52506" y="8542"/>
                  </a:lnTo>
                  <a:lnTo>
                    <a:pt x="51949" y="8025"/>
                  </a:lnTo>
                  <a:lnTo>
                    <a:pt x="51391" y="7536"/>
                  </a:lnTo>
                  <a:lnTo>
                    <a:pt x="50820" y="7046"/>
                  </a:lnTo>
                  <a:lnTo>
                    <a:pt x="50235" y="6584"/>
                  </a:lnTo>
                  <a:lnTo>
                    <a:pt x="49636" y="6121"/>
                  </a:lnTo>
                  <a:lnTo>
                    <a:pt x="49024" y="5686"/>
                  </a:lnTo>
                  <a:lnTo>
                    <a:pt x="48412" y="5251"/>
                  </a:lnTo>
                  <a:lnTo>
                    <a:pt x="47773" y="4842"/>
                  </a:lnTo>
                  <a:lnTo>
                    <a:pt x="47133" y="4448"/>
                  </a:lnTo>
                  <a:lnTo>
                    <a:pt x="46480" y="4067"/>
                  </a:lnTo>
                  <a:lnTo>
                    <a:pt x="45827" y="3700"/>
                  </a:lnTo>
                  <a:lnTo>
                    <a:pt x="45161" y="3346"/>
                  </a:lnTo>
                  <a:lnTo>
                    <a:pt x="44481" y="3020"/>
                  </a:lnTo>
                  <a:lnTo>
                    <a:pt x="43787" y="2693"/>
                  </a:lnTo>
                  <a:lnTo>
                    <a:pt x="43093" y="2394"/>
                  </a:lnTo>
                  <a:lnTo>
                    <a:pt x="42386" y="2108"/>
                  </a:lnTo>
                  <a:lnTo>
                    <a:pt x="41665" y="1836"/>
                  </a:lnTo>
                  <a:lnTo>
                    <a:pt x="40944" y="1591"/>
                  </a:lnTo>
                  <a:lnTo>
                    <a:pt x="40223" y="1360"/>
                  </a:lnTo>
                  <a:lnTo>
                    <a:pt x="39475" y="1143"/>
                  </a:lnTo>
                  <a:lnTo>
                    <a:pt x="38740" y="939"/>
                  </a:lnTo>
                  <a:lnTo>
                    <a:pt x="37979" y="762"/>
                  </a:lnTo>
                  <a:lnTo>
                    <a:pt x="37217" y="599"/>
                  </a:lnTo>
                  <a:lnTo>
                    <a:pt x="36455" y="449"/>
                  </a:lnTo>
                  <a:lnTo>
                    <a:pt x="35680" y="326"/>
                  </a:lnTo>
                  <a:lnTo>
                    <a:pt x="34904" y="231"/>
                  </a:lnTo>
                  <a:lnTo>
                    <a:pt x="34116" y="136"/>
                  </a:lnTo>
                  <a:lnTo>
                    <a:pt x="33327" y="68"/>
                  </a:lnTo>
                  <a:lnTo>
                    <a:pt x="32538" y="27"/>
                  </a:lnTo>
                  <a:lnTo>
                    <a:pt x="317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9"/>
            <p:cNvSpPr/>
            <p:nvPr/>
          </p:nvSpPr>
          <p:spPr>
            <a:xfrm>
              <a:off x="1217285" y="1476291"/>
              <a:ext cx="1552843" cy="922581"/>
            </a:xfrm>
            <a:custGeom>
              <a:avLst/>
              <a:gdLst/>
              <a:ahLst/>
              <a:cxnLst/>
              <a:rect l="l" t="t" r="r" b="b"/>
              <a:pathLst>
                <a:path w="43937" h="26104" extrusionOk="0">
                  <a:moveTo>
                    <a:pt x="19778" y="1"/>
                  </a:moveTo>
                  <a:lnTo>
                    <a:pt x="19207" y="28"/>
                  </a:lnTo>
                  <a:lnTo>
                    <a:pt x="18636" y="69"/>
                  </a:lnTo>
                  <a:lnTo>
                    <a:pt x="18078" y="123"/>
                  </a:lnTo>
                  <a:lnTo>
                    <a:pt x="17507" y="191"/>
                  </a:lnTo>
                  <a:lnTo>
                    <a:pt x="16935" y="273"/>
                  </a:lnTo>
                  <a:lnTo>
                    <a:pt x="16214" y="409"/>
                  </a:lnTo>
                  <a:lnTo>
                    <a:pt x="15507" y="572"/>
                  </a:lnTo>
                  <a:lnTo>
                    <a:pt x="14800" y="762"/>
                  </a:lnTo>
                  <a:lnTo>
                    <a:pt x="14120" y="966"/>
                  </a:lnTo>
                  <a:lnTo>
                    <a:pt x="13439" y="1198"/>
                  </a:lnTo>
                  <a:lnTo>
                    <a:pt x="12759" y="1456"/>
                  </a:lnTo>
                  <a:lnTo>
                    <a:pt x="12106" y="1728"/>
                  </a:lnTo>
                  <a:lnTo>
                    <a:pt x="11467" y="2027"/>
                  </a:lnTo>
                  <a:lnTo>
                    <a:pt x="10937" y="2300"/>
                  </a:lnTo>
                  <a:lnTo>
                    <a:pt x="10433" y="2572"/>
                  </a:lnTo>
                  <a:lnTo>
                    <a:pt x="9930" y="2871"/>
                  </a:lnTo>
                  <a:lnTo>
                    <a:pt x="9427" y="3170"/>
                  </a:lnTo>
                  <a:lnTo>
                    <a:pt x="8991" y="3456"/>
                  </a:lnTo>
                  <a:lnTo>
                    <a:pt x="8556" y="3755"/>
                  </a:lnTo>
                  <a:lnTo>
                    <a:pt x="8121" y="4068"/>
                  </a:lnTo>
                  <a:lnTo>
                    <a:pt x="7713" y="4394"/>
                  </a:lnTo>
                  <a:lnTo>
                    <a:pt x="7209" y="4802"/>
                  </a:lnTo>
                  <a:lnTo>
                    <a:pt x="6720" y="5238"/>
                  </a:lnTo>
                  <a:lnTo>
                    <a:pt x="6257" y="5673"/>
                  </a:lnTo>
                  <a:lnTo>
                    <a:pt x="5795" y="6135"/>
                  </a:lnTo>
                  <a:lnTo>
                    <a:pt x="5523" y="6408"/>
                  </a:lnTo>
                  <a:lnTo>
                    <a:pt x="5264" y="6693"/>
                  </a:lnTo>
                  <a:lnTo>
                    <a:pt x="4761" y="7264"/>
                  </a:lnTo>
                  <a:lnTo>
                    <a:pt x="4394" y="7713"/>
                  </a:lnTo>
                  <a:lnTo>
                    <a:pt x="4040" y="8176"/>
                  </a:lnTo>
                  <a:lnTo>
                    <a:pt x="3700" y="8638"/>
                  </a:lnTo>
                  <a:lnTo>
                    <a:pt x="3373" y="9114"/>
                  </a:lnTo>
                  <a:lnTo>
                    <a:pt x="3061" y="9604"/>
                  </a:lnTo>
                  <a:lnTo>
                    <a:pt x="2761" y="10107"/>
                  </a:lnTo>
                  <a:lnTo>
                    <a:pt x="2476" y="10611"/>
                  </a:lnTo>
                  <a:lnTo>
                    <a:pt x="2217" y="11128"/>
                  </a:lnTo>
                  <a:lnTo>
                    <a:pt x="1932" y="11685"/>
                  </a:lnTo>
                  <a:lnTo>
                    <a:pt x="1673" y="12257"/>
                  </a:lnTo>
                  <a:lnTo>
                    <a:pt x="1510" y="12665"/>
                  </a:lnTo>
                  <a:lnTo>
                    <a:pt x="1347" y="13059"/>
                  </a:lnTo>
                  <a:lnTo>
                    <a:pt x="1197" y="13467"/>
                  </a:lnTo>
                  <a:lnTo>
                    <a:pt x="1047" y="13889"/>
                  </a:lnTo>
                  <a:lnTo>
                    <a:pt x="911" y="14297"/>
                  </a:lnTo>
                  <a:lnTo>
                    <a:pt x="789" y="14719"/>
                  </a:lnTo>
                  <a:lnTo>
                    <a:pt x="680" y="15140"/>
                  </a:lnTo>
                  <a:lnTo>
                    <a:pt x="571" y="15576"/>
                  </a:lnTo>
                  <a:lnTo>
                    <a:pt x="435" y="16133"/>
                  </a:lnTo>
                  <a:lnTo>
                    <a:pt x="326" y="16705"/>
                  </a:lnTo>
                  <a:lnTo>
                    <a:pt x="245" y="17222"/>
                  </a:lnTo>
                  <a:lnTo>
                    <a:pt x="163" y="17752"/>
                  </a:lnTo>
                  <a:lnTo>
                    <a:pt x="109" y="18269"/>
                  </a:lnTo>
                  <a:lnTo>
                    <a:pt x="68" y="18799"/>
                  </a:lnTo>
                  <a:lnTo>
                    <a:pt x="27" y="19357"/>
                  </a:lnTo>
                  <a:lnTo>
                    <a:pt x="14" y="19928"/>
                  </a:lnTo>
                  <a:lnTo>
                    <a:pt x="0" y="20336"/>
                  </a:lnTo>
                  <a:lnTo>
                    <a:pt x="0" y="22690"/>
                  </a:lnTo>
                  <a:lnTo>
                    <a:pt x="14" y="22867"/>
                  </a:lnTo>
                  <a:lnTo>
                    <a:pt x="27" y="23043"/>
                  </a:lnTo>
                  <a:lnTo>
                    <a:pt x="41" y="23207"/>
                  </a:lnTo>
                  <a:lnTo>
                    <a:pt x="82" y="23383"/>
                  </a:lnTo>
                  <a:lnTo>
                    <a:pt x="109" y="23547"/>
                  </a:lnTo>
                  <a:lnTo>
                    <a:pt x="163" y="23710"/>
                  </a:lnTo>
                  <a:lnTo>
                    <a:pt x="218" y="23860"/>
                  </a:lnTo>
                  <a:lnTo>
                    <a:pt x="272" y="24023"/>
                  </a:lnTo>
                  <a:lnTo>
                    <a:pt x="422" y="24322"/>
                  </a:lnTo>
                  <a:lnTo>
                    <a:pt x="585" y="24594"/>
                  </a:lnTo>
                  <a:lnTo>
                    <a:pt x="789" y="24866"/>
                  </a:lnTo>
                  <a:lnTo>
                    <a:pt x="1007" y="25097"/>
                  </a:lnTo>
                  <a:lnTo>
                    <a:pt x="1251" y="25329"/>
                  </a:lnTo>
                  <a:lnTo>
                    <a:pt x="1510" y="25519"/>
                  </a:lnTo>
                  <a:lnTo>
                    <a:pt x="1796" y="25696"/>
                  </a:lnTo>
                  <a:lnTo>
                    <a:pt x="2095" y="25832"/>
                  </a:lnTo>
                  <a:lnTo>
                    <a:pt x="2244" y="25900"/>
                  </a:lnTo>
                  <a:lnTo>
                    <a:pt x="2408" y="25954"/>
                  </a:lnTo>
                  <a:lnTo>
                    <a:pt x="2571" y="25995"/>
                  </a:lnTo>
                  <a:lnTo>
                    <a:pt x="2734" y="26036"/>
                  </a:lnTo>
                  <a:lnTo>
                    <a:pt x="2897" y="26063"/>
                  </a:lnTo>
                  <a:lnTo>
                    <a:pt x="3074" y="26090"/>
                  </a:lnTo>
                  <a:lnTo>
                    <a:pt x="3237" y="26104"/>
                  </a:lnTo>
                  <a:lnTo>
                    <a:pt x="43936" y="26104"/>
                  </a:lnTo>
                  <a:lnTo>
                    <a:pt x="43936" y="18772"/>
                  </a:lnTo>
                  <a:lnTo>
                    <a:pt x="43936" y="18459"/>
                  </a:lnTo>
                  <a:lnTo>
                    <a:pt x="43909" y="17888"/>
                  </a:lnTo>
                  <a:lnTo>
                    <a:pt x="43882" y="17317"/>
                  </a:lnTo>
                  <a:lnTo>
                    <a:pt x="43841" y="16922"/>
                  </a:lnTo>
                  <a:lnTo>
                    <a:pt x="43800" y="16528"/>
                  </a:lnTo>
                  <a:lnTo>
                    <a:pt x="43760" y="16133"/>
                  </a:lnTo>
                  <a:lnTo>
                    <a:pt x="43692" y="15752"/>
                  </a:lnTo>
                  <a:lnTo>
                    <a:pt x="43624" y="15358"/>
                  </a:lnTo>
                  <a:lnTo>
                    <a:pt x="43556" y="14977"/>
                  </a:lnTo>
                  <a:lnTo>
                    <a:pt x="43474" y="14596"/>
                  </a:lnTo>
                  <a:lnTo>
                    <a:pt x="43379" y="14215"/>
                  </a:lnTo>
                  <a:lnTo>
                    <a:pt x="43175" y="13467"/>
                  </a:lnTo>
                  <a:lnTo>
                    <a:pt x="42943" y="12733"/>
                  </a:lnTo>
                  <a:lnTo>
                    <a:pt x="42685" y="12012"/>
                  </a:lnTo>
                  <a:lnTo>
                    <a:pt x="42399" y="11318"/>
                  </a:lnTo>
                  <a:lnTo>
                    <a:pt x="42141" y="10733"/>
                  </a:lnTo>
                  <a:lnTo>
                    <a:pt x="41855" y="10175"/>
                  </a:lnTo>
                  <a:lnTo>
                    <a:pt x="41651" y="9795"/>
                  </a:lnTo>
                  <a:lnTo>
                    <a:pt x="41447" y="9414"/>
                  </a:lnTo>
                  <a:lnTo>
                    <a:pt x="41230" y="9046"/>
                  </a:lnTo>
                  <a:lnTo>
                    <a:pt x="40998" y="8679"/>
                  </a:lnTo>
                  <a:lnTo>
                    <a:pt x="40753" y="8312"/>
                  </a:lnTo>
                  <a:lnTo>
                    <a:pt x="40509" y="7958"/>
                  </a:lnTo>
                  <a:lnTo>
                    <a:pt x="40264" y="7605"/>
                  </a:lnTo>
                  <a:lnTo>
                    <a:pt x="40005" y="7264"/>
                  </a:lnTo>
                  <a:lnTo>
                    <a:pt x="39774" y="6979"/>
                  </a:lnTo>
                  <a:lnTo>
                    <a:pt x="39529" y="6693"/>
                  </a:lnTo>
                  <a:lnTo>
                    <a:pt x="39298" y="6408"/>
                  </a:lnTo>
                  <a:lnTo>
                    <a:pt x="39039" y="6135"/>
                  </a:lnTo>
                  <a:lnTo>
                    <a:pt x="38767" y="5836"/>
                  </a:lnTo>
                  <a:lnTo>
                    <a:pt x="38495" y="5551"/>
                  </a:lnTo>
                  <a:lnTo>
                    <a:pt x="38210" y="5278"/>
                  </a:lnTo>
                  <a:lnTo>
                    <a:pt x="37924" y="5006"/>
                  </a:lnTo>
                  <a:lnTo>
                    <a:pt x="37638" y="4734"/>
                  </a:lnTo>
                  <a:lnTo>
                    <a:pt x="37339" y="4476"/>
                  </a:lnTo>
                  <a:lnTo>
                    <a:pt x="37026" y="4217"/>
                  </a:lnTo>
                  <a:lnTo>
                    <a:pt x="36713" y="3973"/>
                  </a:lnTo>
                  <a:lnTo>
                    <a:pt x="36401" y="3728"/>
                  </a:lnTo>
                  <a:lnTo>
                    <a:pt x="36088" y="3497"/>
                  </a:lnTo>
                  <a:lnTo>
                    <a:pt x="35761" y="3265"/>
                  </a:lnTo>
                  <a:lnTo>
                    <a:pt x="35421" y="3048"/>
                  </a:lnTo>
                  <a:lnTo>
                    <a:pt x="35095" y="2830"/>
                  </a:lnTo>
                  <a:lnTo>
                    <a:pt x="34755" y="2626"/>
                  </a:lnTo>
                  <a:lnTo>
                    <a:pt x="34401" y="2422"/>
                  </a:lnTo>
                  <a:lnTo>
                    <a:pt x="34061" y="2232"/>
                  </a:lnTo>
                  <a:lnTo>
                    <a:pt x="33707" y="2041"/>
                  </a:lnTo>
                  <a:lnTo>
                    <a:pt x="33340" y="1864"/>
                  </a:lnTo>
                  <a:lnTo>
                    <a:pt x="32986" y="1687"/>
                  </a:lnTo>
                  <a:lnTo>
                    <a:pt x="32619" y="1524"/>
                  </a:lnTo>
                  <a:lnTo>
                    <a:pt x="32238" y="1375"/>
                  </a:lnTo>
                  <a:lnTo>
                    <a:pt x="31871" y="1225"/>
                  </a:lnTo>
                  <a:lnTo>
                    <a:pt x="31490" y="1089"/>
                  </a:lnTo>
                  <a:lnTo>
                    <a:pt x="31109" y="953"/>
                  </a:lnTo>
                  <a:lnTo>
                    <a:pt x="30715" y="830"/>
                  </a:lnTo>
                  <a:lnTo>
                    <a:pt x="30334" y="708"/>
                  </a:lnTo>
                  <a:lnTo>
                    <a:pt x="29939" y="599"/>
                  </a:lnTo>
                  <a:lnTo>
                    <a:pt x="29531" y="504"/>
                  </a:lnTo>
                  <a:lnTo>
                    <a:pt x="29137" y="409"/>
                  </a:lnTo>
                  <a:lnTo>
                    <a:pt x="28729" y="327"/>
                  </a:lnTo>
                  <a:lnTo>
                    <a:pt x="28321" y="259"/>
                  </a:lnTo>
                  <a:lnTo>
                    <a:pt x="27913" y="191"/>
                  </a:lnTo>
                  <a:lnTo>
                    <a:pt x="27355" y="123"/>
                  </a:lnTo>
                  <a:lnTo>
                    <a:pt x="26784" y="69"/>
                  </a:lnTo>
                  <a:lnTo>
                    <a:pt x="26389" y="42"/>
                  </a:lnTo>
                  <a:lnTo>
                    <a:pt x="25981" y="14"/>
                  </a:lnTo>
                  <a:lnTo>
                    <a:pt x="255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9"/>
            <p:cNvSpPr/>
            <p:nvPr/>
          </p:nvSpPr>
          <p:spPr>
            <a:xfrm>
              <a:off x="1751882" y="2398847"/>
              <a:ext cx="1018253" cy="340914"/>
            </a:xfrm>
            <a:custGeom>
              <a:avLst/>
              <a:gdLst/>
              <a:ahLst/>
              <a:cxnLst/>
              <a:rect l="l" t="t" r="r" b="b"/>
              <a:pathLst>
                <a:path w="28811" h="9646" extrusionOk="0">
                  <a:moveTo>
                    <a:pt x="0" y="1"/>
                  </a:moveTo>
                  <a:lnTo>
                    <a:pt x="14" y="395"/>
                  </a:lnTo>
                  <a:lnTo>
                    <a:pt x="68" y="790"/>
                  </a:lnTo>
                  <a:lnTo>
                    <a:pt x="136" y="1171"/>
                  </a:lnTo>
                  <a:lnTo>
                    <a:pt x="231" y="1538"/>
                  </a:lnTo>
                  <a:lnTo>
                    <a:pt x="367" y="1905"/>
                  </a:lnTo>
                  <a:lnTo>
                    <a:pt x="517" y="2245"/>
                  </a:lnTo>
                  <a:lnTo>
                    <a:pt x="694" y="2585"/>
                  </a:lnTo>
                  <a:lnTo>
                    <a:pt x="884" y="2912"/>
                  </a:lnTo>
                  <a:lnTo>
                    <a:pt x="1075" y="3157"/>
                  </a:lnTo>
                  <a:lnTo>
                    <a:pt x="1265" y="3415"/>
                  </a:lnTo>
                  <a:lnTo>
                    <a:pt x="1483" y="3646"/>
                  </a:lnTo>
                  <a:lnTo>
                    <a:pt x="1714" y="3864"/>
                  </a:lnTo>
                  <a:lnTo>
                    <a:pt x="1945" y="4068"/>
                  </a:lnTo>
                  <a:lnTo>
                    <a:pt x="2204" y="4259"/>
                  </a:lnTo>
                  <a:lnTo>
                    <a:pt x="2462" y="4435"/>
                  </a:lnTo>
                  <a:lnTo>
                    <a:pt x="2734" y="4599"/>
                  </a:lnTo>
                  <a:lnTo>
                    <a:pt x="3020" y="4735"/>
                  </a:lnTo>
                  <a:lnTo>
                    <a:pt x="3319" y="4871"/>
                  </a:lnTo>
                  <a:lnTo>
                    <a:pt x="3618" y="4979"/>
                  </a:lnTo>
                  <a:lnTo>
                    <a:pt x="3931" y="5061"/>
                  </a:lnTo>
                  <a:lnTo>
                    <a:pt x="4244" y="5143"/>
                  </a:lnTo>
                  <a:lnTo>
                    <a:pt x="4571" y="5184"/>
                  </a:lnTo>
                  <a:lnTo>
                    <a:pt x="4897" y="5224"/>
                  </a:lnTo>
                  <a:lnTo>
                    <a:pt x="5237" y="5238"/>
                  </a:lnTo>
                  <a:lnTo>
                    <a:pt x="9155" y="5238"/>
                  </a:lnTo>
                  <a:lnTo>
                    <a:pt x="9345" y="5428"/>
                  </a:lnTo>
                  <a:lnTo>
                    <a:pt x="10120" y="6217"/>
                  </a:lnTo>
                  <a:lnTo>
                    <a:pt x="10501" y="6598"/>
                  </a:lnTo>
                  <a:lnTo>
                    <a:pt x="10882" y="6979"/>
                  </a:lnTo>
                  <a:lnTo>
                    <a:pt x="11263" y="7333"/>
                  </a:lnTo>
                  <a:lnTo>
                    <a:pt x="11658" y="7686"/>
                  </a:lnTo>
                  <a:lnTo>
                    <a:pt x="12066" y="8013"/>
                  </a:lnTo>
                  <a:lnTo>
                    <a:pt x="12501" y="8326"/>
                  </a:lnTo>
                  <a:lnTo>
                    <a:pt x="12719" y="8475"/>
                  </a:lnTo>
                  <a:lnTo>
                    <a:pt x="12936" y="8611"/>
                  </a:lnTo>
                  <a:lnTo>
                    <a:pt x="13167" y="8734"/>
                  </a:lnTo>
                  <a:lnTo>
                    <a:pt x="13412" y="8870"/>
                  </a:lnTo>
                  <a:lnTo>
                    <a:pt x="13657" y="8979"/>
                  </a:lnTo>
                  <a:lnTo>
                    <a:pt x="13902" y="9087"/>
                  </a:lnTo>
                  <a:lnTo>
                    <a:pt x="14174" y="9183"/>
                  </a:lnTo>
                  <a:lnTo>
                    <a:pt x="14432" y="9278"/>
                  </a:lnTo>
                  <a:lnTo>
                    <a:pt x="14718" y="9359"/>
                  </a:lnTo>
                  <a:lnTo>
                    <a:pt x="15004" y="9428"/>
                  </a:lnTo>
                  <a:lnTo>
                    <a:pt x="15303" y="9496"/>
                  </a:lnTo>
                  <a:lnTo>
                    <a:pt x="15602" y="9550"/>
                  </a:lnTo>
                  <a:lnTo>
                    <a:pt x="15929" y="9591"/>
                  </a:lnTo>
                  <a:lnTo>
                    <a:pt x="16255" y="9618"/>
                  </a:lnTo>
                  <a:lnTo>
                    <a:pt x="16595" y="9632"/>
                  </a:lnTo>
                  <a:lnTo>
                    <a:pt x="16949" y="9645"/>
                  </a:lnTo>
                  <a:lnTo>
                    <a:pt x="17425" y="9632"/>
                  </a:lnTo>
                  <a:lnTo>
                    <a:pt x="17901" y="9591"/>
                  </a:lnTo>
                  <a:lnTo>
                    <a:pt x="18377" y="9536"/>
                  </a:lnTo>
                  <a:lnTo>
                    <a:pt x="18840" y="9455"/>
                  </a:lnTo>
                  <a:lnTo>
                    <a:pt x="19302" y="9346"/>
                  </a:lnTo>
                  <a:lnTo>
                    <a:pt x="19765" y="9223"/>
                  </a:lnTo>
                  <a:lnTo>
                    <a:pt x="20214" y="9074"/>
                  </a:lnTo>
                  <a:lnTo>
                    <a:pt x="20649" y="8897"/>
                  </a:lnTo>
                  <a:lnTo>
                    <a:pt x="21084" y="8707"/>
                  </a:lnTo>
                  <a:lnTo>
                    <a:pt x="21506" y="8503"/>
                  </a:lnTo>
                  <a:lnTo>
                    <a:pt x="21914" y="8271"/>
                  </a:lnTo>
                  <a:lnTo>
                    <a:pt x="22322" y="8013"/>
                  </a:lnTo>
                  <a:lnTo>
                    <a:pt x="22703" y="7741"/>
                  </a:lnTo>
                  <a:lnTo>
                    <a:pt x="23084" y="7442"/>
                  </a:lnTo>
                  <a:lnTo>
                    <a:pt x="23437" y="7142"/>
                  </a:lnTo>
                  <a:lnTo>
                    <a:pt x="23791" y="6802"/>
                  </a:lnTo>
                  <a:lnTo>
                    <a:pt x="27545" y="3048"/>
                  </a:lnTo>
                  <a:lnTo>
                    <a:pt x="27654" y="2912"/>
                  </a:lnTo>
                  <a:lnTo>
                    <a:pt x="27913" y="2531"/>
                  </a:lnTo>
                  <a:lnTo>
                    <a:pt x="28130" y="2177"/>
                  </a:lnTo>
                  <a:lnTo>
                    <a:pt x="28334" y="1837"/>
                  </a:lnTo>
                  <a:lnTo>
                    <a:pt x="28498" y="1484"/>
                  </a:lnTo>
                  <a:lnTo>
                    <a:pt x="28579" y="1307"/>
                  </a:lnTo>
                  <a:lnTo>
                    <a:pt x="28634" y="1130"/>
                  </a:lnTo>
                  <a:lnTo>
                    <a:pt x="28688" y="953"/>
                  </a:lnTo>
                  <a:lnTo>
                    <a:pt x="28729" y="776"/>
                  </a:lnTo>
                  <a:lnTo>
                    <a:pt x="28770" y="586"/>
                  </a:lnTo>
                  <a:lnTo>
                    <a:pt x="28797" y="395"/>
                  </a:lnTo>
                  <a:lnTo>
                    <a:pt x="28810" y="205"/>
                  </a:lnTo>
                  <a:lnTo>
                    <a:pt x="28810" y="1"/>
                  </a:lnTo>
                  <a:close/>
                </a:path>
              </a:pathLst>
            </a:custGeom>
            <a:solidFill>
              <a:srgbClr val="FF53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9"/>
            <p:cNvSpPr/>
            <p:nvPr/>
          </p:nvSpPr>
          <p:spPr>
            <a:xfrm>
              <a:off x="1751882" y="2398847"/>
              <a:ext cx="1018253" cy="340914"/>
            </a:xfrm>
            <a:custGeom>
              <a:avLst/>
              <a:gdLst/>
              <a:ahLst/>
              <a:cxnLst/>
              <a:rect l="l" t="t" r="r" b="b"/>
              <a:pathLst>
                <a:path w="28811" h="9646" extrusionOk="0">
                  <a:moveTo>
                    <a:pt x="0" y="1"/>
                  </a:moveTo>
                  <a:lnTo>
                    <a:pt x="14" y="395"/>
                  </a:lnTo>
                  <a:lnTo>
                    <a:pt x="68" y="790"/>
                  </a:lnTo>
                  <a:lnTo>
                    <a:pt x="136" y="1171"/>
                  </a:lnTo>
                  <a:lnTo>
                    <a:pt x="231" y="1538"/>
                  </a:lnTo>
                  <a:lnTo>
                    <a:pt x="367" y="1905"/>
                  </a:lnTo>
                  <a:lnTo>
                    <a:pt x="517" y="2245"/>
                  </a:lnTo>
                  <a:lnTo>
                    <a:pt x="694" y="2585"/>
                  </a:lnTo>
                  <a:lnTo>
                    <a:pt x="884" y="2912"/>
                  </a:lnTo>
                  <a:lnTo>
                    <a:pt x="1075" y="3157"/>
                  </a:lnTo>
                  <a:lnTo>
                    <a:pt x="1265" y="3415"/>
                  </a:lnTo>
                  <a:lnTo>
                    <a:pt x="1483" y="3646"/>
                  </a:lnTo>
                  <a:lnTo>
                    <a:pt x="1714" y="3864"/>
                  </a:lnTo>
                  <a:lnTo>
                    <a:pt x="1945" y="4068"/>
                  </a:lnTo>
                  <a:lnTo>
                    <a:pt x="2204" y="4259"/>
                  </a:lnTo>
                  <a:lnTo>
                    <a:pt x="2462" y="4435"/>
                  </a:lnTo>
                  <a:lnTo>
                    <a:pt x="2734" y="4599"/>
                  </a:lnTo>
                  <a:lnTo>
                    <a:pt x="3020" y="4735"/>
                  </a:lnTo>
                  <a:lnTo>
                    <a:pt x="3319" y="4871"/>
                  </a:lnTo>
                  <a:lnTo>
                    <a:pt x="3618" y="4979"/>
                  </a:lnTo>
                  <a:lnTo>
                    <a:pt x="3931" y="5061"/>
                  </a:lnTo>
                  <a:lnTo>
                    <a:pt x="4244" y="5143"/>
                  </a:lnTo>
                  <a:lnTo>
                    <a:pt x="4571" y="5184"/>
                  </a:lnTo>
                  <a:lnTo>
                    <a:pt x="4897" y="5224"/>
                  </a:lnTo>
                  <a:lnTo>
                    <a:pt x="5237" y="5238"/>
                  </a:lnTo>
                  <a:lnTo>
                    <a:pt x="9155" y="5238"/>
                  </a:lnTo>
                  <a:lnTo>
                    <a:pt x="9345" y="5428"/>
                  </a:lnTo>
                  <a:lnTo>
                    <a:pt x="10120" y="6217"/>
                  </a:lnTo>
                  <a:lnTo>
                    <a:pt x="10501" y="6598"/>
                  </a:lnTo>
                  <a:lnTo>
                    <a:pt x="10882" y="6979"/>
                  </a:lnTo>
                  <a:lnTo>
                    <a:pt x="11263" y="7333"/>
                  </a:lnTo>
                  <a:lnTo>
                    <a:pt x="11658" y="7686"/>
                  </a:lnTo>
                  <a:lnTo>
                    <a:pt x="12066" y="8013"/>
                  </a:lnTo>
                  <a:lnTo>
                    <a:pt x="12501" y="8326"/>
                  </a:lnTo>
                  <a:lnTo>
                    <a:pt x="12719" y="8475"/>
                  </a:lnTo>
                  <a:lnTo>
                    <a:pt x="12936" y="8611"/>
                  </a:lnTo>
                  <a:lnTo>
                    <a:pt x="13167" y="8734"/>
                  </a:lnTo>
                  <a:lnTo>
                    <a:pt x="13412" y="8870"/>
                  </a:lnTo>
                  <a:lnTo>
                    <a:pt x="13657" y="8979"/>
                  </a:lnTo>
                  <a:lnTo>
                    <a:pt x="13902" y="9087"/>
                  </a:lnTo>
                  <a:lnTo>
                    <a:pt x="14174" y="9183"/>
                  </a:lnTo>
                  <a:lnTo>
                    <a:pt x="14432" y="9278"/>
                  </a:lnTo>
                  <a:lnTo>
                    <a:pt x="14718" y="9359"/>
                  </a:lnTo>
                  <a:lnTo>
                    <a:pt x="15004" y="9428"/>
                  </a:lnTo>
                  <a:lnTo>
                    <a:pt x="15303" y="9496"/>
                  </a:lnTo>
                  <a:lnTo>
                    <a:pt x="15602" y="9550"/>
                  </a:lnTo>
                  <a:lnTo>
                    <a:pt x="15929" y="9591"/>
                  </a:lnTo>
                  <a:lnTo>
                    <a:pt x="16255" y="9618"/>
                  </a:lnTo>
                  <a:lnTo>
                    <a:pt x="16595" y="9632"/>
                  </a:lnTo>
                  <a:lnTo>
                    <a:pt x="16949" y="9645"/>
                  </a:lnTo>
                  <a:lnTo>
                    <a:pt x="17425" y="9632"/>
                  </a:lnTo>
                  <a:lnTo>
                    <a:pt x="17901" y="9591"/>
                  </a:lnTo>
                  <a:lnTo>
                    <a:pt x="18377" y="9536"/>
                  </a:lnTo>
                  <a:lnTo>
                    <a:pt x="18840" y="9455"/>
                  </a:lnTo>
                  <a:lnTo>
                    <a:pt x="19302" y="9346"/>
                  </a:lnTo>
                  <a:lnTo>
                    <a:pt x="19765" y="9223"/>
                  </a:lnTo>
                  <a:lnTo>
                    <a:pt x="20214" y="9074"/>
                  </a:lnTo>
                  <a:lnTo>
                    <a:pt x="20649" y="8897"/>
                  </a:lnTo>
                  <a:lnTo>
                    <a:pt x="21084" y="8707"/>
                  </a:lnTo>
                  <a:lnTo>
                    <a:pt x="21506" y="8503"/>
                  </a:lnTo>
                  <a:lnTo>
                    <a:pt x="21914" y="8271"/>
                  </a:lnTo>
                  <a:lnTo>
                    <a:pt x="22322" y="8013"/>
                  </a:lnTo>
                  <a:lnTo>
                    <a:pt x="22703" y="7741"/>
                  </a:lnTo>
                  <a:lnTo>
                    <a:pt x="23084" y="7442"/>
                  </a:lnTo>
                  <a:lnTo>
                    <a:pt x="23437" y="7142"/>
                  </a:lnTo>
                  <a:lnTo>
                    <a:pt x="23791" y="6802"/>
                  </a:lnTo>
                  <a:lnTo>
                    <a:pt x="27545" y="3048"/>
                  </a:lnTo>
                  <a:lnTo>
                    <a:pt x="27654" y="2912"/>
                  </a:lnTo>
                  <a:lnTo>
                    <a:pt x="27913" y="2531"/>
                  </a:lnTo>
                  <a:lnTo>
                    <a:pt x="28130" y="2177"/>
                  </a:lnTo>
                  <a:lnTo>
                    <a:pt x="28334" y="1837"/>
                  </a:lnTo>
                  <a:lnTo>
                    <a:pt x="28498" y="1484"/>
                  </a:lnTo>
                  <a:lnTo>
                    <a:pt x="28579" y="1307"/>
                  </a:lnTo>
                  <a:lnTo>
                    <a:pt x="28634" y="1130"/>
                  </a:lnTo>
                  <a:lnTo>
                    <a:pt x="28688" y="953"/>
                  </a:lnTo>
                  <a:lnTo>
                    <a:pt x="28729" y="776"/>
                  </a:lnTo>
                  <a:lnTo>
                    <a:pt x="28770" y="586"/>
                  </a:lnTo>
                  <a:lnTo>
                    <a:pt x="28797" y="395"/>
                  </a:lnTo>
                  <a:lnTo>
                    <a:pt x="28810" y="205"/>
                  </a:lnTo>
                  <a:lnTo>
                    <a:pt x="28810" y="1"/>
                  </a:lnTo>
                  <a:close/>
                </a:path>
              </a:pathLst>
            </a:custGeom>
            <a:solidFill>
              <a:srgbClr val="E339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9"/>
            <p:cNvSpPr/>
            <p:nvPr/>
          </p:nvSpPr>
          <p:spPr>
            <a:xfrm>
              <a:off x="2075411" y="2583938"/>
              <a:ext cx="573079" cy="155825"/>
            </a:xfrm>
            <a:custGeom>
              <a:avLst/>
              <a:gdLst/>
              <a:ahLst/>
              <a:cxnLst/>
              <a:rect l="l" t="t" r="r" b="b"/>
              <a:pathLst>
                <a:path w="16215" h="4409" extrusionOk="0">
                  <a:moveTo>
                    <a:pt x="1" y="1"/>
                  </a:moveTo>
                  <a:lnTo>
                    <a:pt x="191" y="191"/>
                  </a:lnTo>
                  <a:lnTo>
                    <a:pt x="966" y="980"/>
                  </a:lnTo>
                  <a:lnTo>
                    <a:pt x="1347" y="1361"/>
                  </a:lnTo>
                  <a:lnTo>
                    <a:pt x="1728" y="1742"/>
                  </a:lnTo>
                  <a:lnTo>
                    <a:pt x="2109" y="2096"/>
                  </a:lnTo>
                  <a:lnTo>
                    <a:pt x="2504" y="2449"/>
                  </a:lnTo>
                  <a:lnTo>
                    <a:pt x="2912" y="2776"/>
                  </a:lnTo>
                  <a:lnTo>
                    <a:pt x="3347" y="3089"/>
                  </a:lnTo>
                  <a:lnTo>
                    <a:pt x="3565" y="3238"/>
                  </a:lnTo>
                  <a:lnTo>
                    <a:pt x="3782" y="3374"/>
                  </a:lnTo>
                  <a:lnTo>
                    <a:pt x="4013" y="3497"/>
                  </a:lnTo>
                  <a:lnTo>
                    <a:pt x="4258" y="3633"/>
                  </a:lnTo>
                  <a:lnTo>
                    <a:pt x="4503" y="3742"/>
                  </a:lnTo>
                  <a:lnTo>
                    <a:pt x="4748" y="3850"/>
                  </a:lnTo>
                  <a:lnTo>
                    <a:pt x="5020" y="3946"/>
                  </a:lnTo>
                  <a:lnTo>
                    <a:pt x="5278" y="4041"/>
                  </a:lnTo>
                  <a:lnTo>
                    <a:pt x="5564" y="4122"/>
                  </a:lnTo>
                  <a:lnTo>
                    <a:pt x="5850" y="4191"/>
                  </a:lnTo>
                  <a:lnTo>
                    <a:pt x="6149" y="4259"/>
                  </a:lnTo>
                  <a:lnTo>
                    <a:pt x="6448" y="4313"/>
                  </a:lnTo>
                  <a:lnTo>
                    <a:pt x="6775" y="4354"/>
                  </a:lnTo>
                  <a:lnTo>
                    <a:pt x="7101" y="4381"/>
                  </a:lnTo>
                  <a:lnTo>
                    <a:pt x="7441" y="4395"/>
                  </a:lnTo>
                  <a:lnTo>
                    <a:pt x="7795" y="4408"/>
                  </a:lnTo>
                  <a:lnTo>
                    <a:pt x="8271" y="4395"/>
                  </a:lnTo>
                  <a:lnTo>
                    <a:pt x="8747" y="4354"/>
                  </a:lnTo>
                  <a:lnTo>
                    <a:pt x="9223" y="4299"/>
                  </a:lnTo>
                  <a:lnTo>
                    <a:pt x="9686" y="4218"/>
                  </a:lnTo>
                  <a:lnTo>
                    <a:pt x="10148" y="4109"/>
                  </a:lnTo>
                  <a:lnTo>
                    <a:pt x="10611" y="3986"/>
                  </a:lnTo>
                  <a:lnTo>
                    <a:pt x="11060" y="3837"/>
                  </a:lnTo>
                  <a:lnTo>
                    <a:pt x="11495" y="3660"/>
                  </a:lnTo>
                  <a:lnTo>
                    <a:pt x="11930" y="3470"/>
                  </a:lnTo>
                  <a:lnTo>
                    <a:pt x="12352" y="3266"/>
                  </a:lnTo>
                  <a:lnTo>
                    <a:pt x="12760" y="3034"/>
                  </a:lnTo>
                  <a:lnTo>
                    <a:pt x="13168" y="2776"/>
                  </a:lnTo>
                  <a:lnTo>
                    <a:pt x="13549" y="2504"/>
                  </a:lnTo>
                  <a:lnTo>
                    <a:pt x="13930" y="2205"/>
                  </a:lnTo>
                  <a:lnTo>
                    <a:pt x="14283" y="1905"/>
                  </a:lnTo>
                  <a:lnTo>
                    <a:pt x="14637" y="1565"/>
                  </a:lnTo>
                  <a:lnTo>
                    <a:pt x="1621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9"/>
            <p:cNvSpPr/>
            <p:nvPr/>
          </p:nvSpPr>
          <p:spPr>
            <a:xfrm>
              <a:off x="1217744" y="2140702"/>
              <a:ext cx="235593" cy="133665"/>
            </a:xfrm>
            <a:custGeom>
              <a:avLst/>
              <a:gdLst/>
              <a:ahLst/>
              <a:cxnLst/>
              <a:rect l="l" t="t" r="r" b="b"/>
              <a:pathLst>
                <a:path w="6666" h="3782" extrusionOk="0">
                  <a:moveTo>
                    <a:pt x="55" y="0"/>
                  </a:moveTo>
                  <a:lnTo>
                    <a:pt x="14" y="558"/>
                  </a:lnTo>
                  <a:lnTo>
                    <a:pt x="1" y="1129"/>
                  </a:lnTo>
                  <a:lnTo>
                    <a:pt x="2884" y="1129"/>
                  </a:lnTo>
                  <a:lnTo>
                    <a:pt x="3156" y="1143"/>
                  </a:lnTo>
                  <a:lnTo>
                    <a:pt x="3415" y="1184"/>
                  </a:lnTo>
                  <a:lnTo>
                    <a:pt x="3673" y="1252"/>
                  </a:lnTo>
                  <a:lnTo>
                    <a:pt x="3918" y="1347"/>
                  </a:lnTo>
                  <a:lnTo>
                    <a:pt x="4149" y="1456"/>
                  </a:lnTo>
                  <a:lnTo>
                    <a:pt x="4367" y="1592"/>
                  </a:lnTo>
                  <a:lnTo>
                    <a:pt x="4571" y="1742"/>
                  </a:lnTo>
                  <a:lnTo>
                    <a:pt x="4762" y="1905"/>
                  </a:lnTo>
                  <a:lnTo>
                    <a:pt x="4925" y="2095"/>
                  </a:lnTo>
                  <a:lnTo>
                    <a:pt x="5074" y="2299"/>
                  </a:lnTo>
                  <a:lnTo>
                    <a:pt x="5210" y="2517"/>
                  </a:lnTo>
                  <a:lnTo>
                    <a:pt x="5319" y="2748"/>
                  </a:lnTo>
                  <a:lnTo>
                    <a:pt x="5414" y="2993"/>
                  </a:lnTo>
                  <a:lnTo>
                    <a:pt x="5482" y="3251"/>
                  </a:lnTo>
                  <a:lnTo>
                    <a:pt x="5523" y="3510"/>
                  </a:lnTo>
                  <a:lnTo>
                    <a:pt x="5537" y="3782"/>
                  </a:lnTo>
                  <a:lnTo>
                    <a:pt x="6666" y="3782"/>
                  </a:lnTo>
                  <a:lnTo>
                    <a:pt x="6666" y="3591"/>
                  </a:lnTo>
                  <a:lnTo>
                    <a:pt x="6652" y="3387"/>
                  </a:lnTo>
                  <a:lnTo>
                    <a:pt x="6625" y="3211"/>
                  </a:lnTo>
                  <a:lnTo>
                    <a:pt x="6598" y="3020"/>
                  </a:lnTo>
                  <a:lnTo>
                    <a:pt x="6543" y="2830"/>
                  </a:lnTo>
                  <a:lnTo>
                    <a:pt x="6503" y="2653"/>
                  </a:lnTo>
                  <a:lnTo>
                    <a:pt x="6435" y="2476"/>
                  </a:lnTo>
                  <a:lnTo>
                    <a:pt x="6367" y="2313"/>
                  </a:lnTo>
                  <a:lnTo>
                    <a:pt x="6299" y="2136"/>
                  </a:lnTo>
                  <a:lnTo>
                    <a:pt x="6217" y="1973"/>
                  </a:lnTo>
                  <a:lnTo>
                    <a:pt x="6122" y="1823"/>
                  </a:lnTo>
                  <a:lnTo>
                    <a:pt x="6027" y="1660"/>
                  </a:lnTo>
                  <a:lnTo>
                    <a:pt x="5918" y="1524"/>
                  </a:lnTo>
                  <a:lnTo>
                    <a:pt x="5809" y="1374"/>
                  </a:lnTo>
                  <a:lnTo>
                    <a:pt x="5686" y="1238"/>
                  </a:lnTo>
                  <a:lnTo>
                    <a:pt x="5564" y="1102"/>
                  </a:lnTo>
                  <a:lnTo>
                    <a:pt x="5428" y="980"/>
                  </a:lnTo>
                  <a:lnTo>
                    <a:pt x="5292" y="857"/>
                  </a:lnTo>
                  <a:lnTo>
                    <a:pt x="5142" y="749"/>
                  </a:lnTo>
                  <a:lnTo>
                    <a:pt x="4993" y="640"/>
                  </a:lnTo>
                  <a:lnTo>
                    <a:pt x="4843" y="545"/>
                  </a:lnTo>
                  <a:lnTo>
                    <a:pt x="4694" y="449"/>
                  </a:lnTo>
                  <a:lnTo>
                    <a:pt x="4530" y="368"/>
                  </a:lnTo>
                  <a:lnTo>
                    <a:pt x="4353" y="300"/>
                  </a:lnTo>
                  <a:lnTo>
                    <a:pt x="4190" y="232"/>
                  </a:lnTo>
                  <a:lnTo>
                    <a:pt x="4013" y="164"/>
                  </a:lnTo>
                  <a:lnTo>
                    <a:pt x="3823" y="109"/>
                  </a:lnTo>
                  <a:lnTo>
                    <a:pt x="3646" y="68"/>
                  </a:lnTo>
                  <a:lnTo>
                    <a:pt x="3456" y="41"/>
                  </a:lnTo>
                  <a:lnTo>
                    <a:pt x="3265" y="14"/>
                  </a:lnTo>
                  <a:lnTo>
                    <a:pt x="307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29"/>
            <p:cNvSpPr/>
            <p:nvPr/>
          </p:nvSpPr>
          <p:spPr>
            <a:xfrm>
              <a:off x="1228807" y="1835905"/>
              <a:ext cx="411069" cy="230787"/>
            </a:xfrm>
            <a:custGeom>
              <a:avLst/>
              <a:gdLst/>
              <a:ahLst/>
              <a:cxnLst/>
              <a:rect l="l" t="t" r="r" b="b"/>
              <a:pathLst>
                <a:path w="11631" h="6530" extrusionOk="0">
                  <a:moveTo>
                    <a:pt x="10502" y="0"/>
                  </a:moveTo>
                  <a:lnTo>
                    <a:pt x="10488" y="272"/>
                  </a:lnTo>
                  <a:lnTo>
                    <a:pt x="10474" y="558"/>
                  </a:lnTo>
                  <a:lnTo>
                    <a:pt x="10434" y="817"/>
                  </a:lnTo>
                  <a:lnTo>
                    <a:pt x="10393" y="1089"/>
                  </a:lnTo>
                  <a:lnTo>
                    <a:pt x="10325" y="1347"/>
                  </a:lnTo>
                  <a:lnTo>
                    <a:pt x="10257" y="1606"/>
                  </a:lnTo>
                  <a:lnTo>
                    <a:pt x="10175" y="1850"/>
                  </a:lnTo>
                  <a:lnTo>
                    <a:pt x="10080" y="2095"/>
                  </a:lnTo>
                  <a:lnTo>
                    <a:pt x="9971" y="2340"/>
                  </a:lnTo>
                  <a:lnTo>
                    <a:pt x="9849" y="2571"/>
                  </a:lnTo>
                  <a:lnTo>
                    <a:pt x="9713" y="2803"/>
                  </a:lnTo>
                  <a:lnTo>
                    <a:pt x="9577" y="3020"/>
                  </a:lnTo>
                  <a:lnTo>
                    <a:pt x="9427" y="3224"/>
                  </a:lnTo>
                  <a:lnTo>
                    <a:pt x="9264" y="3428"/>
                  </a:lnTo>
                  <a:lnTo>
                    <a:pt x="9101" y="3632"/>
                  </a:lnTo>
                  <a:lnTo>
                    <a:pt x="8910" y="3823"/>
                  </a:lnTo>
                  <a:lnTo>
                    <a:pt x="8733" y="4000"/>
                  </a:lnTo>
                  <a:lnTo>
                    <a:pt x="8529" y="4163"/>
                  </a:lnTo>
                  <a:lnTo>
                    <a:pt x="8325" y="4326"/>
                  </a:lnTo>
                  <a:lnTo>
                    <a:pt x="8121" y="4476"/>
                  </a:lnTo>
                  <a:lnTo>
                    <a:pt x="7904" y="4612"/>
                  </a:lnTo>
                  <a:lnTo>
                    <a:pt x="7672" y="4748"/>
                  </a:lnTo>
                  <a:lnTo>
                    <a:pt x="7441" y="4870"/>
                  </a:lnTo>
                  <a:lnTo>
                    <a:pt x="7196" y="4979"/>
                  </a:lnTo>
                  <a:lnTo>
                    <a:pt x="6951" y="5074"/>
                  </a:lnTo>
                  <a:lnTo>
                    <a:pt x="6707" y="5156"/>
                  </a:lnTo>
                  <a:lnTo>
                    <a:pt x="6448" y="5224"/>
                  </a:lnTo>
                  <a:lnTo>
                    <a:pt x="6190" y="5292"/>
                  </a:lnTo>
                  <a:lnTo>
                    <a:pt x="5918" y="5333"/>
                  </a:lnTo>
                  <a:lnTo>
                    <a:pt x="5646" y="5373"/>
                  </a:lnTo>
                  <a:lnTo>
                    <a:pt x="5373" y="5387"/>
                  </a:lnTo>
                  <a:lnTo>
                    <a:pt x="5101" y="5401"/>
                  </a:lnTo>
                  <a:lnTo>
                    <a:pt x="245" y="5401"/>
                  </a:lnTo>
                  <a:lnTo>
                    <a:pt x="109" y="5958"/>
                  </a:lnTo>
                  <a:lnTo>
                    <a:pt x="0" y="6530"/>
                  </a:lnTo>
                  <a:lnTo>
                    <a:pt x="5101" y="6530"/>
                  </a:lnTo>
                  <a:lnTo>
                    <a:pt x="5523" y="6516"/>
                  </a:lnTo>
                  <a:lnTo>
                    <a:pt x="5945" y="6475"/>
                  </a:lnTo>
                  <a:lnTo>
                    <a:pt x="6353" y="6407"/>
                  </a:lnTo>
                  <a:lnTo>
                    <a:pt x="6761" y="6326"/>
                  </a:lnTo>
                  <a:lnTo>
                    <a:pt x="7155" y="6203"/>
                  </a:lnTo>
                  <a:lnTo>
                    <a:pt x="7536" y="6067"/>
                  </a:lnTo>
                  <a:lnTo>
                    <a:pt x="7904" y="5904"/>
                  </a:lnTo>
                  <a:lnTo>
                    <a:pt x="8271" y="5713"/>
                  </a:lnTo>
                  <a:lnTo>
                    <a:pt x="8611" y="5509"/>
                  </a:lnTo>
                  <a:lnTo>
                    <a:pt x="8937" y="5278"/>
                  </a:lnTo>
                  <a:lnTo>
                    <a:pt x="9250" y="5033"/>
                  </a:lnTo>
                  <a:lnTo>
                    <a:pt x="9549" y="4775"/>
                  </a:lnTo>
                  <a:lnTo>
                    <a:pt x="9835" y="4489"/>
                  </a:lnTo>
                  <a:lnTo>
                    <a:pt x="10107" y="4190"/>
                  </a:lnTo>
                  <a:lnTo>
                    <a:pt x="10352" y="3877"/>
                  </a:lnTo>
                  <a:lnTo>
                    <a:pt x="10583" y="3551"/>
                  </a:lnTo>
                  <a:lnTo>
                    <a:pt x="10747" y="3279"/>
                  </a:lnTo>
                  <a:lnTo>
                    <a:pt x="10910" y="2993"/>
                  </a:lnTo>
                  <a:lnTo>
                    <a:pt x="11046" y="2707"/>
                  </a:lnTo>
                  <a:lnTo>
                    <a:pt x="11168" y="2422"/>
                  </a:lnTo>
                  <a:lnTo>
                    <a:pt x="11277" y="2136"/>
                  </a:lnTo>
                  <a:lnTo>
                    <a:pt x="11372" y="1850"/>
                  </a:lnTo>
                  <a:lnTo>
                    <a:pt x="11454" y="1551"/>
                  </a:lnTo>
                  <a:lnTo>
                    <a:pt x="11508" y="1252"/>
                  </a:lnTo>
                  <a:lnTo>
                    <a:pt x="11563" y="939"/>
                  </a:lnTo>
                  <a:lnTo>
                    <a:pt x="11603" y="640"/>
                  </a:lnTo>
                  <a:lnTo>
                    <a:pt x="11631" y="313"/>
                  </a:lnTo>
                  <a:lnTo>
                    <a:pt x="1163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29"/>
            <p:cNvSpPr/>
            <p:nvPr/>
          </p:nvSpPr>
          <p:spPr>
            <a:xfrm>
              <a:off x="2330234" y="2121935"/>
              <a:ext cx="439908" cy="172648"/>
            </a:xfrm>
            <a:custGeom>
              <a:avLst/>
              <a:gdLst/>
              <a:ahLst/>
              <a:cxnLst/>
              <a:rect l="l" t="t" r="r" b="b"/>
              <a:pathLst>
                <a:path w="12447" h="4885" extrusionOk="0">
                  <a:moveTo>
                    <a:pt x="0" y="1"/>
                  </a:moveTo>
                  <a:lnTo>
                    <a:pt x="14" y="246"/>
                  </a:lnTo>
                  <a:lnTo>
                    <a:pt x="27" y="491"/>
                  </a:lnTo>
                  <a:lnTo>
                    <a:pt x="54" y="735"/>
                  </a:lnTo>
                  <a:lnTo>
                    <a:pt x="109" y="980"/>
                  </a:lnTo>
                  <a:lnTo>
                    <a:pt x="150" y="1212"/>
                  </a:lnTo>
                  <a:lnTo>
                    <a:pt x="218" y="1443"/>
                  </a:lnTo>
                  <a:lnTo>
                    <a:pt x="299" y="1660"/>
                  </a:lnTo>
                  <a:lnTo>
                    <a:pt x="381" y="1878"/>
                  </a:lnTo>
                  <a:lnTo>
                    <a:pt x="476" y="2096"/>
                  </a:lnTo>
                  <a:lnTo>
                    <a:pt x="585" y="2300"/>
                  </a:lnTo>
                  <a:lnTo>
                    <a:pt x="694" y="2504"/>
                  </a:lnTo>
                  <a:lnTo>
                    <a:pt x="816" y="2708"/>
                  </a:lnTo>
                  <a:lnTo>
                    <a:pt x="952" y="2898"/>
                  </a:lnTo>
                  <a:lnTo>
                    <a:pt x="1102" y="3075"/>
                  </a:lnTo>
                  <a:lnTo>
                    <a:pt x="1251" y="3252"/>
                  </a:lnTo>
                  <a:lnTo>
                    <a:pt x="1401" y="3415"/>
                  </a:lnTo>
                  <a:lnTo>
                    <a:pt x="1564" y="3578"/>
                  </a:lnTo>
                  <a:lnTo>
                    <a:pt x="1741" y="3728"/>
                  </a:lnTo>
                  <a:lnTo>
                    <a:pt x="1918" y="3878"/>
                  </a:lnTo>
                  <a:lnTo>
                    <a:pt x="2108" y="4014"/>
                  </a:lnTo>
                  <a:lnTo>
                    <a:pt x="2312" y="4150"/>
                  </a:lnTo>
                  <a:lnTo>
                    <a:pt x="2503" y="4258"/>
                  </a:lnTo>
                  <a:lnTo>
                    <a:pt x="2707" y="4367"/>
                  </a:lnTo>
                  <a:lnTo>
                    <a:pt x="2925" y="4476"/>
                  </a:lnTo>
                  <a:lnTo>
                    <a:pt x="3142" y="4558"/>
                  </a:lnTo>
                  <a:lnTo>
                    <a:pt x="3360" y="4639"/>
                  </a:lnTo>
                  <a:lnTo>
                    <a:pt x="3591" y="4707"/>
                  </a:lnTo>
                  <a:lnTo>
                    <a:pt x="3822" y="4762"/>
                  </a:lnTo>
                  <a:lnTo>
                    <a:pt x="4054" y="4816"/>
                  </a:lnTo>
                  <a:lnTo>
                    <a:pt x="4298" y="4843"/>
                  </a:lnTo>
                  <a:lnTo>
                    <a:pt x="4543" y="4871"/>
                  </a:lnTo>
                  <a:lnTo>
                    <a:pt x="4788" y="4884"/>
                  </a:lnTo>
                  <a:lnTo>
                    <a:pt x="12446" y="4884"/>
                  </a:lnTo>
                  <a:lnTo>
                    <a:pt x="12446" y="3742"/>
                  </a:lnTo>
                  <a:lnTo>
                    <a:pt x="4693" y="3742"/>
                  </a:lnTo>
                  <a:lnTo>
                    <a:pt x="4503" y="3728"/>
                  </a:lnTo>
                  <a:lnTo>
                    <a:pt x="4312" y="3701"/>
                  </a:lnTo>
                  <a:lnTo>
                    <a:pt x="4122" y="3674"/>
                  </a:lnTo>
                  <a:lnTo>
                    <a:pt x="3945" y="3619"/>
                  </a:lnTo>
                  <a:lnTo>
                    <a:pt x="3768" y="3578"/>
                  </a:lnTo>
                  <a:lnTo>
                    <a:pt x="3591" y="3510"/>
                  </a:lnTo>
                  <a:lnTo>
                    <a:pt x="3428" y="3442"/>
                  </a:lnTo>
                  <a:lnTo>
                    <a:pt x="3265" y="3374"/>
                  </a:lnTo>
                  <a:lnTo>
                    <a:pt x="3101" y="3293"/>
                  </a:lnTo>
                  <a:lnTo>
                    <a:pt x="2938" y="3197"/>
                  </a:lnTo>
                  <a:lnTo>
                    <a:pt x="2789" y="3102"/>
                  </a:lnTo>
                  <a:lnTo>
                    <a:pt x="2639" y="2993"/>
                  </a:lnTo>
                  <a:lnTo>
                    <a:pt x="2503" y="2885"/>
                  </a:lnTo>
                  <a:lnTo>
                    <a:pt x="2367" y="2776"/>
                  </a:lnTo>
                  <a:lnTo>
                    <a:pt x="2231" y="2653"/>
                  </a:lnTo>
                  <a:lnTo>
                    <a:pt x="2108" y="2517"/>
                  </a:lnTo>
                  <a:lnTo>
                    <a:pt x="2000" y="2381"/>
                  </a:lnTo>
                  <a:lnTo>
                    <a:pt x="1891" y="2245"/>
                  </a:lnTo>
                  <a:lnTo>
                    <a:pt x="1782" y="2096"/>
                  </a:lnTo>
                  <a:lnTo>
                    <a:pt x="1687" y="1946"/>
                  </a:lnTo>
                  <a:lnTo>
                    <a:pt x="1592" y="1783"/>
                  </a:lnTo>
                  <a:lnTo>
                    <a:pt x="1510" y="1620"/>
                  </a:lnTo>
                  <a:lnTo>
                    <a:pt x="1442" y="1456"/>
                  </a:lnTo>
                  <a:lnTo>
                    <a:pt x="1374" y="1293"/>
                  </a:lnTo>
                  <a:lnTo>
                    <a:pt x="1306" y="1116"/>
                  </a:lnTo>
                  <a:lnTo>
                    <a:pt x="1265" y="939"/>
                  </a:lnTo>
                  <a:lnTo>
                    <a:pt x="1224" y="763"/>
                  </a:lnTo>
                  <a:lnTo>
                    <a:pt x="1183" y="572"/>
                  </a:lnTo>
                  <a:lnTo>
                    <a:pt x="1156" y="382"/>
                  </a:lnTo>
                  <a:lnTo>
                    <a:pt x="1143" y="191"/>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9"/>
            <p:cNvSpPr/>
            <p:nvPr/>
          </p:nvSpPr>
          <p:spPr>
            <a:xfrm>
              <a:off x="1276414" y="1869552"/>
              <a:ext cx="189931" cy="39937"/>
            </a:xfrm>
            <a:custGeom>
              <a:avLst/>
              <a:gdLst/>
              <a:ahLst/>
              <a:cxnLst/>
              <a:rect l="l" t="t" r="r" b="b"/>
              <a:pathLst>
                <a:path w="5374" h="1130" extrusionOk="0">
                  <a:moveTo>
                    <a:pt x="544" y="1"/>
                  </a:moveTo>
                  <a:lnTo>
                    <a:pt x="259" y="558"/>
                  </a:lnTo>
                  <a:lnTo>
                    <a:pt x="0" y="1130"/>
                  </a:lnTo>
                  <a:lnTo>
                    <a:pt x="5373" y="1130"/>
                  </a:lnTo>
                  <a:lnTo>
                    <a:pt x="537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9"/>
            <p:cNvSpPr/>
            <p:nvPr/>
          </p:nvSpPr>
          <p:spPr>
            <a:xfrm>
              <a:off x="2151858" y="1693120"/>
              <a:ext cx="479350" cy="223117"/>
            </a:xfrm>
            <a:custGeom>
              <a:avLst/>
              <a:gdLst/>
              <a:ahLst/>
              <a:cxnLst/>
              <a:rect l="l" t="t" r="r" b="b"/>
              <a:pathLst>
                <a:path w="13563" h="6313" extrusionOk="0">
                  <a:moveTo>
                    <a:pt x="5972" y="0"/>
                  </a:moveTo>
                  <a:lnTo>
                    <a:pt x="5618" y="41"/>
                  </a:lnTo>
                  <a:lnTo>
                    <a:pt x="5265" y="82"/>
                  </a:lnTo>
                  <a:lnTo>
                    <a:pt x="4925" y="150"/>
                  </a:lnTo>
                  <a:lnTo>
                    <a:pt x="4598" y="232"/>
                  </a:lnTo>
                  <a:lnTo>
                    <a:pt x="4272" y="341"/>
                  </a:lnTo>
                  <a:lnTo>
                    <a:pt x="3945" y="463"/>
                  </a:lnTo>
                  <a:lnTo>
                    <a:pt x="3632" y="599"/>
                  </a:lnTo>
                  <a:lnTo>
                    <a:pt x="3333" y="749"/>
                  </a:lnTo>
                  <a:lnTo>
                    <a:pt x="3047" y="925"/>
                  </a:lnTo>
                  <a:lnTo>
                    <a:pt x="2762" y="1102"/>
                  </a:lnTo>
                  <a:lnTo>
                    <a:pt x="2490" y="1293"/>
                  </a:lnTo>
                  <a:lnTo>
                    <a:pt x="2231" y="1510"/>
                  </a:lnTo>
                  <a:lnTo>
                    <a:pt x="1986" y="1742"/>
                  </a:lnTo>
                  <a:lnTo>
                    <a:pt x="1742" y="1973"/>
                  </a:lnTo>
                  <a:lnTo>
                    <a:pt x="1524" y="2218"/>
                  </a:lnTo>
                  <a:lnTo>
                    <a:pt x="1320" y="2463"/>
                  </a:lnTo>
                  <a:lnTo>
                    <a:pt x="1129" y="2721"/>
                  </a:lnTo>
                  <a:lnTo>
                    <a:pt x="966" y="2979"/>
                  </a:lnTo>
                  <a:lnTo>
                    <a:pt x="803" y="3251"/>
                  </a:lnTo>
                  <a:lnTo>
                    <a:pt x="626" y="3605"/>
                  </a:lnTo>
                  <a:lnTo>
                    <a:pt x="463" y="3959"/>
                  </a:lnTo>
                  <a:lnTo>
                    <a:pt x="327" y="4326"/>
                  </a:lnTo>
                  <a:lnTo>
                    <a:pt x="218" y="4707"/>
                  </a:lnTo>
                  <a:lnTo>
                    <a:pt x="123" y="5101"/>
                  </a:lnTo>
                  <a:lnTo>
                    <a:pt x="55" y="5496"/>
                  </a:lnTo>
                  <a:lnTo>
                    <a:pt x="14" y="5904"/>
                  </a:lnTo>
                  <a:lnTo>
                    <a:pt x="0" y="6312"/>
                  </a:lnTo>
                  <a:lnTo>
                    <a:pt x="1143" y="6312"/>
                  </a:lnTo>
                  <a:lnTo>
                    <a:pt x="1157" y="6054"/>
                  </a:lnTo>
                  <a:lnTo>
                    <a:pt x="1170" y="5782"/>
                  </a:lnTo>
                  <a:lnTo>
                    <a:pt x="1198" y="5523"/>
                  </a:lnTo>
                  <a:lnTo>
                    <a:pt x="1252" y="5265"/>
                  </a:lnTo>
                  <a:lnTo>
                    <a:pt x="1306" y="5020"/>
                  </a:lnTo>
                  <a:lnTo>
                    <a:pt x="1374" y="4775"/>
                  </a:lnTo>
                  <a:lnTo>
                    <a:pt x="1456" y="4530"/>
                  </a:lnTo>
                  <a:lnTo>
                    <a:pt x="1551" y="4299"/>
                  </a:lnTo>
                  <a:lnTo>
                    <a:pt x="1660" y="4068"/>
                  </a:lnTo>
                  <a:lnTo>
                    <a:pt x="1769" y="3850"/>
                  </a:lnTo>
                  <a:lnTo>
                    <a:pt x="1891" y="3632"/>
                  </a:lnTo>
                  <a:lnTo>
                    <a:pt x="2027" y="3415"/>
                  </a:lnTo>
                  <a:lnTo>
                    <a:pt x="2177" y="3211"/>
                  </a:lnTo>
                  <a:lnTo>
                    <a:pt x="2327" y="3020"/>
                  </a:lnTo>
                  <a:lnTo>
                    <a:pt x="2490" y="2830"/>
                  </a:lnTo>
                  <a:lnTo>
                    <a:pt x="2667" y="2653"/>
                  </a:lnTo>
                  <a:lnTo>
                    <a:pt x="2843" y="2476"/>
                  </a:lnTo>
                  <a:lnTo>
                    <a:pt x="3034" y="2313"/>
                  </a:lnTo>
                  <a:lnTo>
                    <a:pt x="3224" y="2163"/>
                  </a:lnTo>
                  <a:lnTo>
                    <a:pt x="3428" y="2014"/>
                  </a:lnTo>
                  <a:lnTo>
                    <a:pt x="3646" y="1878"/>
                  </a:lnTo>
                  <a:lnTo>
                    <a:pt x="3864" y="1755"/>
                  </a:lnTo>
                  <a:lnTo>
                    <a:pt x="4081" y="1646"/>
                  </a:lnTo>
                  <a:lnTo>
                    <a:pt x="4313" y="1538"/>
                  </a:lnTo>
                  <a:lnTo>
                    <a:pt x="4544" y="1442"/>
                  </a:lnTo>
                  <a:lnTo>
                    <a:pt x="4789" y="1361"/>
                  </a:lnTo>
                  <a:lnTo>
                    <a:pt x="5033" y="1293"/>
                  </a:lnTo>
                  <a:lnTo>
                    <a:pt x="5292" y="1238"/>
                  </a:lnTo>
                  <a:lnTo>
                    <a:pt x="5537" y="1197"/>
                  </a:lnTo>
                  <a:lnTo>
                    <a:pt x="5795" y="1157"/>
                  </a:lnTo>
                  <a:lnTo>
                    <a:pt x="6067" y="1143"/>
                  </a:lnTo>
                  <a:lnTo>
                    <a:pt x="6326" y="1129"/>
                  </a:lnTo>
                  <a:lnTo>
                    <a:pt x="13562" y="1129"/>
                  </a:lnTo>
                  <a:lnTo>
                    <a:pt x="13331" y="844"/>
                  </a:lnTo>
                  <a:lnTo>
                    <a:pt x="13086" y="558"/>
                  </a:lnTo>
                  <a:lnTo>
                    <a:pt x="12855" y="273"/>
                  </a:lnTo>
                  <a:lnTo>
                    <a:pt x="1259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9"/>
            <p:cNvSpPr/>
            <p:nvPr/>
          </p:nvSpPr>
          <p:spPr>
            <a:xfrm>
              <a:off x="2424458" y="1835905"/>
              <a:ext cx="291364" cy="40432"/>
            </a:xfrm>
            <a:custGeom>
              <a:avLst/>
              <a:gdLst/>
              <a:ahLst/>
              <a:cxnLst/>
              <a:rect l="l" t="t" r="r" b="b"/>
              <a:pathLst>
                <a:path w="8244" h="1144" extrusionOk="0">
                  <a:moveTo>
                    <a:pt x="0" y="0"/>
                  </a:moveTo>
                  <a:lnTo>
                    <a:pt x="0" y="1143"/>
                  </a:lnTo>
                  <a:lnTo>
                    <a:pt x="8243" y="1143"/>
                  </a:lnTo>
                  <a:lnTo>
                    <a:pt x="7985" y="558"/>
                  </a:lnTo>
                  <a:lnTo>
                    <a:pt x="769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29"/>
            <p:cNvSpPr/>
            <p:nvPr/>
          </p:nvSpPr>
          <p:spPr>
            <a:xfrm>
              <a:off x="1711485" y="2101755"/>
              <a:ext cx="144728" cy="297124"/>
            </a:xfrm>
            <a:custGeom>
              <a:avLst/>
              <a:gdLst/>
              <a:ahLst/>
              <a:cxnLst/>
              <a:rect l="l" t="t" r="r" b="b"/>
              <a:pathLst>
                <a:path w="4095" h="8407" extrusionOk="0">
                  <a:moveTo>
                    <a:pt x="4095" y="1"/>
                  </a:moveTo>
                  <a:lnTo>
                    <a:pt x="3755" y="28"/>
                  </a:lnTo>
                  <a:lnTo>
                    <a:pt x="3428" y="69"/>
                  </a:lnTo>
                  <a:lnTo>
                    <a:pt x="3102" y="123"/>
                  </a:lnTo>
                  <a:lnTo>
                    <a:pt x="2789" y="218"/>
                  </a:lnTo>
                  <a:lnTo>
                    <a:pt x="2490" y="341"/>
                  </a:lnTo>
                  <a:lnTo>
                    <a:pt x="2204" y="477"/>
                  </a:lnTo>
                  <a:lnTo>
                    <a:pt x="1932" y="626"/>
                  </a:lnTo>
                  <a:lnTo>
                    <a:pt x="1660" y="817"/>
                  </a:lnTo>
                  <a:lnTo>
                    <a:pt x="1415" y="1007"/>
                  </a:lnTo>
                  <a:lnTo>
                    <a:pt x="1184" y="1225"/>
                  </a:lnTo>
                  <a:lnTo>
                    <a:pt x="966" y="1470"/>
                  </a:lnTo>
                  <a:lnTo>
                    <a:pt x="776" y="1715"/>
                  </a:lnTo>
                  <a:lnTo>
                    <a:pt x="599" y="1973"/>
                  </a:lnTo>
                  <a:lnTo>
                    <a:pt x="449" y="2259"/>
                  </a:lnTo>
                  <a:lnTo>
                    <a:pt x="313" y="2544"/>
                  </a:lnTo>
                  <a:lnTo>
                    <a:pt x="205" y="2857"/>
                  </a:lnTo>
                  <a:lnTo>
                    <a:pt x="123" y="3116"/>
                  </a:lnTo>
                  <a:lnTo>
                    <a:pt x="68" y="3401"/>
                  </a:lnTo>
                  <a:lnTo>
                    <a:pt x="28" y="3687"/>
                  </a:lnTo>
                  <a:lnTo>
                    <a:pt x="14" y="3973"/>
                  </a:lnTo>
                  <a:lnTo>
                    <a:pt x="0" y="4095"/>
                  </a:lnTo>
                  <a:lnTo>
                    <a:pt x="0" y="8407"/>
                  </a:lnTo>
                  <a:lnTo>
                    <a:pt x="1143" y="8407"/>
                  </a:lnTo>
                  <a:lnTo>
                    <a:pt x="1143" y="4095"/>
                  </a:lnTo>
                  <a:lnTo>
                    <a:pt x="1157" y="3796"/>
                  </a:lnTo>
                  <a:lnTo>
                    <a:pt x="1198" y="3496"/>
                  </a:lnTo>
                  <a:lnTo>
                    <a:pt x="1279" y="3224"/>
                  </a:lnTo>
                  <a:lnTo>
                    <a:pt x="1374" y="2952"/>
                  </a:lnTo>
                  <a:lnTo>
                    <a:pt x="1497" y="2694"/>
                  </a:lnTo>
                  <a:lnTo>
                    <a:pt x="1646" y="2449"/>
                  </a:lnTo>
                  <a:lnTo>
                    <a:pt x="1823" y="2218"/>
                  </a:lnTo>
                  <a:lnTo>
                    <a:pt x="2014" y="2014"/>
                  </a:lnTo>
                  <a:lnTo>
                    <a:pt x="2218" y="1823"/>
                  </a:lnTo>
                  <a:lnTo>
                    <a:pt x="2449" y="1647"/>
                  </a:lnTo>
                  <a:lnTo>
                    <a:pt x="2694" y="1497"/>
                  </a:lnTo>
                  <a:lnTo>
                    <a:pt x="2952" y="1374"/>
                  </a:lnTo>
                  <a:lnTo>
                    <a:pt x="3224" y="1279"/>
                  </a:lnTo>
                  <a:lnTo>
                    <a:pt x="3496" y="1198"/>
                  </a:lnTo>
                  <a:lnTo>
                    <a:pt x="3796" y="1157"/>
                  </a:lnTo>
                  <a:lnTo>
                    <a:pt x="4095" y="1143"/>
                  </a:lnTo>
                  <a:lnTo>
                    <a:pt x="409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29"/>
            <p:cNvSpPr/>
            <p:nvPr/>
          </p:nvSpPr>
          <p:spPr>
            <a:xfrm>
              <a:off x="1815817" y="1480638"/>
              <a:ext cx="163000" cy="267331"/>
            </a:xfrm>
            <a:custGeom>
              <a:avLst/>
              <a:gdLst/>
              <a:ahLst/>
              <a:cxnLst/>
              <a:rect l="l" t="t" r="r" b="b"/>
              <a:pathLst>
                <a:path w="4612" h="7564" extrusionOk="0">
                  <a:moveTo>
                    <a:pt x="1143" y="0"/>
                  </a:moveTo>
                  <a:lnTo>
                    <a:pt x="572" y="68"/>
                  </a:lnTo>
                  <a:lnTo>
                    <a:pt x="0" y="150"/>
                  </a:lnTo>
                  <a:lnTo>
                    <a:pt x="0" y="2952"/>
                  </a:lnTo>
                  <a:lnTo>
                    <a:pt x="14" y="3183"/>
                  </a:lnTo>
                  <a:lnTo>
                    <a:pt x="27" y="3428"/>
                  </a:lnTo>
                  <a:lnTo>
                    <a:pt x="55" y="3659"/>
                  </a:lnTo>
                  <a:lnTo>
                    <a:pt x="95" y="3877"/>
                  </a:lnTo>
                  <a:lnTo>
                    <a:pt x="150" y="4108"/>
                  </a:lnTo>
                  <a:lnTo>
                    <a:pt x="204" y="4326"/>
                  </a:lnTo>
                  <a:lnTo>
                    <a:pt x="286" y="4530"/>
                  </a:lnTo>
                  <a:lnTo>
                    <a:pt x="368" y="4747"/>
                  </a:lnTo>
                  <a:lnTo>
                    <a:pt x="463" y="4951"/>
                  </a:lnTo>
                  <a:lnTo>
                    <a:pt x="558" y="5142"/>
                  </a:lnTo>
                  <a:lnTo>
                    <a:pt x="667" y="5346"/>
                  </a:lnTo>
                  <a:lnTo>
                    <a:pt x="789" y="5523"/>
                  </a:lnTo>
                  <a:lnTo>
                    <a:pt x="925" y="5713"/>
                  </a:lnTo>
                  <a:lnTo>
                    <a:pt x="1061" y="5890"/>
                  </a:lnTo>
                  <a:lnTo>
                    <a:pt x="1197" y="6053"/>
                  </a:lnTo>
                  <a:lnTo>
                    <a:pt x="1361" y="6216"/>
                  </a:lnTo>
                  <a:lnTo>
                    <a:pt x="1510" y="6366"/>
                  </a:lnTo>
                  <a:lnTo>
                    <a:pt x="1687" y="6516"/>
                  </a:lnTo>
                  <a:lnTo>
                    <a:pt x="1864" y="6652"/>
                  </a:lnTo>
                  <a:lnTo>
                    <a:pt x="2041" y="6774"/>
                  </a:lnTo>
                  <a:lnTo>
                    <a:pt x="2231" y="6897"/>
                  </a:lnTo>
                  <a:lnTo>
                    <a:pt x="2422" y="7005"/>
                  </a:lnTo>
                  <a:lnTo>
                    <a:pt x="2612" y="7114"/>
                  </a:lnTo>
                  <a:lnTo>
                    <a:pt x="2816" y="7196"/>
                  </a:lnTo>
                  <a:lnTo>
                    <a:pt x="3034" y="7277"/>
                  </a:lnTo>
                  <a:lnTo>
                    <a:pt x="3251" y="7359"/>
                  </a:lnTo>
                  <a:lnTo>
                    <a:pt x="3469" y="7414"/>
                  </a:lnTo>
                  <a:lnTo>
                    <a:pt x="3687" y="7468"/>
                  </a:lnTo>
                  <a:lnTo>
                    <a:pt x="3918" y="7509"/>
                  </a:lnTo>
                  <a:lnTo>
                    <a:pt x="4149" y="7536"/>
                  </a:lnTo>
                  <a:lnTo>
                    <a:pt x="4380" y="7563"/>
                  </a:lnTo>
                  <a:lnTo>
                    <a:pt x="4612" y="7563"/>
                  </a:lnTo>
                  <a:lnTo>
                    <a:pt x="4612" y="6434"/>
                  </a:lnTo>
                  <a:lnTo>
                    <a:pt x="4435" y="6421"/>
                  </a:lnTo>
                  <a:lnTo>
                    <a:pt x="4258" y="6407"/>
                  </a:lnTo>
                  <a:lnTo>
                    <a:pt x="4081" y="6393"/>
                  </a:lnTo>
                  <a:lnTo>
                    <a:pt x="3918" y="6353"/>
                  </a:lnTo>
                  <a:lnTo>
                    <a:pt x="3755" y="6312"/>
                  </a:lnTo>
                  <a:lnTo>
                    <a:pt x="3578" y="6271"/>
                  </a:lnTo>
                  <a:lnTo>
                    <a:pt x="3428" y="6216"/>
                  </a:lnTo>
                  <a:lnTo>
                    <a:pt x="3265" y="6148"/>
                  </a:lnTo>
                  <a:lnTo>
                    <a:pt x="3115" y="6080"/>
                  </a:lnTo>
                  <a:lnTo>
                    <a:pt x="2966" y="6012"/>
                  </a:lnTo>
                  <a:lnTo>
                    <a:pt x="2666" y="5836"/>
                  </a:lnTo>
                  <a:lnTo>
                    <a:pt x="2408" y="5632"/>
                  </a:lnTo>
                  <a:lnTo>
                    <a:pt x="2163" y="5414"/>
                  </a:lnTo>
                  <a:lnTo>
                    <a:pt x="1932" y="5169"/>
                  </a:lnTo>
                  <a:lnTo>
                    <a:pt x="1728" y="4897"/>
                  </a:lnTo>
                  <a:lnTo>
                    <a:pt x="1565" y="4611"/>
                  </a:lnTo>
                  <a:lnTo>
                    <a:pt x="1483" y="4462"/>
                  </a:lnTo>
                  <a:lnTo>
                    <a:pt x="1415" y="4299"/>
                  </a:lnTo>
                  <a:lnTo>
                    <a:pt x="1347" y="4149"/>
                  </a:lnTo>
                  <a:lnTo>
                    <a:pt x="1293" y="3986"/>
                  </a:lnTo>
                  <a:lnTo>
                    <a:pt x="1252" y="3822"/>
                  </a:lnTo>
                  <a:lnTo>
                    <a:pt x="1211" y="3646"/>
                  </a:lnTo>
                  <a:lnTo>
                    <a:pt x="1184" y="3482"/>
                  </a:lnTo>
                  <a:lnTo>
                    <a:pt x="1156" y="3306"/>
                  </a:lnTo>
                  <a:lnTo>
                    <a:pt x="1143" y="3129"/>
                  </a:lnTo>
                  <a:lnTo>
                    <a:pt x="1143" y="2952"/>
                  </a:lnTo>
                  <a:lnTo>
                    <a:pt x="114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9"/>
            <p:cNvSpPr/>
            <p:nvPr/>
          </p:nvSpPr>
          <p:spPr>
            <a:xfrm>
              <a:off x="2041765" y="1478694"/>
              <a:ext cx="162045" cy="151973"/>
            </a:xfrm>
            <a:custGeom>
              <a:avLst/>
              <a:gdLst/>
              <a:ahLst/>
              <a:cxnLst/>
              <a:rect l="l" t="t" r="r" b="b"/>
              <a:pathLst>
                <a:path w="4585" h="4300" extrusionOk="0">
                  <a:moveTo>
                    <a:pt x="3456" y="1"/>
                  </a:moveTo>
                  <a:lnTo>
                    <a:pt x="3415" y="327"/>
                  </a:lnTo>
                  <a:lnTo>
                    <a:pt x="3333" y="640"/>
                  </a:lnTo>
                  <a:lnTo>
                    <a:pt x="3238" y="953"/>
                  </a:lnTo>
                  <a:lnTo>
                    <a:pt x="3102" y="1239"/>
                  </a:lnTo>
                  <a:lnTo>
                    <a:pt x="2952" y="1511"/>
                  </a:lnTo>
                  <a:lnTo>
                    <a:pt x="2775" y="1783"/>
                  </a:lnTo>
                  <a:lnTo>
                    <a:pt x="2571" y="2014"/>
                  </a:lnTo>
                  <a:lnTo>
                    <a:pt x="2340" y="2245"/>
                  </a:lnTo>
                  <a:lnTo>
                    <a:pt x="2109" y="2449"/>
                  </a:lnTo>
                  <a:lnTo>
                    <a:pt x="1850" y="2626"/>
                  </a:lnTo>
                  <a:lnTo>
                    <a:pt x="1565" y="2776"/>
                  </a:lnTo>
                  <a:lnTo>
                    <a:pt x="1279" y="2912"/>
                  </a:lnTo>
                  <a:lnTo>
                    <a:pt x="980" y="3020"/>
                  </a:lnTo>
                  <a:lnTo>
                    <a:pt x="653" y="3102"/>
                  </a:lnTo>
                  <a:lnTo>
                    <a:pt x="327" y="3143"/>
                  </a:lnTo>
                  <a:lnTo>
                    <a:pt x="0" y="3157"/>
                  </a:lnTo>
                  <a:lnTo>
                    <a:pt x="0" y="4299"/>
                  </a:lnTo>
                  <a:lnTo>
                    <a:pt x="218" y="4286"/>
                  </a:lnTo>
                  <a:lnTo>
                    <a:pt x="436" y="4272"/>
                  </a:lnTo>
                  <a:lnTo>
                    <a:pt x="653" y="4245"/>
                  </a:lnTo>
                  <a:lnTo>
                    <a:pt x="871" y="4218"/>
                  </a:lnTo>
                  <a:lnTo>
                    <a:pt x="1089" y="4163"/>
                  </a:lnTo>
                  <a:lnTo>
                    <a:pt x="1293" y="4109"/>
                  </a:lnTo>
                  <a:lnTo>
                    <a:pt x="1497" y="4041"/>
                  </a:lnTo>
                  <a:lnTo>
                    <a:pt x="1701" y="3973"/>
                  </a:lnTo>
                  <a:lnTo>
                    <a:pt x="1891" y="3891"/>
                  </a:lnTo>
                  <a:lnTo>
                    <a:pt x="2082" y="3796"/>
                  </a:lnTo>
                  <a:lnTo>
                    <a:pt x="2259" y="3701"/>
                  </a:lnTo>
                  <a:lnTo>
                    <a:pt x="2449" y="3592"/>
                  </a:lnTo>
                  <a:lnTo>
                    <a:pt x="2626" y="3483"/>
                  </a:lnTo>
                  <a:lnTo>
                    <a:pt x="2789" y="3347"/>
                  </a:lnTo>
                  <a:lnTo>
                    <a:pt x="2952" y="3225"/>
                  </a:lnTo>
                  <a:lnTo>
                    <a:pt x="3102" y="3089"/>
                  </a:lnTo>
                  <a:lnTo>
                    <a:pt x="3265" y="2939"/>
                  </a:lnTo>
                  <a:lnTo>
                    <a:pt x="3401" y="2789"/>
                  </a:lnTo>
                  <a:lnTo>
                    <a:pt x="3537" y="2640"/>
                  </a:lnTo>
                  <a:lnTo>
                    <a:pt x="3673" y="2476"/>
                  </a:lnTo>
                  <a:lnTo>
                    <a:pt x="3796" y="2300"/>
                  </a:lnTo>
                  <a:lnTo>
                    <a:pt x="3904" y="2123"/>
                  </a:lnTo>
                  <a:lnTo>
                    <a:pt x="4013" y="1946"/>
                  </a:lnTo>
                  <a:lnTo>
                    <a:pt x="4108" y="1755"/>
                  </a:lnTo>
                  <a:lnTo>
                    <a:pt x="4204" y="1565"/>
                  </a:lnTo>
                  <a:lnTo>
                    <a:pt x="4285" y="1375"/>
                  </a:lnTo>
                  <a:lnTo>
                    <a:pt x="4367" y="1184"/>
                  </a:lnTo>
                  <a:lnTo>
                    <a:pt x="4421" y="980"/>
                  </a:lnTo>
                  <a:lnTo>
                    <a:pt x="4476" y="762"/>
                  </a:lnTo>
                  <a:lnTo>
                    <a:pt x="4530" y="558"/>
                  </a:lnTo>
                  <a:lnTo>
                    <a:pt x="4557" y="341"/>
                  </a:lnTo>
                  <a:lnTo>
                    <a:pt x="4585" y="123"/>
                  </a:lnTo>
                  <a:lnTo>
                    <a:pt x="4027" y="55"/>
                  </a:lnTo>
                  <a:lnTo>
                    <a:pt x="345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9"/>
            <p:cNvSpPr/>
            <p:nvPr/>
          </p:nvSpPr>
          <p:spPr>
            <a:xfrm>
              <a:off x="1385517" y="1693120"/>
              <a:ext cx="410114" cy="177914"/>
            </a:xfrm>
            <a:custGeom>
              <a:avLst/>
              <a:gdLst/>
              <a:ahLst/>
              <a:cxnLst/>
              <a:rect l="l" t="t" r="r" b="b"/>
              <a:pathLst>
                <a:path w="11604" h="5034" extrusionOk="0">
                  <a:moveTo>
                    <a:pt x="1035" y="0"/>
                  </a:moveTo>
                  <a:lnTo>
                    <a:pt x="763" y="273"/>
                  </a:lnTo>
                  <a:lnTo>
                    <a:pt x="504" y="558"/>
                  </a:lnTo>
                  <a:lnTo>
                    <a:pt x="1" y="1129"/>
                  </a:lnTo>
                  <a:lnTo>
                    <a:pt x="6571" y="1129"/>
                  </a:lnTo>
                  <a:lnTo>
                    <a:pt x="6761" y="1143"/>
                  </a:lnTo>
                  <a:lnTo>
                    <a:pt x="6965" y="1157"/>
                  </a:lnTo>
                  <a:lnTo>
                    <a:pt x="7156" y="1170"/>
                  </a:lnTo>
                  <a:lnTo>
                    <a:pt x="7346" y="1211"/>
                  </a:lnTo>
                  <a:lnTo>
                    <a:pt x="7537" y="1252"/>
                  </a:lnTo>
                  <a:lnTo>
                    <a:pt x="7727" y="1306"/>
                  </a:lnTo>
                  <a:lnTo>
                    <a:pt x="7904" y="1374"/>
                  </a:lnTo>
                  <a:lnTo>
                    <a:pt x="8081" y="1442"/>
                  </a:lnTo>
                  <a:lnTo>
                    <a:pt x="8258" y="1510"/>
                  </a:lnTo>
                  <a:lnTo>
                    <a:pt x="8421" y="1606"/>
                  </a:lnTo>
                  <a:lnTo>
                    <a:pt x="8584" y="1701"/>
                  </a:lnTo>
                  <a:lnTo>
                    <a:pt x="8747" y="1796"/>
                  </a:lnTo>
                  <a:lnTo>
                    <a:pt x="8897" y="1905"/>
                  </a:lnTo>
                  <a:lnTo>
                    <a:pt x="9047" y="2027"/>
                  </a:lnTo>
                  <a:lnTo>
                    <a:pt x="9196" y="2150"/>
                  </a:lnTo>
                  <a:lnTo>
                    <a:pt x="9332" y="2272"/>
                  </a:lnTo>
                  <a:lnTo>
                    <a:pt x="9455" y="2408"/>
                  </a:lnTo>
                  <a:lnTo>
                    <a:pt x="9577" y="2558"/>
                  </a:lnTo>
                  <a:lnTo>
                    <a:pt x="9700" y="2707"/>
                  </a:lnTo>
                  <a:lnTo>
                    <a:pt x="9808" y="2857"/>
                  </a:lnTo>
                  <a:lnTo>
                    <a:pt x="9904" y="3007"/>
                  </a:lnTo>
                  <a:lnTo>
                    <a:pt x="9999" y="3170"/>
                  </a:lnTo>
                  <a:lnTo>
                    <a:pt x="10094" y="3347"/>
                  </a:lnTo>
                  <a:lnTo>
                    <a:pt x="10162" y="3524"/>
                  </a:lnTo>
                  <a:lnTo>
                    <a:pt x="10230" y="3700"/>
                  </a:lnTo>
                  <a:lnTo>
                    <a:pt x="10298" y="3877"/>
                  </a:lnTo>
                  <a:lnTo>
                    <a:pt x="10353" y="4054"/>
                  </a:lnTo>
                  <a:lnTo>
                    <a:pt x="10393" y="4244"/>
                  </a:lnTo>
                  <a:lnTo>
                    <a:pt x="10434" y="4435"/>
                  </a:lnTo>
                  <a:lnTo>
                    <a:pt x="10448" y="4639"/>
                  </a:lnTo>
                  <a:lnTo>
                    <a:pt x="10475" y="4829"/>
                  </a:lnTo>
                  <a:lnTo>
                    <a:pt x="10475" y="5033"/>
                  </a:lnTo>
                  <a:lnTo>
                    <a:pt x="11604" y="5033"/>
                  </a:lnTo>
                  <a:lnTo>
                    <a:pt x="11604" y="4775"/>
                  </a:lnTo>
                  <a:lnTo>
                    <a:pt x="11590" y="4516"/>
                  </a:lnTo>
                  <a:lnTo>
                    <a:pt x="11550" y="4272"/>
                  </a:lnTo>
                  <a:lnTo>
                    <a:pt x="11509" y="4027"/>
                  </a:lnTo>
                  <a:lnTo>
                    <a:pt x="11454" y="3782"/>
                  </a:lnTo>
                  <a:lnTo>
                    <a:pt x="11386" y="3537"/>
                  </a:lnTo>
                  <a:lnTo>
                    <a:pt x="11305" y="3306"/>
                  </a:lnTo>
                  <a:lnTo>
                    <a:pt x="11209" y="3075"/>
                  </a:lnTo>
                  <a:lnTo>
                    <a:pt x="11114" y="2857"/>
                  </a:lnTo>
                  <a:lnTo>
                    <a:pt x="11005" y="2639"/>
                  </a:lnTo>
                  <a:lnTo>
                    <a:pt x="10883" y="2422"/>
                  </a:lnTo>
                  <a:lnTo>
                    <a:pt x="10747" y="2218"/>
                  </a:lnTo>
                  <a:lnTo>
                    <a:pt x="10611" y="2027"/>
                  </a:lnTo>
                  <a:lnTo>
                    <a:pt x="10461" y="1837"/>
                  </a:lnTo>
                  <a:lnTo>
                    <a:pt x="10298" y="1646"/>
                  </a:lnTo>
                  <a:lnTo>
                    <a:pt x="10135" y="1470"/>
                  </a:lnTo>
                  <a:lnTo>
                    <a:pt x="9958" y="1306"/>
                  </a:lnTo>
                  <a:lnTo>
                    <a:pt x="9768" y="1143"/>
                  </a:lnTo>
                  <a:lnTo>
                    <a:pt x="9577" y="993"/>
                  </a:lnTo>
                  <a:lnTo>
                    <a:pt x="9387" y="857"/>
                  </a:lnTo>
                  <a:lnTo>
                    <a:pt x="9183" y="721"/>
                  </a:lnTo>
                  <a:lnTo>
                    <a:pt x="8965" y="599"/>
                  </a:lnTo>
                  <a:lnTo>
                    <a:pt x="8747" y="490"/>
                  </a:lnTo>
                  <a:lnTo>
                    <a:pt x="8530" y="395"/>
                  </a:lnTo>
                  <a:lnTo>
                    <a:pt x="8299" y="300"/>
                  </a:lnTo>
                  <a:lnTo>
                    <a:pt x="8067" y="218"/>
                  </a:lnTo>
                  <a:lnTo>
                    <a:pt x="7822" y="150"/>
                  </a:lnTo>
                  <a:lnTo>
                    <a:pt x="7578" y="96"/>
                  </a:lnTo>
                  <a:lnTo>
                    <a:pt x="7333" y="55"/>
                  </a:lnTo>
                  <a:lnTo>
                    <a:pt x="7074" y="28"/>
                  </a:lnTo>
                  <a:lnTo>
                    <a:pt x="682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9"/>
            <p:cNvSpPr/>
            <p:nvPr/>
          </p:nvSpPr>
          <p:spPr>
            <a:xfrm>
              <a:off x="2079264" y="1680149"/>
              <a:ext cx="135609" cy="131757"/>
            </a:xfrm>
            <a:custGeom>
              <a:avLst/>
              <a:gdLst/>
              <a:ahLst/>
              <a:cxnLst/>
              <a:rect l="l" t="t" r="r" b="b"/>
              <a:pathLst>
                <a:path w="3837" h="3728" extrusionOk="0">
                  <a:moveTo>
                    <a:pt x="0" y="0"/>
                  </a:moveTo>
                  <a:lnTo>
                    <a:pt x="14" y="191"/>
                  </a:lnTo>
                  <a:lnTo>
                    <a:pt x="28" y="381"/>
                  </a:lnTo>
                  <a:lnTo>
                    <a:pt x="41" y="571"/>
                  </a:lnTo>
                  <a:lnTo>
                    <a:pt x="82" y="748"/>
                  </a:lnTo>
                  <a:lnTo>
                    <a:pt x="123" y="939"/>
                  </a:lnTo>
                  <a:lnTo>
                    <a:pt x="177" y="1116"/>
                  </a:lnTo>
                  <a:lnTo>
                    <a:pt x="232" y="1279"/>
                  </a:lnTo>
                  <a:lnTo>
                    <a:pt x="300" y="1456"/>
                  </a:lnTo>
                  <a:lnTo>
                    <a:pt x="368" y="1619"/>
                  </a:lnTo>
                  <a:lnTo>
                    <a:pt x="449" y="1782"/>
                  </a:lnTo>
                  <a:lnTo>
                    <a:pt x="545" y="1932"/>
                  </a:lnTo>
                  <a:lnTo>
                    <a:pt x="640" y="2081"/>
                  </a:lnTo>
                  <a:lnTo>
                    <a:pt x="749" y="2231"/>
                  </a:lnTo>
                  <a:lnTo>
                    <a:pt x="857" y="2381"/>
                  </a:lnTo>
                  <a:lnTo>
                    <a:pt x="980" y="2517"/>
                  </a:lnTo>
                  <a:lnTo>
                    <a:pt x="1102" y="2639"/>
                  </a:lnTo>
                  <a:lnTo>
                    <a:pt x="1225" y="2761"/>
                  </a:lnTo>
                  <a:lnTo>
                    <a:pt x="1361" y="2884"/>
                  </a:lnTo>
                  <a:lnTo>
                    <a:pt x="1497" y="2993"/>
                  </a:lnTo>
                  <a:lnTo>
                    <a:pt x="1646" y="3102"/>
                  </a:lnTo>
                  <a:lnTo>
                    <a:pt x="1796" y="3197"/>
                  </a:lnTo>
                  <a:lnTo>
                    <a:pt x="1959" y="3278"/>
                  </a:lnTo>
                  <a:lnTo>
                    <a:pt x="2122" y="3360"/>
                  </a:lnTo>
                  <a:lnTo>
                    <a:pt x="2286" y="3442"/>
                  </a:lnTo>
                  <a:lnTo>
                    <a:pt x="2449" y="3510"/>
                  </a:lnTo>
                  <a:lnTo>
                    <a:pt x="2626" y="3564"/>
                  </a:lnTo>
                  <a:lnTo>
                    <a:pt x="2803" y="3618"/>
                  </a:lnTo>
                  <a:lnTo>
                    <a:pt x="2979" y="3659"/>
                  </a:lnTo>
                  <a:lnTo>
                    <a:pt x="3170" y="3686"/>
                  </a:lnTo>
                  <a:lnTo>
                    <a:pt x="3347" y="3714"/>
                  </a:lnTo>
                  <a:lnTo>
                    <a:pt x="3537" y="3727"/>
                  </a:lnTo>
                  <a:lnTo>
                    <a:pt x="3836" y="3727"/>
                  </a:lnTo>
                  <a:lnTo>
                    <a:pt x="3836" y="2598"/>
                  </a:lnTo>
                  <a:lnTo>
                    <a:pt x="3728" y="2598"/>
                  </a:lnTo>
                  <a:lnTo>
                    <a:pt x="3469" y="2585"/>
                  </a:lnTo>
                  <a:lnTo>
                    <a:pt x="3211" y="2544"/>
                  </a:lnTo>
                  <a:lnTo>
                    <a:pt x="2966" y="2476"/>
                  </a:lnTo>
                  <a:lnTo>
                    <a:pt x="2721" y="2394"/>
                  </a:lnTo>
                  <a:lnTo>
                    <a:pt x="2503" y="2285"/>
                  </a:lnTo>
                  <a:lnTo>
                    <a:pt x="2286" y="2149"/>
                  </a:lnTo>
                  <a:lnTo>
                    <a:pt x="2082" y="2000"/>
                  </a:lnTo>
                  <a:lnTo>
                    <a:pt x="1905" y="1837"/>
                  </a:lnTo>
                  <a:lnTo>
                    <a:pt x="1728" y="1646"/>
                  </a:lnTo>
                  <a:lnTo>
                    <a:pt x="1578" y="1456"/>
                  </a:lnTo>
                  <a:lnTo>
                    <a:pt x="1456" y="1238"/>
                  </a:lnTo>
                  <a:lnTo>
                    <a:pt x="1347" y="1007"/>
                  </a:lnTo>
                  <a:lnTo>
                    <a:pt x="1252" y="776"/>
                  </a:lnTo>
                  <a:lnTo>
                    <a:pt x="1198" y="531"/>
                  </a:lnTo>
                  <a:lnTo>
                    <a:pt x="1157" y="272"/>
                  </a:lnTo>
                  <a:lnTo>
                    <a:pt x="114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29"/>
            <p:cNvSpPr/>
            <p:nvPr/>
          </p:nvSpPr>
          <p:spPr>
            <a:xfrm>
              <a:off x="1620124" y="2059944"/>
              <a:ext cx="113980" cy="184134"/>
            </a:xfrm>
            <a:custGeom>
              <a:avLst/>
              <a:gdLst/>
              <a:ahLst/>
              <a:cxnLst/>
              <a:rect l="l" t="t" r="r" b="b"/>
              <a:pathLst>
                <a:path w="3225" h="5210" extrusionOk="0">
                  <a:moveTo>
                    <a:pt x="1" y="0"/>
                  </a:moveTo>
                  <a:lnTo>
                    <a:pt x="1" y="2000"/>
                  </a:lnTo>
                  <a:lnTo>
                    <a:pt x="15" y="2163"/>
                  </a:lnTo>
                  <a:lnTo>
                    <a:pt x="28" y="2326"/>
                  </a:lnTo>
                  <a:lnTo>
                    <a:pt x="42" y="2489"/>
                  </a:lnTo>
                  <a:lnTo>
                    <a:pt x="69" y="2653"/>
                  </a:lnTo>
                  <a:lnTo>
                    <a:pt x="151" y="2952"/>
                  </a:lnTo>
                  <a:lnTo>
                    <a:pt x="259" y="3251"/>
                  </a:lnTo>
                  <a:lnTo>
                    <a:pt x="395" y="3537"/>
                  </a:lnTo>
                  <a:lnTo>
                    <a:pt x="559" y="3795"/>
                  </a:lnTo>
                  <a:lnTo>
                    <a:pt x="736" y="4040"/>
                  </a:lnTo>
                  <a:lnTo>
                    <a:pt x="953" y="4271"/>
                  </a:lnTo>
                  <a:lnTo>
                    <a:pt x="1171" y="4475"/>
                  </a:lnTo>
                  <a:lnTo>
                    <a:pt x="1429" y="4666"/>
                  </a:lnTo>
                  <a:lnTo>
                    <a:pt x="1688" y="4829"/>
                  </a:lnTo>
                  <a:lnTo>
                    <a:pt x="1973" y="4965"/>
                  </a:lnTo>
                  <a:lnTo>
                    <a:pt x="2259" y="5074"/>
                  </a:lnTo>
                  <a:lnTo>
                    <a:pt x="2572" y="5142"/>
                  </a:lnTo>
                  <a:lnTo>
                    <a:pt x="2735" y="5183"/>
                  </a:lnTo>
                  <a:lnTo>
                    <a:pt x="2885" y="5196"/>
                  </a:lnTo>
                  <a:lnTo>
                    <a:pt x="3048" y="5210"/>
                  </a:lnTo>
                  <a:lnTo>
                    <a:pt x="3225" y="5210"/>
                  </a:lnTo>
                  <a:lnTo>
                    <a:pt x="3225" y="4081"/>
                  </a:lnTo>
                  <a:lnTo>
                    <a:pt x="3007" y="4067"/>
                  </a:lnTo>
                  <a:lnTo>
                    <a:pt x="2803" y="4040"/>
                  </a:lnTo>
                  <a:lnTo>
                    <a:pt x="2599" y="3986"/>
                  </a:lnTo>
                  <a:lnTo>
                    <a:pt x="2409" y="3918"/>
                  </a:lnTo>
                  <a:lnTo>
                    <a:pt x="2232" y="3822"/>
                  </a:lnTo>
                  <a:lnTo>
                    <a:pt x="2055" y="3727"/>
                  </a:lnTo>
                  <a:lnTo>
                    <a:pt x="1892" y="3605"/>
                  </a:lnTo>
                  <a:lnTo>
                    <a:pt x="1756" y="3469"/>
                  </a:lnTo>
                  <a:lnTo>
                    <a:pt x="1620" y="3319"/>
                  </a:lnTo>
                  <a:lnTo>
                    <a:pt x="1497" y="3156"/>
                  </a:lnTo>
                  <a:lnTo>
                    <a:pt x="1388" y="2993"/>
                  </a:lnTo>
                  <a:lnTo>
                    <a:pt x="1307" y="2802"/>
                  </a:lnTo>
                  <a:lnTo>
                    <a:pt x="1239" y="2612"/>
                  </a:lnTo>
                  <a:lnTo>
                    <a:pt x="1184" y="2421"/>
                  </a:lnTo>
                  <a:lnTo>
                    <a:pt x="1157" y="2217"/>
                  </a:lnTo>
                  <a:lnTo>
                    <a:pt x="1144" y="2000"/>
                  </a:lnTo>
                  <a:lnTo>
                    <a:pt x="114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29"/>
            <p:cNvSpPr/>
            <p:nvPr/>
          </p:nvSpPr>
          <p:spPr>
            <a:xfrm>
              <a:off x="1973977" y="2142152"/>
              <a:ext cx="185619" cy="441817"/>
            </a:xfrm>
            <a:custGeom>
              <a:avLst/>
              <a:gdLst/>
              <a:ahLst/>
              <a:cxnLst/>
              <a:rect l="l" t="t" r="r" b="b"/>
              <a:pathLst>
                <a:path w="5252" h="12501" extrusionOk="0">
                  <a:moveTo>
                    <a:pt x="1" y="0"/>
                  </a:moveTo>
                  <a:lnTo>
                    <a:pt x="1" y="2245"/>
                  </a:lnTo>
                  <a:lnTo>
                    <a:pt x="14" y="2517"/>
                  </a:lnTo>
                  <a:lnTo>
                    <a:pt x="55" y="2775"/>
                  </a:lnTo>
                  <a:lnTo>
                    <a:pt x="109" y="3034"/>
                  </a:lnTo>
                  <a:lnTo>
                    <a:pt x="205" y="3265"/>
                  </a:lnTo>
                  <a:lnTo>
                    <a:pt x="313" y="3496"/>
                  </a:lnTo>
                  <a:lnTo>
                    <a:pt x="449" y="3714"/>
                  </a:lnTo>
                  <a:lnTo>
                    <a:pt x="599" y="3918"/>
                  </a:lnTo>
                  <a:lnTo>
                    <a:pt x="762" y="4108"/>
                  </a:lnTo>
                  <a:lnTo>
                    <a:pt x="953" y="4271"/>
                  </a:lnTo>
                  <a:lnTo>
                    <a:pt x="1157" y="4435"/>
                  </a:lnTo>
                  <a:lnTo>
                    <a:pt x="1374" y="4557"/>
                  </a:lnTo>
                  <a:lnTo>
                    <a:pt x="1606" y="4666"/>
                  </a:lnTo>
                  <a:lnTo>
                    <a:pt x="1850" y="4761"/>
                  </a:lnTo>
                  <a:lnTo>
                    <a:pt x="2095" y="4829"/>
                  </a:lnTo>
                  <a:lnTo>
                    <a:pt x="2354" y="4870"/>
                  </a:lnTo>
                  <a:lnTo>
                    <a:pt x="2626" y="4884"/>
                  </a:lnTo>
                  <a:lnTo>
                    <a:pt x="2775" y="4884"/>
                  </a:lnTo>
                  <a:lnTo>
                    <a:pt x="2925" y="4911"/>
                  </a:lnTo>
                  <a:lnTo>
                    <a:pt x="3075" y="4952"/>
                  </a:lnTo>
                  <a:lnTo>
                    <a:pt x="3211" y="4992"/>
                  </a:lnTo>
                  <a:lnTo>
                    <a:pt x="3333" y="5060"/>
                  </a:lnTo>
                  <a:lnTo>
                    <a:pt x="3456" y="5128"/>
                  </a:lnTo>
                  <a:lnTo>
                    <a:pt x="3578" y="5224"/>
                  </a:lnTo>
                  <a:lnTo>
                    <a:pt x="3687" y="5319"/>
                  </a:lnTo>
                  <a:lnTo>
                    <a:pt x="3782" y="5428"/>
                  </a:lnTo>
                  <a:lnTo>
                    <a:pt x="3864" y="5536"/>
                  </a:lnTo>
                  <a:lnTo>
                    <a:pt x="3945" y="5659"/>
                  </a:lnTo>
                  <a:lnTo>
                    <a:pt x="4000" y="5795"/>
                  </a:lnTo>
                  <a:lnTo>
                    <a:pt x="4054" y="5931"/>
                  </a:lnTo>
                  <a:lnTo>
                    <a:pt x="4095" y="6067"/>
                  </a:lnTo>
                  <a:lnTo>
                    <a:pt x="4109" y="6217"/>
                  </a:lnTo>
                  <a:lnTo>
                    <a:pt x="4122" y="6366"/>
                  </a:lnTo>
                  <a:lnTo>
                    <a:pt x="4122" y="12501"/>
                  </a:lnTo>
                  <a:lnTo>
                    <a:pt x="5251" y="12501"/>
                  </a:lnTo>
                  <a:lnTo>
                    <a:pt x="5251" y="6366"/>
                  </a:lnTo>
                  <a:lnTo>
                    <a:pt x="5238" y="6108"/>
                  </a:lnTo>
                  <a:lnTo>
                    <a:pt x="5197" y="5836"/>
                  </a:lnTo>
                  <a:lnTo>
                    <a:pt x="5142" y="5591"/>
                  </a:lnTo>
                  <a:lnTo>
                    <a:pt x="5047" y="5346"/>
                  </a:lnTo>
                  <a:lnTo>
                    <a:pt x="4938" y="5115"/>
                  </a:lnTo>
                  <a:lnTo>
                    <a:pt x="4802" y="4897"/>
                  </a:lnTo>
                  <a:lnTo>
                    <a:pt x="4653" y="4693"/>
                  </a:lnTo>
                  <a:lnTo>
                    <a:pt x="4489" y="4516"/>
                  </a:lnTo>
                  <a:lnTo>
                    <a:pt x="4299" y="4339"/>
                  </a:lnTo>
                  <a:lnTo>
                    <a:pt x="4095" y="4190"/>
                  </a:lnTo>
                  <a:lnTo>
                    <a:pt x="3877" y="4054"/>
                  </a:lnTo>
                  <a:lnTo>
                    <a:pt x="3646" y="3945"/>
                  </a:lnTo>
                  <a:lnTo>
                    <a:pt x="3401" y="3863"/>
                  </a:lnTo>
                  <a:lnTo>
                    <a:pt x="3156" y="3795"/>
                  </a:lnTo>
                  <a:lnTo>
                    <a:pt x="2898" y="3755"/>
                  </a:lnTo>
                  <a:lnTo>
                    <a:pt x="2626" y="3741"/>
                  </a:lnTo>
                  <a:lnTo>
                    <a:pt x="2476" y="3727"/>
                  </a:lnTo>
                  <a:lnTo>
                    <a:pt x="2327" y="3714"/>
                  </a:lnTo>
                  <a:lnTo>
                    <a:pt x="2177" y="3673"/>
                  </a:lnTo>
                  <a:lnTo>
                    <a:pt x="2041" y="3618"/>
                  </a:lnTo>
                  <a:lnTo>
                    <a:pt x="1918" y="3564"/>
                  </a:lnTo>
                  <a:lnTo>
                    <a:pt x="1796" y="3482"/>
                  </a:lnTo>
                  <a:lnTo>
                    <a:pt x="1674" y="3401"/>
                  </a:lnTo>
                  <a:lnTo>
                    <a:pt x="1565" y="3306"/>
                  </a:lnTo>
                  <a:lnTo>
                    <a:pt x="1470" y="3197"/>
                  </a:lnTo>
                  <a:lnTo>
                    <a:pt x="1388" y="3088"/>
                  </a:lnTo>
                  <a:lnTo>
                    <a:pt x="1306" y="2966"/>
                  </a:lnTo>
                  <a:lnTo>
                    <a:pt x="1252" y="2830"/>
                  </a:lnTo>
                  <a:lnTo>
                    <a:pt x="1198" y="2694"/>
                  </a:lnTo>
                  <a:lnTo>
                    <a:pt x="1157" y="2544"/>
                  </a:lnTo>
                  <a:lnTo>
                    <a:pt x="1143" y="2394"/>
                  </a:lnTo>
                  <a:lnTo>
                    <a:pt x="1130" y="2245"/>
                  </a:lnTo>
                  <a:lnTo>
                    <a:pt x="113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9"/>
            <p:cNvSpPr/>
            <p:nvPr/>
          </p:nvSpPr>
          <p:spPr>
            <a:xfrm>
              <a:off x="2139841" y="2327702"/>
              <a:ext cx="133665" cy="155790"/>
            </a:xfrm>
            <a:custGeom>
              <a:avLst/>
              <a:gdLst/>
              <a:ahLst/>
              <a:cxnLst/>
              <a:rect l="l" t="t" r="r" b="b"/>
              <a:pathLst>
                <a:path w="3782" h="4408" extrusionOk="0">
                  <a:moveTo>
                    <a:pt x="2639" y="1"/>
                  </a:moveTo>
                  <a:lnTo>
                    <a:pt x="2639" y="627"/>
                  </a:lnTo>
                  <a:lnTo>
                    <a:pt x="2626" y="899"/>
                  </a:lnTo>
                  <a:lnTo>
                    <a:pt x="2599" y="1157"/>
                  </a:lnTo>
                  <a:lnTo>
                    <a:pt x="2530" y="1415"/>
                  </a:lnTo>
                  <a:lnTo>
                    <a:pt x="2435" y="1647"/>
                  </a:lnTo>
                  <a:lnTo>
                    <a:pt x="2326" y="1892"/>
                  </a:lnTo>
                  <a:lnTo>
                    <a:pt x="2190" y="2109"/>
                  </a:lnTo>
                  <a:lnTo>
                    <a:pt x="2041" y="2313"/>
                  </a:lnTo>
                  <a:lnTo>
                    <a:pt x="1864" y="2490"/>
                  </a:lnTo>
                  <a:lnTo>
                    <a:pt x="1674" y="2667"/>
                  </a:lnTo>
                  <a:lnTo>
                    <a:pt x="1469" y="2817"/>
                  </a:lnTo>
                  <a:lnTo>
                    <a:pt x="1252" y="2953"/>
                  </a:lnTo>
                  <a:lnTo>
                    <a:pt x="1021" y="3061"/>
                  </a:lnTo>
                  <a:lnTo>
                    <a:pt x="776" y="3157"/>
                  </a:lnTo>
                  <a:lnTo>
                    <a:pt x="531" y="3225"/>
                  </a:lnTo>
                  <a:lnTo>
                    <a:pt x="259" y="3265"/>
                  </a:lnTo>
                  <a:lnTo>
                    <a:pt x="0" y="3279"/>
                  </a:lnTo>
                  <a:lnTo>
                    <a:pt x="0" y="4408"/>
                  </a:lnTo>
                  <a:lnTo>
                    <a:pt x="191" y="4408"/>
                  </a:lnTo>
                  <a:lnTo>
                    <a:pt x="381" y="4394"/>
                  </a:lnTo>
                  <a:lnTo>
                    <a:pt x="572" y="4367"/>
                  </a:lnTo>
                  <a:lnTo>
                    <a:pt x="762" y="4326"/>
                  </a:lnTo>
                  <a:lnTo>
                    <a:pt x="939" y="4286"/>
                  </a:lnTo>
                  <a:lnTo>
                    <a:pt x="1116" y="4245"/>
                  </a:lnTo>
                  <a:lnTo>
                    <a:pt x="1293" y="4177"/>
                  </a:lnTo>
                  <a:lnTo>
                    <a:pt x="1469" y="4109"/>
                  </a:lnTo>
                  <a:lnTo>
                    <a:pt x="1633" y="4041"/>
                  </a:lnTo>
                  <a:lnTo>
                    <a:pt x="1796" y="3946"/>
                  </a:lnTo>
                  <a:lnTo>
                    <a:pt x="1959" y="3864"/>
                  </a:lnTo>
                  <a:lnTo>
                    <a:pt x="2109" y="3769"/>
                  </a:lnTo>
                  <a:lnTo>
                    <a:pt x="2258" y="3660"/>
                  </a:lnTo>
                  <a:lnTo>
                    <a:pt x="2408" y="3537"/>
                  </a:lnTo>
                  <a:lnTo>
                    <a:pt x="2544" y="3429"/>
                  </a:lnTo>
                  <a:lnTo>
                    <a:pt x="2667" y="3293"/>
                  </a:lnTo>
                  <a:lnTo>
                    <a:pt x="2803" y="3170"/>
                  </a:lnTo>
                  <a:lnTo>
                    <a:pt x="2911" y="3034"/>
                  </a:lnTo>
                  <a:lnTo>
                    <a:pt x="3034" y="2885"/>
                  </a:lnTo>
                  <a:lnTo>
                    <a:pt x="3129" y="2735"/>
                  </a:lnTo>
                  <a:lnTo>
                    <a:pt x="3238" y="2585"/>
                  </a:lnTo>
                  <a:lnTo>
                    <a:pt x="3319" y="2422"/>
                  </a:lnTo>
                  <a:lnTo>
                    <a:pt x="3415" y="2259"/>
                  </a:lnTo>
                  <a:lnTo>
                    <a:pt x="3483" y="2096"/>
                  </a:lnTo>
                  <a:lnTo>
                    <a:pt x="3551" y="1919"/>
                  </a:lnTo>
                  <a:lnTo>
                    <a:pt x="3605" y="1742"/>
                  </a:lnTo>
                  <a:lnTo>
                    <a:pt x="3660" y="1565"/>
                  </a:lnTo>
                  <a:lnTo>
                    <a:pt x="3700" y="1388"/>
                  </a:lnTo>
                  <a:lnTo>
                    <a:pt x="3741" y="1198"/>
                  </a:lnTo>
                  <a:lnTo>
                    <a:pt x="3768" y="1007"/>
                  </a:lnTo>
                  <a:lnTo>
                    <a:pt x="3782" y="817"/>
                  </a:lnTo>
                  <a:lnTo>
                    <a:pt x="3782" y="627"/>
                  </a:lnTo>
                  <a:lnTo>
                    <a:pt x="3782"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9"/>
            <p:cNvSpPr/>
            <p:nvPr/>
          </p:nvSpPr>
          <p:spPr>
            <a:xfrm>
              <a:off x="1591779" y="1921470"/>
              <a:ext cx="503383" cy="187068"/>
            </a:xfrm>
            <a:custGeom>
              <a:avLst/>
              <a:gdLst/>
              <a:ahLst/>
              <a:cxnLst/>
              <a:rect l="l" t="t" r="r" b="b"/>
              <a:pathLst>
                <a:path w="14243" h="5293" extrusionOk="0">
                  <a:moveTo>
                    <a:pt x="0" y="1"/>
                  </a:moveTo>
                  <a:lnTo>
                    <a:pt x="0" y="1130"/>
                  </a:lnTo>
                  <a:lnTo>
                    <a:pt x="8937" y="1130"/>
                  </a:lnTo>
                  <a:lnTo>
                    <a:pt x="9155" y="1143"/>
                  </a:lnTo>
                  <a:lnTo>
                    <a:pt x="9373" y="1157"/>
                  </a:lnTo>
                  <a:lnTo>
                    <a:pt x="9577" y="1184"/>
                  </a:lnTo>
                  <a:lnTo>
                    <a:pt x="9781" y="1211"/>
                  </a:lnTo>
                  <a:lnTo>
                    <a:pt x="9985" y="1266"/>
                  </a:lnTo>
                  <a:lnTo>
                    <a:pt x="10175" y="1320"/>
                  </a:lnTo>
                  <a:lnTo>
                    <a:pt x="10379" y="1388"/>
                  </a:lnTo>
                  <a:lnTo>
                    <a:pt x="10570" y="1456"/>
                  </a:lnTo>
                  <a:lnTo>
                    <a:pt x="10746" y="1538"/>
                  </a:lnTo>
                  <a:lnTo>
                    <a:pt x="10923" y="1633"/>
                  </a:lnTo>
                  <a:lnTo>
                    <a:pt x="11100" y="1742"/>
                  </a:lnTo>
                  <a:lnTo>
                    <a:pt x="11277" y="1837"/>
                  </a:lnTo>
                  <a:lnTo>
                    <a:pt x="11440" y="1959"/>
                  </a:lnTo>
                  <a:lnTo>
                    <a:pt x="11590" y="2082"/>
                  </a:lnTo>
                  <a:lnTo>
                    <a:pt x="11739" y="2218"/>
                  </a:lnTo>
                  <a:lnTo>
                    <a:pt x="11889" y="2354"/>
                  </a:lnTo>
                  <a:lnTo>
                    <a:pt x="12025" y="2504"/>
                  </a:lnTo>
                  <a:lnTo>
                    <a:pt x="12161" y="2653"/>
                  </a:lnTo>
                  <a:lnTo>
                    <a:pt x="12284" y="2803"/>
                  </a:lnTo>
                  <a:lnTo>
                    <a:pt x="12392" y="2966"/>
                  </a:lnTo>
                  <a:lnTo>
                    <a:pt x="12501" y="3143"/>
                  </a:lnTo>
                  <a:lnTo>
                    <a:pt x="12610" y="3320"/>
                  </a:lnTo>
                  <a:lnTo>
                    <a:pt x="12705" y="3497"/>
                  </a:lnTo>
                  <a:lnTo>
                    <a:pt x="12787" y="3673"/>
                  </a:lnTo>
                  <a:lnTo>
                    <a:pt x="12855" y="3864"/>
                  </a:lnTo>
                  <a:lnTo>
                    <a:pt x="12923" y="4054"/>
                  </a:lnTo>
                  <a:lnTo>
                    <a:pt x="12977" y="4258"/>
                  </a:lnTo>
                  <a:lnTo>
                    <a:pt x="13032" y="4462"/>
                  </a:lnTo>
                  <a:lnTo>
                    <a:pt x="13059" y="4666"/>
                  </a:lnTo>
                  <a:lnTo>
                    <a:pt x="13086" y="4870"/>
                  </a:lnTo>
                  <a:lnTo>
                    <a:pt x="13100" y="5088"/>
                  </a:lnTo>
                  <a:lnTo>
                    <a:pt x="13113" y="5292"/>
                  </a:lnTo>
                  <a:lnTo>
                    <a:pt x="14242" y="5292"/>
                  </a:lnTo>
                  <a:lnTo>
                    <a:pt x="14242" y="5020"/>
                  </a:lnTo>
                  <a:lnTo>
                    <a:pt x="14215" y="4762"/>
                  </a:lnTo>
                  <a:lnTo>
                    <a:pt x="14188" y="4489"/>
                  </a:lnTo>
                  <a:lnTo>
                    <a:pt x="14134" y="4231"/>
                  </a:lnTo>
                  <a:lnTo>
                    <a:pt x="14079" y="3973"/>
                  </a:lnTo>
                  <a:lnTo>
                    <a:pt x="14011" y="3728"/>
                  </a:lnTo>
                  <a:lnTo>
                    <a:pt x="13930" y="3483"/>
                  </a:lnTo>
                  <a:lnTo>
                    <a:pt x="13834" y="3238"/>
                  </a:lnTo>
                  <a:lnTo>
                    <a:pt x="13725" y="3007"/>
                  </a:lnTo>
                  <a:lnTo>
                    <a:pt x="13603" y="2776"/>
                  </a:lnTo>
                  <a:lnTo>
                    <a:pt x="13481" y="2544"/>
                  </a:lnTo>
                  <a:lnTo>
                    <a:pt x="13345" y="2340"/>
                  </a:lnTo>
                  <a:lnTo>
                    <a:pt x="13195" y="2123"/>
                  </a:lnTo>
                  <a:lnTo>
                    <a:pt x="13032" y="1932"/>
                  </a:lnTo>
                  <a:lnTo>
                    <a:pt x="12869" y="1728"/>
                  </a:lnTo>
                  <a:lnTo>
                    <a:pt x="12692" y="1551"/>
                  </a:lnTo>
                  <a:lnTo>
                    <a:pt x="12501" y="1375"/>
                  </a:lnTo>
                  <a:lnTo>
                    <a:pt x="12311" y="1211"/>
                  </a:lnTo>
                  <a:lnTo>
                    <a:pt x="12120" y="1048"/>
                  </a:lnTo>
                  <a:lnTo>
                    <a:pt x="11903" y="898"/>
                  </a:lnTo>
                  <a:lnTo>
                    <a:pt x="11685" y="762"/>
                  </a:lnTo>
                  <a:lnTo>
                    <a:pt x="11467" y="640"/>
                  </a:lnTo>
                  <a:lnTo>
                    <a:pt x="11236" y="518"/>
                  </a:lnTo>
                  <a:lnTo>
                    <a:pt x="11005" y="409"/>
                  </a:lnTo>
                  <a:lnTo>
                    <a:pt x="10760" y="314"/>
                  </a:lnTo>
                  <a:lnTo>
                    <a:pt x="10515" y="232"/>
                  </a:lnTo>
                  <a:lnTo>
                    <a:pt x="10270" y="164"/>
                  </a:lnTo>
                  <a:lnTo>
                    <a:pt x="10012" y="96"/>
                  </a:lnTo>
                  <a:lnTo>
                    <a:pt x="9754" y="55"/>
                  </a:lnTo>
                  <a:lnTo>
                    <a:pt x="9481" y="28"/>
                  </a:lnTo>
                  <a:lnTo>
                    <a:pt x="920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29"/>
            <p:cNvSpPr/>
            <p:nvPr/>
          </p:nvSpPr>
          <p:spPr>
            <a:xfrm>
              <a:off x="2041765" y="1881109"/>
              <a:ext cx="298573" cy="147131"/>
            </a:xfrm>
            <a:custGeom>
              <a:avLst/>
              <a:gdLst/>
              <a:ahLst/>
              <a:cxnLst/>
              <a:rect l="l" t="t" r="r" b="b"/>
              <a:pathLst>
                <a:path w="8448" h="4163" extrusionOk="0">
                  <a:moveTo>
                    <a:pt x="7319" y="0"/>
                  </a:moveTo>
                  <a:lnTo>
                    <a:pt x="7305" y="313"/>
                  </a:lnTo>
                  <a:lnTo>
                    <a:pt x="7251" y="612"/>
                  </a:lnTo>
                  <a:lnTo>
                    <a:pt x="7183" y="898"/>
                  </a:lnTo>
                  <a:lnTo>
                    <a:pt x="7074" y="1183"/>
                  </a:lnTo>
                  <a:lnTo>
                    <a:pt x="6951" y="1442"/>
                  </a:lnTo>
                  <a:lnTo>
                    <a:pt x="6802" y="1687"/>
                  </a:lnTo>
                  <a:lnTo>
                    <a:pt x="6625" y="1932"/>
                  </a:lnTo>
                  <a:lnTo>
                    <a:pt x="6421" y="2136"/>
                  </a:lnTo>
                  <a:lnTo>
                    <a:pt x="6217" y="2340"/>
                  </a:lnTo>
                  <a:lnTo>
                    <a:pt x="5986" y="2517"/>
                  </a:lnTo>
                  <a:lnTo>
                    <a:pt x="5727" y="2666"/>
                  </a:lnTo>
                  <a:lnTo>
                    <a:pt x="5469" y="2789"/>
                  </a:lnTo>
                  <a:lnTo>
                    <a:pt x="5183" y="2897"/>
                  </a:lnTo>
                  <a:lnTo>
                    <a:pt x="4897" y="2965"/>
                  </a:lnTo>
                  <a:lnTo>
                    <a:pt x="4598" y="3006"/>
                  </a:lnTo>
                  <a:lnTo>
                    <a:pt x="4285" y="3033"/>
                  </a:lnTo>
                  <a:lnTo>
                    <a:pt x="0" y="3033"/>
                  </a:lnTo>
                  <a:lnTo>
                    <a:pt x="0" y="4162"/>
                  </a:lnTo>
                  <a:lnTo>
                    <a:pt x="4503" y="4162"/>
                  </a:lnTo>
                  <a:lnTo>
                    <a:pt x="4707" y="4149"/>
                  </a:lnTo>
                  <a:lnTo>
                    <a:pt x="4925" y="4122"/>
                  </a:lnTo>
                  <a:lnTo>
                    <a:pt x="5129" y="4081"/>
                  </a:lnTo>
                  <a:lnTo>
                    <a:pt x="5333" y="4026"/>
                  </a:lnTo>
                  <a:lnTo>
                    <a:pt x="5523" y="3972"/>
                  </a:lnTo>
                  <a:lnTo>
                    <a:pt x="5714" y="3918"/>
                  </a:lnTo>
                  <a:lnTo>
                    <a:pt x="5904" y="3836"/>
                  </a:lnTo>
                  <a:lnTo>
                    <a:pt x="6094" y="3754"/>
                  </a:lnTo>
                  <a:lnTo>
                    <a:pt x="6271" y="3659"/>
                  </a:lnTo>
                  <a:lnTo>
                    <a:pt x="6448" y="3564"/>
                  </a:lnTo>
                  <a:lnTo>
                    <a:pt x="6611" y="3455"/>
                  </a:lnTo>
                  <a:lnTo>
                    <a:pt x="6775" y="3333"/>
                  </a:lnTo>
                  <a:lnTo>
                    <a:pt x="6938" y="3210"/>
                  </a:lnTo>
                  <a:lnTo>
                    <a:pt x="7087" y="3088"/>
                  </a:lnTo>
                  <a:lnTo>
                    <a:pt x="7237" y="2938"/>
                  </a:lnTo>
                  <a:lnTo>
                    <a:pt x="7373" y="2802"/>
                  </a:lnTo>
                  <a:lnTo>
                    <a:pt x="7496" y="2653"/>
                  </a:lnTo>
                  <a:lnTo>
                    <a:pt x="7618" y="2489"/>
                  </a:lnTo>
                  <a:lnTo>
                    <a:pt x="7740" y="2326"/>
                  </a:lnTo>
                  <a:lnTo>
                    <a:pt x="7849" y="2163"/>
                  </a:lnTo>
                  <a:lnTo>
                    <a:pt x="7944" y="1986"/>
                  </a:lnTo>
                  <a:lnTo>
                    <a:pt x="8040" y="1809"/>
                  </a:lnTo>
                  <a:lnTo>
                    <a:pt x="8121" y="1619"/>
                  </a:lnTo>
                  <a:lnTo>
                    <a:pt x="8203" y="1428"/>
                  </a:lnTo>
                  <a:lnTo>
                    <a:pt x="8257" y="1238"/>
                  </a:lnTo>
                  <a:lnTo>
                    <a:pt x="8325" y="1034"/>
                  </a:lnTo>
                  <a:lnTo>
                    <a:pt x="8366" y="843"/>
                  </a:lnTo>
                  <a:lnTo>
                    <a:pt x="8407" y="639"/>
                  </a:lnTo>
                  <a:lnTo>
                    <a:pt x="8434" y="422"/>
                  </a:lnTo>
                  <a:lnTo>
                    <a:pt x="8448" y="218"/>
                  </a:lnTo>
                  <a:lnTo>
                    <a:pt x="8448"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29"/>
            <p:cNvSpPr/>
            <p:nvPr/>
          </p:nvSpPr>
          <p:spPr>
            <a:xfrm>
              <a:off x="2499456" y="2274334"/>
              <a:ext cx="140416" cy="163989"/>
            </a:xfrm>
            <a:custGeom>
              <a:avLst/>
              <a:gdLst/>
              <a:ahLst/>
              <a:cxnLst/>
              <a:rect l="l" t="t" r="r" b="b"/>
              <a:pathLst>
                <a:path w="3973" h="4640" extrusionOk="0">
                  <a:moveTo>
                    <a:pt x="0" y="1"/>
                  </a:moveTo>
                  <a:lnTo>
                    <a:pt x="0" y="667"/>
                  </a:lnTo>
                  <a:lnTo>
                    <a:pt x="0" y="871"/>
                  </a:lnTo>
                  <a:lnTo>
                    <a:pt x="14" y="1076"/>
                  </a:lnTo>
                  <a:lnTo>
                    <a:pt x="41" y="1266"/>
                  </a:lnTo>
                  <a:lnTo>
                    <a:pt x="82" y="1470"/>
                  </a:lnTo>
                  <a:lnTo>
                    <a:pt x="123" y="1660"/>
                  </a:lnTo>
                  <a:lnTo>
                    <a:pt x="177" y="1851"/>
                  </a:lnTo>
                  <a:lnTo>
                    <a:pt x="245" y="2028"/>
                  </a:lnTo>
                  <a:lnTo>
                    <a:pt x="313" y="2205"/>
                  </a:lnTo>
                  <a:lnTo>
                    <a:pt x="395" y="2381"/>
                  </a:lnTo>
                  <a:lnTo>
                    <a:pt x="476" y="2558"/>
                  </a:lnTo>
                  <a:lnTo>
                    <a:pt x="571" y="2721"/>
                  </a:lnTo>
                  <a:lnTo>
                    <a:pt x="680" y="2885"/>
                  </a:lnTo>
                  <a:lnTo>
                    <a:pt x="789" y="3048"/>
                  </a:lnTo>
                  <a:lnTo>
                    <a:pt x="912" y="3197"/>
                  </a:lnTo>
                  <a:lnTo>
                    <a:pt x="1034" y="3334"/>
                  </a:lnTo>
                  <a:lnTo>
                    <a:pt x="1170" y="3470"/>
                  </a:lnTo>
                  <a:lnTo>
                    <a:pt x="1306" y="3606"/>
                  </a:lnTo>
                  <a:lnTo>
                    <a:pt x="1442" y="3728"/>
                  </a:lnTo>
                  <a:lnTo>
                    <a:pt x="1605" y="3850"/>
                  </a:lnTo>
                  <a:lnTo>
                    <a:pt x="1755" y="3959"/>
                  </a:lnTo>
                  <a:lnTo>
                    <a:pt x="1918" y="4068"/>
                  </a:lnTo>
                  <a:lnTo>
                    <a:pt x="2081" y="4163"/>
                  </a:lnTo>
                  <a:lnTo>
                    <a:pt x="2258" y="4245"/>
                  </a:lnTo>
                  <a:lnTo>
                    <a:pt x="2435" y="4327"/>
                  </a:lnTo>
                  <a:lnTo>
                    <a:pt x="2612" y="4395"/>
                  </a:lnTo>
                  <a:lnTo>
                    <a:pt x="2789" y="4463"/>
                  </a:lnTo>
                  <a:lnTo>
                    <a:pt x="2979" y="4517"/>
                  </a:lnTo>
                  <a:lnTo>
                    <a:pt x="3170" y="4558"/>
                  </a:lnTo>
                  <a:lnTo>
                    <a:pt x="3374" y="4599"/>
                  </a:lnTo>
                  <a:lnTo>
                    <a:pt x="3564" y="4626"/>
                  </a:lnTo>
                  <a:lnTo>
                    <a:pt x="3768" y="4639"/>
                  </a:lnTo>
                  <a:lnTo>
                    <a:pt x="3972" y="4639"/>
                  </a:lnTo>
                  <a:lnTo>
                    <a:pt x="3972" y="3510"/>
                  </a:lnTo>
                  <a:lnTo>
                    <a:pt x="3686" y="3497"/>
                  </a:lnTo>
                  <a:lnTo>
                    <a:pt x="3401" y="3442"/>
                  </a:lnTo>
                  <a:lnTo>
                    <a:pt x="3129" y="3374"/>
                  </a:lnTo>
                  <a:lnTo>
                    <a:pt x="2870" y="3279"/>
                  </a:lnTo>
                  <a:lnTo>
                    <a:pt x="2625" y="3157"/>
                  </a:lnTo>
                  <a:lnTo>
                    <a:pt x="2394" y="3021"/>
                  </a:lnTo>
                  <a:lnTo>
                    <a:pt x="2177" y="2857"/>
                  </a:lnTo>
                  <a:lnTo>
                    <a:pt x="1973" y="2667"/>
                  </a:lnTo>
                  <a:lnTo>
                    <a:pt x="1782" y="2477"/>
                  </a:lnTo>
                  <a:lnTo>
                    <a:pt x="1619" y="2245"/>
                  </a:lnTo>
                  <a:lnTo>
                    <a:pt x="1483" y="2014"/>
                  </a:lnTo>
                  <a:lnTo>
                    <a:pt x="1360" y="1769"/>
                  </a:lnTo>
                  <a:lnTo>
                    <a:pt x="1265" y="1511"/>
                  </a:lnTo>
                  <a:lnTo>
                    <a:pt x="1197" y="1239"/>
                  </a:lnTo>
                  <a:lnTo>
                    <a:pt x="1156" y="953"/>
                  </a:lnTo>
                  <a:lnTo>
                    <a:pt x="1129" y="667"/>
                  </a:lnTo>
                  <a:lnTo>
                    <a:pt x="112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9"/>
            <p:cNvSpPr/>
            <p:nvPr/>
          </p:nvSpPr>
          <p:spPr>
            <a:xfrm>
              <a:off x="2457610" y="1856086"/>
              <a:ext cx="175511" cy="140416"/>
            </a:xfrm>
            <a:custGeom>
              <a:avLst/>
              <a:gdLst/>
              <a:ahLst/>
              <a:cxnLst/>
              <a:rect l="l" t="t" r="r" b="b"/>
              <a:pathLst>
                <a:path w="4966" h="3973" extrusionOk="0">
                  <a:moveTo>
                    <a:pt x="3837" y="1"/>
                  </a:moveTo>
                  <a:lnTo>
                    <a:pt x="3823" y="286"/>
                  </a:lnTo>
                  <a:lnTo>
                    <a:pt x="3782" y="572"/>
                  </a:lnTo>
                  <a:lnTo>
                    <a:pt x="3701" y="844"/>
                  </a:lnTo>
                  <a:lnTo>
                    <a:pt x="3605" y="1103"/>
                  </a:lnTo>
                  <a:lnTo>
                    <a:pt x="3497" y="1347"/>
                  </a:lnTo>
                  <a:lnTo>
                    <a:pt x="3347" y="1579"/>
                  </a:lnTo>
                  <a:lnTo>
                    <a:pt x="3184" y="1810"/>
                  </a:lnTo>
                  <a:lnTo>
                    <a:pt x="3007" y="2000"/>
                  </a:lnTo>
                  <a:lnTo>
                    <a:pt x="2803" y="2191"/>
                  </a:lnTo>
                  <a:lnTo>
                    <a:pt x="2585" y="2354"/>
                  </a:lnTo>
                  <a:lnTo>
                    <a:pt x="2340" y="2490"/>
                  </a:lnTo>
                  <a:lnTo>
                    <a:pt x="2096" y="2612"/>
                  </a:lnTo>
                  <a:lnTo>
                    <a:pt x="1837" y="2708"/>
                  </a:lnTo>
                  <a:lnTo>
                    <a:pt x="1565" y="2776"/>
                  </a:lnTo>
                  <a:lnTo>
                    <a:pt x="1279" y="2830"/>
                  </a:lnTo>
                  <a:lnTo>
                    <a:pt x="994" y="2844"/>
                  </a:lnTo>
                  <a:lnTo>
                    <a:pt x="1" y="2844"/>
                  </a:lnTo>
                  <a:lnTo>
                    <a:pt x="1" y="3973"/>
                  </a:lnTo>
                  <a:lnTo>
                    <a:pt x="1198" y="3973"/>
                  </a:lnTo>
                  <a:lnTo>
                    <a:pt x="1402" y="3959"/>
                  </a:lnTo>
                  <a:lnTo>
                    <a:pt x="1606" y="3932"/>
                  </a:lnTo>
                  <a:lnTo>
                    <a:pt x="1796" y="3891"/>
                  </a:lnTo>
                  <a:lnTo>
                    <a:pt x="1987" y="3850"/>
                  </a:lnTo>
                  <a:lnTo>
                    <a:pt x="2177" y="3796"/>
                  </a:lnTo>
                  <a:lnTo>
                    <a:pt x="2354" y="3728"/>
                  </a:lnTo>
                  <a:lnTo>
                    <a:pt x="2544" y="3660"/>
                  </a:lnTo>
                  <a:lnTo>
                    <a:pt x="2721" y="3578"/>
                  </a:lnTo>
                  <a:lnTo>
                    <a:pt x="2884" y="3497"/>
                  </a:lnTo>
                  <a:lnTo>
                    <a:pt x="3061" y="3401"/>
                  </a:lnTo>
                  <a:lnTo>
                    <a:pt x="3211" y="3293"/>
                  </a:lnTo>
                  <a:lnTo>
                    <a:pt x="3374" y="3184"/>
                  </a:lnTo>
                  <a:lnTo>
                    <a:pt x="3524" y="3061"/>
                  </a:lnTo>
                  <a:lnTo>
                    <a:pt x="3673" y="2939"/>
                  </a:lnTo>
                  <a:lnTo>
                    <a:pt x="3809" y="2803"/>
                  </a:lnTo>
                  <a:lnTo>
                    <a:pt x="3932" y="2667"/>
                  </a:lnTo>
                  <a:lnTo>
                    <a:pt x="4068" y="2531"/>
                  </a:lnTo>
                  <a:lnTo>
                    <a:pt x="4177" y="2381"/>
                  </a:lnTo>
                  <a:lnTo>
                    <a:pt x="4286" y="2218"/>
                  </a:lnTo>
                  <a:lnTo>
                    <a:pt x="4394" y="2055"/>
                  </a:lnTo>
                  <a:lnTo>
                    <a:pt x="4490" y="1891"/>
                  </a:lnTo>
                  <a:lnTo>
                    <a:pt x="4585" y="1715"/>
                  </a:lnTo>
                  <a:lnTo>
                    <a:pt x="4653" y="1551"/>
                  </a:lnTo>
                  <a:lnTo>
                    <a:pt x="4734" y="1361"/>
                  </a:lnTo>
                  <a:lnTo>
                    <a:pt x="4789" y="1184"/>
                  </a:lnTo>
                  <a:lnTo>
                    <a:pt x="4843" y="994"/>
                  </a:lnTo>
                  <a:lnTo>
                    <a:pt x="4884" y="803"/>
                  </a:lnTo>
                  <a:lnTo>
                    <a:pt x="4925" y="599"/>
                  </a:lnTo>
                  <a:lnTo>
                    <a:pt x="4952" y="409"/>
                  </a:lnTo>
                  <a:lnTo>
                    <a:pt x="4966" y="205"/>
                  </a:lnTo>
                  <a:lnTo>
                    <a:pt x="496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9"/>
            <p:cNvSpPr/>
            <p:nvPr/>
          </p:nvSpPr>
          <p:spPr>
            <a:xfrm>
              <a:off x="2566254" y="2088784"/>
              <a:ext cx="203891" cy="39937"/>
            </a:xfrm>
            <a:custGeom>
              <a:avLst/>
              <a:gdLst/>
              <a:ahLst/>
              <a:cxnLst/>
              <a:rect l="l" t="t" r="r" b="b"/>
              <a:pathLst>
                <a:path w="5769" h="1130" extrusionOk="0">
                  <a:moveTo>
                    <a:pt x="1" y="0"/>
                  </a:moveTo>
                  <a:lnTo>
                    <a:pt x="1" y="1129"/>
                  </a:lnTo>
                  <a:lnTo>
                    <a:pt x="5768" y="1129"/>
                  </a:lnTo>
                  <a:lnTo>
                    <a:pt x="5741" y="558"/>
                  </a:lnTo>
                  <a:lnTo>
                    <a:pt x="571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29"/>
            <p:cNvSpPr/>
            <p:nvPr/>
          </p:nvSpPr>
          <p:spPr>
            <a:xfrm>
              <a:off x="1550427" y="1547931"/>
              <a:ext cx="197140" cy="102423"/>
            </a:xfrm>
            <a:custGeom>
              <a:avLst/>
              <a:gdLst/>
              <a:ahLst/>
              <a:cxnLst/>
              <a:rect l="l" t="t" r="r" b="b"/>
              <a:pathLst>
                <a:path w="5578" h="2898" extrusionOk="0">
                  <a:moveTo>
                    <a:pt x="2041" y="0"/>
                  </a:moveTo>
                  <a:lnTo>
                    <a:pt x="1511" y="273"/>
                  </a:lnTo>
                  <a:lnTo>
                    <a:pt x="1007" y="545"/>
                  </a:lnTo>
                  <a:lnTo>
                    <a:pt x="504" y="844"/>
                  </a:lnTo>
                  <a:lnTo>
                    <a:pt x="1" y="1143"/>
                  </a:lnTo>
                  <a:lnTo>
                    <a:pt x="2694" y="1143"/>
                  </a:lnTo>
                  <a:lnTo>
                    <a:pt x="2871" y="1157"/>
                  </a:lnTo>
                  <a:lnTo>
                    <a:pt x="3048" y="1184"/>
                  </a:lnTo>
                  <a:lnTo>
                    <a:pt x="3211" y="1225"/>
                  </a:lnTo>
                  <a:lnTo>
                    <a:pt x="3374" y="1279"/>
                  </a:lnTo>
                  <a:lnTo>
                    <a:pt x="3524" y="1361"/>
                  </a:lnTo>
                  <a:lnTo>
                    <a:pt x="3673" y="1442"/>
                  </a:lnTo>
                  <a:lnTo>
                    <a:pt x="3796" y="1538"/>
                  </a:lnTo>
                  <a:lnTo>
                    <a:pt x="3932" y="1660"/>
                  </a:lnTo>
                  <a:lnTo>
                    <a:pt x="4041" y="1782"/>
                  </a:lnTo>
                  <a:lnTo>
                    <a:pt x="4136" y="1918"/>
                  </a:lnTo>
                  <a:lnTo>
                    <a:pt x="4231" y="2054"/>
                  </a:lnTo>
                  <a:lnTo>
                    <a:pt x="4299" y="2218"/>
                  </a:lnTo>
                  <a:lnTo>
                    <a:pt x="4353" y="2367"/>
                  </a:lnTo>
                  <a:lnTo>
                    <a:pt x="4408" y="2544"/>
                  </a:lnTo>
                  <a:lnTo>
                    <a:pt x="4435" y="2721"/>
                  </a:lnTo>
                  <a:lnTo>
                    <a:pt x="4435" y="2898"/>
                  </a:lnTo>
                  <a:lnTo>
                    <a:pt x="5578" y="2898"/>
                  </a:lnTo>
                  <a:lnTo>
                    <a:pt x="5564" y="2599"/>
                  </a:lnTo>
                  <a:lnTo>
                    <a:pt x="5510" y="2313"/>
                  </a:lnTo>
                  <a:lnTo>
                    <a:pt x="5442" y="2041"/>
                  </a:lnTo>
                  <a:lnTo>
                    <a:pt x="5346" y="1769"/>
                  </a:lnTo>
                  <a:lnTo>
                    <a:pt x="5224" y="1524"/>
                  </a:lnTo>
                  <a:lnTo>
                    <a:pt x="5074" y="1279"/>
                  </a:lnTo>
                  <a:lnTo>
                    <a:pt x="4911" y="1061"/>
                  </a:lnTo>
                  <a:lnTo>
                    <a:pt x="4734" y="857"/>
                  </a:lnTo>
                  <a:lnTo>
                    <a:pt x="4517" y="667"/>
                  </a:lnTo>
                  <a:lnTo>
                    <a:pt x="4299" y="504"/>
                  </a:lnTo>
                  <a:lnTo>
                    <a:pt x="4068" y="354"/>
                  </a:lnTo>
                  <a:lnTo>
                    <a:pt x="3809" y="232"/>
                  </a:lnTo>
                  <a:lnTo>
                    <a:pt x="3551" y="137"/>
                  </a:lnTo>
                  <a:lnTo>
                    <a:pt x="3265" y="69"/>
                  </a:lnTo>
                  <a:lnTo>
                    <a:pt x="2980" y="28"/>
                  </a:lnTo>
                  <a:lnTo>
                    <a:pt x="269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29"/>
            <p:cNvSpPr/>
            <p:nvPr/>
          </p:nvSpPr>
          <p:spPr>
            <a:xfrm>
              <a:off x="1335542" y="2398847"/>
              <a:ext cx="40396" cy="136599"/>
            </a:xfrm>
            <a:custGeom>
              <a:avLst/>
              <a:gdLst/>
              <a:ahLst/>
              <a:cxnLst/>
              <a:rect l="l" t="t" r="r" b="b"/>
              <a:pathLst>
                <a:path w="1143" h="3865" extrusionOk="0">
                  <a:moveTo>
                    <a:pt x="0" y="1"/>
                  </a:moveTo>
                  <a:lnTo>
                    <a:pt x="0" y="3306"/>
                  </a:lnTo>
                  <a:lnTo>
                    <a:pt x="14" y="3415"/>
                  </a:lnTo>
                  <a:lnTo>
                    <a:pt x="55" y="3524"/>
                  </a:lnTo>
                  <a:lnTo>
                    <a:pt x="109" y="3619"/>
                  </a:lnTo>
                  <a:lnTo>
                    <a:pt x="177" y="3714"/>
                  </a:lnTo>
                  <a:lnTo>
                    <a:pt x="259" y="3782"/>
                  </a:lnTo>
                  <a:lnTo>
                    <a:pt x="368" y="3823"/>
                  </a:lnTo>
                  <a:lnTo>
                    <a:pt x="476" y="3850"/>
                  </a:lnTo>
                  <a:lnTo>
                    <a:pt x="585" y="3864"/>
                  </a:lnTo>
                  <a:lnTo>
                    <a:pt x="599" y="3864"/>
                  </a:lnTo>
                  <a:lnTo>
                    <a:pt x="708" y="3850"/>
                  </a:lnTo>
                  <a:lnTo>
                    <a:pt x="816" y="3810"/>
                  </a:lnTo>
                  <a:lnTo>
                    <a:pt x="898" y="3755"/>
                  </a:lnTo>
                  <a:lnTo>
                    <a:pt x="980" y="3687"/>
                  </a:lnTo>
                  <a:lnTo>
                    <a:pt x="1048" y="3606"/>
                  </a:lnTo>
                  <a:lnTo>
                    <a:pt x="1102" y="3510"/>
                  </a:lnTo>
                  <a:lnTo>
                    <a:pt x="1129" y="3415"/>
                  </a:lnTo>
                  <a:lnTo>
                    <a:pt x="1143" y="3306"/>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29"/>
            <p:cNvSpPr/>
            <p:nvPr/>
          </p:nvSpPr>
          <p:spPr>
            <a:xfrm>
              <a:off x="1412449" y="2398847"/>
              <a:ext cx="40432" cy="136599"/>
            </a:xfrm>
            <a:custGeom>
              <a:avLst/>
              <a:gdLst/>
              <a:ahLst/>
              <a:cxnLst/>
              <a:rect l="l" t="t" r="r" b="b"/>
              <a:pathLst>
                <a:path w="1144" h="3865" extrusionOk="0">
                  <a:moveTo>
                    <a:pt x="1" y="1"/>
                  </a:moveTo>
                  <a:lnTo>
                    <a:pt x="1" y="3306"/>
                  </a:lnTo>
                  <a:lnTo>
                    <a:pt x="14" y="3415"/>
                  </a:lnTo>
                  <a:lnTo>
                    <a:pt x="55" y="3524"/>
                  </a:lnTo>
                  <a:lnTo>
                    <a:pt x="109" y="3619"/>
                  </a:lnTo>
                  <a:lnTo>
                    <a:pt x="177" y="3714"/>
                  </a:lnTo>
                  <a:lnTo>
                    <a:pt x="259" y="3782"/>
                  </a:lnTo>
                  <a:lnTo>
                    <a:pt x="368" y="3823"/>
                  </a:lnTo>
                  <a:lnTo>
                    <a:pt x="477" y="3850"/>
                  </a:lnTo>
                  <a:lnTo>
                    <a:pt x="586" y="3864"/>
                  </a:lnTo>
                  <a:lnTo>
                    <a:pt x="599" y="3864"/>
                  </a:lnTo>
                  <a:lnTo>
                    <a:pt x="708" y="3850"/>
                  </a:lnTo>
                  <a:lnTo>
                    <a:pt x="817" y="3810"/>
                  </a:lnTo>
                  <a:lnTo>
                    <a:pt x="898" y="3755"/>
                  </a:lnTo>
                  <a:lnTo>
                    <a:pt x="980" y="3687"/>
                  </a:lnTo>
                  <a:lnTo>
                    <a:pt x="1048" y="3606"/>
                  </a:lnTo>
                  <a:lnTo>
                    <a:pt x="1102" y="3510"/>
                  </a:lnTo>
                  <a:lnTo>
                    <a:pt x="1130" y="3415"/>
                  </a:lnTo>
                  <a:lnTo>
                    <a:pt x="1143" y="3306"/>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29"/>
            <p:cNvSpPr/>
            <p:nvPr/>
          </p:nvSpPr>
          <p:spPr>
            <a:xfrm>
              <a:off x="1489850" y="2398847"/>
              <a:ext cx="39937" cy="136599"/>
            </a:xfrm>
            <a:custGeom>
              <a:avLst/>
              <a:gdLst/>
              <a:ahLst/>
              <a:cxnLst/>
              <a:rect l="l" t="t" r="r" b="b"/>
              <a:pathLst>
                <a:path w="1130" h="3865" extrusionOk="0">
                  <a:moveTo>
                    <a:pt x="1" y="1"/>
                  </a:moveTo>
                  <a:lnTo>
                    <a:pt x="1" y="3306"/>
                  </a:lnTo>
                  <a:lnTo>
                    <a:pt x="1" y="3415"/>
                  </a:lnTo>
                  <a:lnTo>
                    <a:pt x="41" y="3524"/>
                  </a:lnTo>
                  <a:lnTo>
                    <a:pt x="96" y="3619"/>
                  </a:lnTo>
                  <a:lnTo>
                    <a:pt x="164" y="3714"/>
                  </a:lnTo>
                  <a:lnTo>
                    <a:pt x="259" y="3782"/>
                  </a:lnTo>
                  <a:lnTo>
                    <a:pt x="354" y="3823"/>
                  </a:lnTo>
                  <a:lnTo>
                    <a:pt x="463" y="3850"/>
                  </a:lnTo>
                  <a:lnTo>
                    <a:pt x="586" y="3864"/>
                  </a:lnTo>
                  <a:lnTo>
                    <a:pt x="694" y="3850"/>
                  </a:lnTo>
                  <a:lnTo>
                    <a:pt x="803" y="3810"/>
                  </a:lnTo>
                  <a:lnTo>
                    <a:pt x="898" y="3755"/>
                  </a:lnTo>
                  <a:lnTo>
                    <a:pt x="980" y="3687"/>
                  </a:lnTo>
                  <a:lnTo>
                    <a:pt x="1034" y="3606"/>
                  </a:lnTo>
                  <a:lnTo>
                    <a:pt x="1089" y="3510"/>
                  </a:lnTo>
                  <a:lnTo>
                    <a:pt x="1116" y="3415"/>
                  </a:lnTo>
                  <a:lnTo>
                    <a:pt x="1130" y="3306"/>
                  </a:lnTo>
                  <a:lnTo>
                    <a:pt x="1130"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29"/>
            <p:cNvSpPr/>
            <p:nvPr/>
          </p:nvSpPr>
          <p:spPr>
            <a:xfrm>
              <a:off x="1566791" y="2398847"/>
              <a:ext cx="39937" cy="136599"/>
            </a:xfrm>
            <a:custGeom>
              <a:avLst/>
              <a:gdLst/>
              <a:ahLst/>
              <a:cxnLst/>
              <a:rect l="l" t="t" r="r" b="b"/>
              <a:pathLst>
                <a:path w="1130" h="3865" extrusionOk="0">
                  <a:moveTo>
                    <a:pt x="0" y="1"/>
                  </a:moveTo>
                  <a:lnTo>
                    <a:pt x="0" y="3306"/>
                  </a:lnTo>
                  <a:lnTo>
                    <a:pt x="14" y="3415"/>
                  </a:lnTo>
                  <a:lnTo>
                    <a:pt x="41" y="3524"/>
                  </a:lnTo>
                  <a:lnTo>
                    <a:pt x="95" y="3619"/>
                  </a:lnTo>
                  <a:lnTo>
                    <a:pt x="163" y="3714"/>
                  </a:lnTo>
                  <a:lnTo>
                    <a:pt x="259" y="3782"/>
                  </a:lnTo>
                  <a:lnTo>
                    <a:pt x="354" y="3823"/>
                  </a:lnTo>
                  <a:lnTo>
                    <a:pt x="463" y="3850"/>
                  </a:lnTo>
                  <a:lnTo>
                    <a:pt x="585" y="3864"/>
                  </a:lnTo>
                  <a:lnTo>
                    <a:pt x="599" y="3864"/>
                  </a:lnTo>
                  <a:lnTo>
                    <a:pt x="707" y="3850"/>
                  </a:lnTo>
                  <a:lnTo>
                    <a:pt x="803" y="3810"/>
                  </a:lnTo>
                  <a:lnTo>
                    <a:pt x="898" y="3755"/>
                  </a:lnTo>
                  <a:lnTo>
                    <a:pt x="979" y="3687"/>
                  </a:lnTo>
                  <a:lnTo>
                    <a:pt x="1048" y="3606"/>
                  </a:lnTo>
                  <a:lnTo>
                    <a:pt x="1088" y="3510"/>
                  </a:lnTo>
                  <a:lnTo>
                    <a:pt x="1129" y="3415"/>
                  </a:lnTo>
                  <a:lnTo>
                    <a:pt x="1129" y="3306"/>
                  </a:lnTo>
                  <a:lnTo>
                    <a:pt x="112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29"/>
            <p:cNvSpPr/>
            <p:nvPr/>
          </p:nvSpPr>
          <p:spPr>
            <a:xfrm>
              <a:off x="1643697" y="2398847"/>
              <a:ext cx="40432" cy="136599"/>
            </a:xfrm>
            <a:custGeom>
              <a:avLst/>
              <a:gdLst/>
              <a:ahLst/>
              <a:cxnLst/>
              <a:rect l="l" t="t" r="r" b="b"/>
              <a:pathLst>
                <a:path w="1144" h="3865" extrusionOk="0">
                  <a:moveTo>
                    <a:pt x="1" y="1"/>
                  </a:moveTo>
                  <a:lnTo>
                    <a:pt x="1" y="3306"/>
                  </a:lnTo>
                  <a:lnTo>
                    <a:pt x="14" y="3415"/>
                  </a:lnTo>
                  <a:lnTo>
                    <a:pt x="41" y="3524"/>
                  </a:lnTo>
                  <a:lnTo>
                    <a:pt x="96" y="3619"/>
                  </a:lnTo>
                  <a:lnTo>
                    <a:pt x="177" y="3714"/>
                  </a:lnTo>
                  <a:lnTo>
                    <a:pt x="259" y="3782"/>
                  </a:lnTo>
                  <a:lnTo>
                    <a:pt x="354" y="3823"/>
                  </a:lnTo>
                  <a:lnTo>
                    <a:pt x="463" y="3850"/>
                  </a:lnTo>
                  <a:lnTo>
                    <a:pt x="585" y="3864"/>
                  </a:lnTo>
                  <a:lnTo>
                    <a:pt x="599" y="3864"/>
                  </a:lnTo>
                  <a:lnTo>
                    <a:pt x="708" y="3850"/>
                  </a:lnTo>
                  <a:lnTo>
                    <a:pt x="803" y="3810"/>
                  </a:lnTo>
                  <a:lnTo>
                    <a:pt x="898" y="3755"/>
                  </a:lnTo>
                  <a:lnTo>
                    <a:pt x="980" y="3687"/>
                  </a:lnTo>
                  <a:lnTo>
                    <a:pt x="1048" y="3606"/>
                  </a:lnTo>
                  <a:lnTo>
                    <a:pt x="1089" y="3510"/>
                  </a:lnTo>
                  <a:lnTo>
                    <a:pt x="1130" y="3415"/>
                  </a:lnTo>
                  <a:lnTo>
                    <a:pt x="1143" y="3306"/>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29"/>
            <p:cNvSpPr/>
            <p:nvPr/>
          </p:nvSpPr>
          <p:spPr>
            <a:xfrm>
              <a:off x="3336447" y="4559360"/>
              <a:ext cx="1235538" cy="146671"/>
            </a:xfrm>
            <a:custGeom>
              <a:avLst/>
              <a:gdLst/>
              <a:ahLst/>
              <a:cxnLst/>
              <a:rect l="l" t="t" r="r" b="b"/>
              <a:pathLst>
                <a:path w="34959" h="4150" extrusionOk="0">
                  <a:moveTo>
                    <a:pt x="17480" y="1"/>
                  </a:moveTo>
                  <a:lnTo>
                    <a:pt x="15698" y="14"/>
                  </a:lnTo>
                  <a:lnTo>
                    <a:pt x="13957" y="42"/>
                  </a:lnTo>
                  <a:lnTo>
                    <a:pt x="12283" y="96"/>
                  </a:lnTo>
                  <a:lnTo>
                    <a:pt x="10678" y="164"/>
                  </a:lnTo>
                  <a:lnTo>
                    <a:pt x="9155" y="246"/>
                  </a:lnTo>
                  <a:lnTo>
                    <a:pt x="7713" y="354"/>
                  </a:lnTo>
                  <a:lnTo>
                    <a:pt x="6366" y="477"/>
                  </a:lnTo>
                  <a:lnTo>
                    <a:pt x="5128" y="613"/>
                  </a:lnTo>
                  <a:lnTo>
                    <a:pt x="3999" y="762"/>
                  </a:lnTo>
                  <a:lnTo>
                    <a:pt x="2993" y="912"/>
                  </a:lnTo>
                  <a:lnTo>
                    <a:pt x="2530" y="994"/>
                  </a:lnTo>
                  <a:lnTo>
                    <a:pt x="2109" y="1089"/>
                  </a:lnTo>
                  <a:lnTo>
                    <a:pt x="1728" y="1171"/>
                  </a:lnTo>
                  <a:lnTo>
                    <a:pt x="1374" y="1266"/>
                  </a:lnTo>
                  <a:lnTo>
                    <a:pt x="1061" y="1361"/>
                  </a:lnTo>
                  <a:lnTo>
                    <a:pt x="789" y="1456"/>
                  </a:lnTo>
                  <a:lnTo>
                    <a:pt x="558" y="1551"/>
                  </a:lnTo>
                  <a:lnTo>
                    <a:pt x="354" y="1660"/>
                  </a:lnTo>
                  <a:lnTo>
                    <a:pt x="204" y="1755"/>
                  </a:lnTo>
                  <a:lnTo>
                    <a:pt x="96" y="1864"/>
                  </a:lnTo>
                  <a:lnTo>
                    <a:pt x="55" y="1919"/>
                  </a:lnTo>
                  <a:lnTo>
                    <a:pt x="28" y="1973"/>
                  </a:lnTo>
                  <a:lnTo>
                    <a:pt x="14" y="2027"/>
                  </a:lnTo>
                  <a:lnTo>
                    <a:pt x="0" y="2082"/>
                  </a:lnTo>
                  <a:lnTo>
                    <a:pt x="14" y="2123"/>
                  </a:lnTo>
                  <a:lnTo>
                    <a:pt x="28" y="2177"/>
                  </a:lnTo>
                  <a:lnTo>
                    <a:pt x="55" y="2232"/>
                  </a:lnTo>
                  <a:lnTo>
                    <a:pt x="96" y="2286"/>
                  </a:lnTo>
                  <a:lnTo>
                    <a:pt x="204" y="2395"/>
                  </a:lnTo>
                  <a:lnTo>
                    <a:pt x="354" y="2490"/>
                  </a:lnTo>
                  <a:lnTo>
                    <a:pt x="558" y="2599"/>
                  </a:lnTo>
                  <a:lnTo>
                    <a:pt x="789" y="2694"/>
                  </a:lnTo>
                  <a:lnTo>
                    <a:pt x="1061" y="2789"/>
                  </a:lnTo>
                  <a:lnTo>
                    <a:pt x="1374" y="2884"/>
                  </a:lnTo>
                  <a:lnTo>
                    <a:pt x="1728" y="2980"/>
                  </a:lnTo>
                  <a:lnTo>
                    <a:pt x="2109" y="3061"/>
                  </a:lnTo>
                  <a:lnTo>
                    <a:pt x="2530" y="3156"/>
                  </a:lnTo>
                  <a:lnTo>
                    <a:pt x="2993" y="3238"/>
                  </a:lnTo>
                  <a:lnTo>
                    <a:pt x="3999" y="3401"/>
                  </a:lnTo>
                  <a:lnTo>
                    <a:pt x="5128" y="3537"/>
                  </a:lnTo>
                  <a:lnTo>
                    <a:pt x="6366" y="3673"/>
                  </a:lnTo>
                  <a:lnTo>
                    <a:pt x="7713" y="3796"/>
                  </a:lnTo>
                  <a:lnTo>
                    <a:pt x="9155" y="3905"/>
                  </a:lnTo>
                  <a:lnTo>
                    <a:pt x="10678" y="3986"/>
                  </a:lnTo>
                  <a:lnTo>
                    <a:pt x="12283" y="4054"/>
                  </a:lnTo>
                  <a:lnTo>
                    <a:pt x="13957" y="4109"/>
                  </a:lnTo>
                  <a:lnTo>
                    <a:pt x="15698" y="4136"/>
                  </a:lnTo>
                  <a:lnTo>
                    <a:pt x="17480" y="4149"/>
                  </a:lnTo>
                  <a:lnTo>
                    <a:pt x="19262" y="4136"/>
                  </a:lnTo>
                  <a:lnTo>
                    <a:pt x="21003" y="4109"/>
                  </a:lnTo>
                  <a:lnTo>
                    <a:pt x="22676" y="4054"/>
                  </a:lnTo>
                  <a:lnTo>
                    <a:pt x="24281" y="3986"/>
                  </a:lnTo>
                  <a:lnTo>
                    <a:pt x="25804" y="3905"/>
                  </a:lnTo>
                  <a:lnTo>
                    <a:pt x="27246" y="3796"/>
                  </a:lnTo>
                  <a:lnTo>
                    <a:pt x="28593" y="3673"/>
                  </a:lnTo>
                  <a:lnTo>
                    <a:pt x="29831" y="3537"/>
                  </a:lnTo>
                  <a:lnTo>
                    <a:pt x="30960" y="3401"/>
                  </a:lnTo>
                  <a:lnTo>
                    <a:pt x="31966" y="3238"/>
                  </a:lnTo>
                  <a:lnTo>
                    <a:pt x="32429" y="3156"/>
                  </a:lnTo>
                  <a:lnTo>
                    <a:pt x="32851" y="3061"/>
                  </a:lnTo>
                  <a:lnTo>
                    <a:pt x="33231" y="2980"/>
                  </a:lnTo>
                  <a:lnTo>
                    <a:pt x="33585" y="2884"/>
                  </a:lnTo>
                  <a:lnTo>
                    <a:pt x="33898" y="2789"/>
                  </a:lnTo>
                  <a:lnTo>
                    <a:pt x="34170" y="2694"/>
                  </a:lnTo>
                  <a:lnTo>
                    <a:pt x="34401" y="2599"/>
                  </a:lnTo>
                  <a:lnTo>
                    <a:pt x="34605" y="2490"/>
                  </a:lnTo>
                  <a:lnTo>
                    <a:pt x="34755" y="2395"/>
                  </a:lnTo>
                  <a:lnTo>
                    <a:pt x="34864" y="2286"/>
                  </a:lnTo>
                  <a:lnTo>
                    <a:pt x="34905" y="2232"/>
                  </a:lnTo>
                  <a:lnTo>
                    <a:pt x="34932" y="2177"/>
                  </a:lnTo>
                  <a:lnTo>
                    <a:pt x="34945" y="2123"/>
                  </a:lnTo>
                  <a:lnTo>
                    <a:pt x="34959" y="2082"/>
                  </a:lnTo>
                  <a:lnTo>
                    <a:pt x="34945" y="2027"/>
                  </a:lnTo>
                  <a:lnTo>
                    <a:pt x="34932" y="1973"/>
                  </a:lnTo>
                  <a:lnTo>
                    <a:pt x="34905" y="1919"/>
                  </a:lnTo>
                  <a:lnTo>
                    <a:pt x="34864" y="1864"/>
                  </a:lnTo>
                  <a:lnTo>
                    <a:pt x="34755" y="1755"/>
                  </a:lnTo>
                  <a:lnTo>
                    <a:pt x="34605" y="1660"/>
                  </a:lnTo>
                  <a:lnTo>
                    <a:pt x="34401" y="1551"/>
                  </a:lnTo>
                  <a:lnTo>
                    <a:pt x="34170" y="1456"/>
                  </a:lnTo>
                  <a:lnTo>
                    <a:pt x="33898" y="1361"/>
                  </a:lnTo>
                  <a:lnTo>
                    <a:pt x="33585" y="1266"/>
                  </a:lnTo>
                  <a:lnTo>
                    <a:pt x="33231" y="1171"/>
                  </a:lnTo>
                  <a:lnTo>
                    <a:pt x="32851" y="1089"/>
                  </a:lnTo>
                  <a:lnTo>
                    <a:pt x="32429" y="994"/>
                  </a:lnTo>
                  <a:lnTo>
                    <a:pt x="31966" y="912"/>
                  </a:lnTo>
                  <a:lnTo>
                    <a:pt x="30960" y="762"/>
                  </a:lnTo>
                  <a:lnTo>
                    <a:pt x="29831" y="613"/>
                  </a:lnTo>
                  <a:lnTo>
                    <a:pt x="28593" y="477"/>
                  </a:lnTo>
                  <a:lnTo>
                    <a:pt x="27246" y="354"/>
                  </a:lnTo>
                  <a:lnTo>
                    <a:pt x="25804" y="246"/>
                  </a:lnTo>
                  <a:lnTo>
                    <a:pt x="24281" y="164"/>
                  </a:lnTo>
                  <a:lnTo>
                    <a:pt x="22676" y="96"/>
                  </a:lnTo>
                  <a:lnTo>
                    <a:pt x="21003" y="42"/>
                  </a:lnTo>
                  <a:lnTo>
                    <a:pt x="19262" y="14"/>
                  </a:lnTo>
                  <a:lnTo>
                    <a:pt x="17480"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9"/>
            <p:cNvSpPr/>
            <p:nvPr/>
          </p:nvSpPr>
          <p:spPr>
            <a:xfrm>
              <a:off x="3168638" y="3276730"/>
              <a:ext cx="788491" cy="663944"/>
            </a:xfrm>
            <a:custGeom>
              <a:avLst/>
              <a:gdLst/>
              <a:ahLst/>
              <a:cxnLst/>
              <a:rect l="l" t="t" r="r" b="b"/>
              <a:pathLst>
                <a:path w="22310" h="18786" extrusionOk="0">
                  <a:moveTo>
                    <a:pt x="5864" y="0"/>
                  </a:moveTo>
                  <a:lnTo>
                    <a:pt x="5782" y="14"/>
                  </a:lnTo>
                  <a:lnTo>
                    <a:pt x="5700" y="41"/>
                  </a:lnTo>
                  <a:lnTo>
                    <a:pt x="5619" y="82"/>
                  </a:lnTo>
                  <a:lnTo>
                    <a:pt x="5551" y="136"/>
                  </a:lnTo>
                  <a:lnTo>
                    <a:pt x="5496" y="191"/>
                  </a:lnTo>
                  <a:lnTo>
                    <a:pt x="5456" y="272"/>
                  </a:lnTo>
                  <a:lnTo>
                    <a:pt x="5428" y="354"/>
                  </a:lnTo>
                  <a:lnTo>
                    <a:pt x="5428" y="449"/>
                  </a:lnTo>
                  <a:lnTo>
                    <a:pt x="5428" y="17901"/>
                  </a:lnTo>
                  <a:lnTo>
                    <a:pt x="450" y="17901"/>
                  </a:lnTo>
                  <a:lnTo>
                    <a:pt x="355" y="17915"/>
                  </a:lnTo>
                  <a:lnTo>
                    <a:pt x="273" y="17928"/>
                  </a:lnTo>
                  <a:lnTo>
                    <a:pt x="191" y="17969"/>
                  </a:lnTo>
                  <a:lnTo>
                    <a:pt x="137" y="18024"/>
                  </a:lnTo>
                  <a:lnTo>
                    <a:pt x="83" y="18092"/>
                  </a:lnTo>
                  <a:lnTo>
                    <a:pt x="42" y="18173"/>
                  </a:lnTo>
                  <a:lnTo>
                    <a:pt x="15" y="18255"/>
                  </a:lnTo>
                  <a:lnTo>
                    <a:pt x="1" y="18336"/>
                  </a:lnTo>
                  <a:lnTo>
                    <a:pt x="15" y="18432"/>
                  </a:lnTo>
                  <a:lnTo>
                    <a:pt x="42" y="18513"/>
                  </a:lnTo>
                  <a:lnTo>
                    <a:pt x="83" y="18595"/>
                  </a:lnTo>
                  <a:lnTo>
                    <a:pt x="137" y="18649"/>
                  </a:lnTo>
                  <a:lnTo>
                    <a:pt x="191" y="18704"/>
                  </a:lnTo>
                  <a:lnTo>
                    <a:pt x="273" y="18744"/>
                  </a:lnTo>
                  <a:lnTo>
                    <a:pt x="355" y="18772"/>
                  </a:lnTo>
                  <a:lnTo>
                    <a:pt x="450" y="18785"/>
                  </a:lnTo>
                  <a:lnTo>
                    <a:pt x="5864" y="18785"/>
                  </a:lnTo>
                  <a:lnTo>
                    <a:pt x="5959" y="18772"/>
                  </a:lnTo>
                  <a:lnTo>
                    <a:pt x="6041" y="18744"/>
                  </a:lnTo>
                  <a:lnTo>
                    <a:pt x="6109" y="18704"/>
                  </a:lnTo>
                  <a:lnTo>
                    <a:pt x="6177" y="18649"/>
                  </a:lnTo>
                  <a:lnTo>
                    <a:pt x="6231" y="18595"/>
                  </a:lnTo>
                  <a:lnTo>
                    <a:pt x="6272" y="18513"/>
                  </a:lnTo>
                  <a:lnTo>
                    <a:pt x="6299" y="18432"/>
                  </a:lnTo>
                  <a:lnTo>
                    <a:pt x="6313" y="18336"/>
                  </a:lnTo>
                  <a:lnTo>
                    <a:pt x="6313" y="884"/>
                  </a:lnTo>
                  <a:lnTo>
                    <a:pt x="21425" y="884"/>
                  </a:lnTo>
                  <a:lnTo>
                    <a:pt x="21425" y="4217"/>
                  </a:lnTo>
                  <a:lnTo>
                    <a:pt x="21439" y="4312"/>
                  </a:lnTo>
                  <a:lnTo>
                    <a:pt x="21466" y="4394"/>
                  </a:lnTo>
                  <a:lnTo>
                    <a:pt x="21507" y="4462"/>
                  </a:lnTo>
                  <a:lnTo>
                    <a:pt x="21561" y="4530"/>
                  </a:lnTo>
                  <a:lnTo>
                    <a:pt x="21616" y="4584"/>
                  </a:lnTo>
                  <a:lnTo>
                    <a:pt x="21697" y="4625"/>
                  </a:lnTo>
                  <a:lnTo>
                    <a:pt x="21779" y="4652"/>
                  </a:lnTo>
                  <a:lnTo>
                    <a:pt x="21874" y="4666"/>
                  </a:lnTo>
                  <a:lnTo>
                    <a:pt x="21956" y="4652"/>
                  </a:lnTo>
                  <a:lnTo>
                    <a:pt x="22037" y="4625"/>
                  </a:lnTo>
                  <a:lnTo>
                    <a:pt x="22119" y="4584"/>
                  </a:lnTo>
                  <a:lnTo>
                    <a:pt x="22187" y="4530"/>
                  </a:lnTo>
                  <a:lnTo>
                    <a:pt x="22241" y="4462"/>
                  </a:lnTo>
                  <a:lnTo>
                    <a:pt x="22282" y="4394"/>
                  </a:lnTo>
                  <a:lnTo>
                    <a:pt x="22296" y="4312"/>
                  </a:lnTo>
                  <a:lnTo>
                    <a:pt x="22309" y="4217"/>
                  </a:lnTo>
                  <a:lnTo>
                    <a:pt x="22309" y="449"/>
                  </a:lnTo>
                  <a:lnTo>
                    <a:pt x="22296" y="354"/>
                  </a:lnTo>
                  <a:lnTo>
                    <a:pt x="22282" y="272"/>
                  </a:lnTo>
                  <a:lnTo>
                    <a:pt x="22241" y="191"/>
                  </a:lnTo>
                  <a:lnTo>
                    <a:pt x="22187" y="136"/>
                  </a:lnTo>
                  <a:lnTo>
                    <a:pt x="22119" y="82"/>
                  </a:lnTo>
                  <a:lnTo>
                    <a:pt x="22037" y="41"/>
                  </a:lnTo>
                  <a:lnTo>
                    <a:pt x="21956" y="14"/>
                  </a:lnTo>
                  <a:lnTo>
                    <a:pt x="218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9"/>
            <p:cNvSpPr/>
            <p:nvPr/>
          </p:nvSpPr>
          <p:spPr>
            <a:xfrm>
              <a:off x="3082119" y="3865649"/>
              <a:ext cx="118786" cy="118291"/>
            </a:xfrm>
            <a:custGeom>
              <a:avLst/>
              <a:gdLst/>
              <a:ahLst/>
              <a:cxnLst/>
              <a:rect l="l" t="t" r="r" b="b"/>
              <a:pathLst>
                <a:path w="3361" h="3347" extrusionOk="0">
                  <a:moveTo>
                    <a:pt x="1" y="0"/>
                  </a:moveTo>
                  <a:lnTo>
                    <a:pt x="1" y="3346"/>
                  </a:lnTo>
                  <a:lnTo>
                    <a:pt x="1905" y="3346"/>
                  </a:lnTo>
                  <a:lnTo>
                    <a:pt x="2055" y="3319"/>
                  </a:lnTo>
                  <a:lnTo>
                    <a:pt x="2218" y="3278"/>
                  </a:lnTo>
                  <a:lnTo>
                    <a:pt x="2367" y="3224"/>
                  </a:lnTo>
                  <a:lnTo>
                    <a:pt x="2503" y="3156"/>
                  </a:lnTo>
                  <a:lnTo>
                    <a:pt x="2639" y="3074"/>
                  </a:lnTo>
                  <a:lnTo>
                    <a:pt x="2762" y="2979"/>
                  </a:lnTo>
                  <a:lnTo>
                    <a:pt x="2884" y="2884"/>
                  </a:lnTo>
                  <a:lnTo>
                    <a:pt x="2979" y="2762"/>
                  </a:lnTo>
                  <a:lnTo>
                    <a:pt x="3075" y="2639"/>
                  </a:lnTo>
                  <a:lnTo>
                    <a:pt x="3156" y="2503"/>
                  </a:lnTo>
                  <a:lnTo>
                    <a:pt x="3224" y="2367"/>
                  </a:lnTo>
                  <a:lnTo>
                    <a:pt x="3279" y="2217"/>
                  </a:lnTo>
                  <a:lnTo>
                    <a:pt x="3320" y="2054"/>
                  </a:lnTo>
                  <a:lnTo>
                    <a:pt x="3347" y="1905"/>
                  </a:lnTo>
                  <a:lnTo>
                    <a:pt x="3360" y="1728"/>
                  </a:lnTo>
                  <a:lnTo>
                    <a:pt x="3360" y="1619"/>
                  </a:lnTo>
                  <a:lnTo>
                    <a:pt x="3347" y="1456"/>
                  </a:lnTo>
                  <a:lnTo>
                    <a:pt x="3320" y="1293"/>
                  </a:lnTo>
                  <a:lnTo>
                    <a:pt x="3279" y="1143"/>
                  </a:lnTo>
                  <a:lnTo>
                    <a:pt x="3224" y="993"/>
                  </a:lnTo>
                  <a:lnTo>
                    <a:pt x="3156" y="857"/>
                  </a:lnTo>
                  <a:lnTo>
                    <a:pt x="3075" y="721"/>
                  </a:lnTo>
                  <a:lnTo>
                    <a:pt x="2979" y="599"/>
                  </a:lnTo>
                  <a:lnTo>
                    <a:pt x="2884" y="476"/>
                  </a:lnTo>
                  <a:lnTo>
                    <a:pt x="2762" y="368"/>
                  </a:lnTo>
                  <a:lnTo>
                    <a:pt x="2639" y="286"/>
                  </a:lnTo>
                  <a:lnTo>
                    <a:pt x="2503" y="204"/>
                  </a:lnTo>
                  <a:lnTo>
                    <a:pt x="2367" y="136"/>
                  </a:lnTo>
                  <a:lnTo>
                    <a:pt x="2218" y="82"/>
                  </a:lnTo>
                  <a:lnTo>
                    <a:pt x="2055" y="41"/>
                  </a:lnTo>
                  <a:lnTo>
                    <a:pt x="1905" y="14"/>
                  </a:lnTo>
                  <a:lnTo>
                    <a:pt x="1728"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9"/>
            <p:cNvSpPr/>
            <p:nvPr/>
          </p:nvSpPr>
          <p:spPr>
            <a:xfrm>
              <a:off x="3586922" y="3474297"/>
              <a:ext cx="709147" cy="1161036"/>
            </a:xfrm>
            <a:custGeom>
              <a:avLst/>
              <a:gdLst/>
              <a:ahLst/>
              <a:cxnLst/>
              <a:rect l="l" t="t" r="r" b="b"/>
              <a:pathLst>
                <a:path w="20065" h="32851" extrusionOk="0">
                  <a:moveTo>
                    <a:pt x="1211" y="1"/>
                  </a:moveTo>
                  <a:lnTo>
                    <a:pt x="1034" y="14"/>
                  </a:lnTo>
                  <a:lnTo>
                    <a:pt x="871" y="55"/>
                  </a:lnTo>
                  <a:lnTo>
                    <a:pt x="708" y="110"/>
                  </a:lnTo>
                  <a:lnTo>
                    <a:pt x="572" y="191"/>
                  </a:lnTo>
                  <a:lnTo>
                    <a:pt x="449" y="286"/>
                  </a:lnTo>
                  <a:lnTo>
                    <a:pt x="340" y="382"/>
                  </a:lnTo>
                  <a:lnTo>
                    <a:pt x="245" y="490"/>
                  </a:lnTo>
                  <a:lnTo>
                    <a:pt x="163" y="627"/>
                  </a:lnTo>
                  <a:lnTo>
                    <a:pt x="95" y="763"/>
                  </a:lnTo>
                  <a:lnTo>
                    <a:pt x="41" y="899"/>
                  </a:lnTo>
                  <a:lnTo>
                    <a:pt x="14" y="1062"/>
                  </a:lnTo>
                  <a:lnTo>
                    <a:pt x="0" y="1211"/>
                  </a:lnTo>
                  <a:lnTo>
                    <a:pt x="0" y="31640"/>
                  </a:lnTo>
                  <a:lnTo>
                    <a:pt x="14" y="31763"/>
                  </a:lnTo>
                  <a:lnTo>
                    <a:pt x="27" y="31885"/>
                  </a:lnTo>
                  <a:lnTo>
                    <a:pt x="55" y="32008"/>
                  </a:lnTo>
                  <a:lnTo>
                    <a:pt x="95" y="32116"/>
                  </a:lnTo>
                  <a:lnTo>
                    <a:pt x="150" y="32225"/>
                  </a:lnTo>
                  <a:lnTo>
                    <a:pt x="218" y="32320"/>
                  </a:lnTo>
                  <a:lnTo>
                    <a:pt x="286" y="32416"/>
                  </a:lnTo>
                  <a:lnTo>
                    <a:pt x="354" y="32497"/>
                  </a:lnTo>
                  <a:lnTo>
                    <a:pt x="449" y="32579"/>
                  </a:lnTo>
                  <a:lnTo>
                    <a:pt x="544" y="32647"/>
                  </a:lnTo>
                  <a:lnTo>
                    <a:pt x="640" y="32701"/>
                  </a:lnTo>
                  <a:lnTo>
                    <a:pt x="748" y="32756"/>
                  </a:lnTo>
                  <a:lnTo>
                    <a:pt x="857" y="32796"/>
                  </a:lnTo>
                  <a:lnTo>
                    <a:pt x="966" y="32824"/>
                  </a:lnTo>
                  <a:lnTo>
                    <a:pt x="1088" y="32851"/>
                  </a:lnTo>
                  <a:lnTo>
                    <a:pt x="18976" y="32851"/>
                  </a:lnTo>
                  <a:lnTo>
                    <a:pt x="19098" y="32824"/>
                  </a:lnTo>
                  <a:lnTo>
                    <a:pt x="19221" y="32796"/>
                  </a:lnTo>
                  <a:lnTo>
                    <a:pt x="19330" y="32756"/>
                  </a:lnTo>
                  <a:lnTo>
                    <a:pt x="19438" y="32701"/>
                  </a:lnTo>
                  <a:lnTo>
                    <a:pt x="19534" y="32647"/>
                  </a:lnTo>
                  <a:lnTo>
                    <a:pt x="19629" y="32579"/>
                  </a:lnTo>
                  <a:lnTo>
                    <a:pt x="19710" y="32497"/>
                  </a:lnTo>
                  <a:lnTo>
                    <a:pt x="19792" y="32402"/>
                  </a:lnTo>
                  <a:lnTo>
                    <a:pt x="19860" y="32320"/>
                  </a:lnTo>
                  <a:lnTo>
                    <a:pt x="19914" y="32212"/>
                  </a:lnTo>
                  <a:lnTo>
                    <a:pt x="19969" y="32116"/>
                  </a:lnTo>
                  <a:lnTo>
                    <a:pt x="20010" y="32008"/>
                  </a:lnTo>
                  <a:lnTo>
                    <a:pt x="20037" y="31885"/>
                  </a:lnTo>
                  <a:lnTo>
                    <a:pt x="20051" y="31763"/>
                  </a:lnTo>
                  <a:lnTo>
                    <a:pt x="20064" y="31640"/>
                  </a:lnTo>
                  <a:lnTo>
                    <a:pt x="20064" y="1211"/>
                  </a:lnTo>
                  <a:lnTo>
                    <a:pt x="20051" y="1089"/>
                  </a:lnTo>
                  <a:lnTo>
                    <a:pt x="20037" y="967"/>
                  </a:lnTo>
                  <a:lnTo>
                    <a:pt x="20010" y="858"/>
                  </a:lnTo>
                  <a:lnTo>
                    <a:pt x="19969" y="749"/>
                  </a:lnTo>
                  <a:lnTo>
                    <a:pt x="19914" y="640"/>
                  </a:lnTo>
                  <a:lnTo>
                    <a:pt x="19860" y="531"/>
                  </a:lnTo>
                  <a:lnTo>
                    <a:pt x="19792" y="450"/>
                  </a:lnTo>
                  <a:lnTo>
                    <a:pt x="19710" y="354"/>
                  </a:lnTo>
                  <a:lnTo>
                    <a:pt x="19615" y="286"/>
                  </a:lnTo>
                  <a:lnTo>
                    <a:pt x="19534" y="205"/>
                  </a:lnTo>
                  <a:lnTo>
                    <a:pt x="19425" y="150"/>
                  </a:lnTo>
                  <a:lnTo>
                    <a:pt x="19330" y="96"/>
                  </a:lnTo>
                  <a:lnTo>
                    <a:pt x="19207" y="55"/>
                  </a:lnTo>
                  <a:lnTo>
                    <a:pt x="19098" y="28"/>
                  </a:lnTo>
                  <a:lnTo>
                    <a:pt x="18976" y="14"/>
                  </a:lnTo>
                  <a:lnTo>
                    <a:pt x="1885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9"/>
            <p:cNvSpPr/>
            <p:nvPr/>
          </p:nvSpPr>
          <p:spPr>
            <a:xfrm>
              <a:off x="3751797" y="3622843"/>
              <a:ext cx="475039" cy="59199"/>
            </a:xfrm>
            <a:custGeom>
              <a:avLst/>
              <a:gdLst/>
              <a:ahLst/>
              <a:cxnLst/>
              <a:rect l="l" t="t" r="r" b="b"/>
              <a:pathLst>
                <a:path w="13441" h="1675" extrusionOk="0">
                  <a:moveTo>
                    <a:pt x="749" y="1"/>
                  </a:moveTo>
                  <a:lnTo>
                    <a:pt x="667" y="15"/>
                  </a:lnTo>
                  <a:lnTo>
                    <a:pt x="586" y="42"/>
                  </a:lnTo>
                  <a:lnTo>
                    <a:pt x="518" y="69"/>
                  </a:lnTo>
                  <a:lnTo>
                    <a:pt x="368" y="151"/>
                  </a:lnTo>
                  <a:lnTo>
                    <a:pt x="246" y="246"/>
                  </a:lnTo>
                  <a:lnTo>
                    <a:pt x="151" y="368"/>
                  </a:lnTo>
                  <a:lnTo>
                    <a:pt x="69" y="504"/>
                  </a:lnTo>
                  <a:lnTo>
                    <a:pt x="42" y="586"/>
                  </a:lnTo>
                  <a:lnTo>
                    <a:pt x="15" y="668"/>
                  </a:lnTo>
                  <a:lnTo>
                    <a:pt x="1" y="749"/>
                  </a:lnTo>
                  <a:lnTo>
                    <a:pt x="1" y="831"/>
                  </a:lnTo>
                  <a:lnTo>
                    <a:pt x="1" y="926"/>
                  </a:lnTo>
                  <a:lnTo>
                    <a:pt x="15" y="1008"/>
                  </a:lnTo>
                  <a:lnTo>
                    <a:pt x="42" y="1089"/>
                  </a:lnTo>
                  <a:lnTo>
                    <a:pt x="69" y="1157"/>
                  </a:lnTo>
                  <a:lnTo>
                    <a:pt x="151" y="1307"/>
                  </a:lnTo>
                  <a:lnTo>
                    <a:pt x="246" y="1429"/>
                  </a:lnTo>
                  <a:lnTo>
                    <a:pt x="368" y="1524"/>
                  </a:lnTo>
                  <a:lnTo>
                    <a:pt x="518" y="1606"/>
                  </a:lnTo>
                  <a:lnTo>
                    <a:pt x="586" y="1633"/>
                  </a:lnTo>
                  <a:lnTo>
                    <a:pt x="667" y="1647"/>
                  </a:lnTo>
                  <a:lnTo>
                    <a:pt x="749" y="1660"/>
                  </a:lnTo>
                  <a:lnTo>
                    <a:pt x="831" y="1674"/>
                  </a:lnTo>
                  <a:lnTo>
                    <a:pt x="12611" y="1674"/>
                  </a:lnTo>
                  <a:lnTo>
                    <a:pt x="12692" y="1660"/>
                  </a:lnTo>
                  <a:lnTo>
                    <a:pt x="12774" y="1647"/>
                  </a:lnTo>
                  <a:lnTo>
                    <a:pt x="12855" y="1633"/>
                  </a:lnTo>
                  <a:lnTo>
                    <a:pt x="12937" y="1606"/>
                  </a:lnTo>
                  <a:lnTo>
                    <a:pt x="13073" y="1524"/>
                  </a:lnTo>
                  <a:lnTo>
                    <a:pt x="13195" y="1429"/>
                  </a:lnTo>
                  <a:lnTo>
                    <a:pt x="13304" y="1307"/>
                  </a:lnTo>
                  <a:lnTo>
                    <a:pt x="13386" y="1157"/>
                  </a:lnTo>
                  <a:lnTo>
                    <a:pt x="13413" y="1089"/>
                  </a:lnTo>
                  <a:lnTo>
                    <a:pt x="13427" y="1008"/>
                  </a:lnTo>
                  <a:lnTo>
                    <a:pt x="13440" y="926"/>
                  </a:lnTo>
                  <a:lnTo>
                    <a:pt x="13440" y="831"/>
                  </a:lnTo>
                  <a:lnTo>
                    <a:pt x="13440" y="749"/>
                  </a:lnTo>
                  <a:lnTo>
                    <a:pt x="13427" y="668"/>
                  </a:lnTo>
                  <a:lnTo>
                    <a:pt x="13413" y="586"/>
                  </a:lnTo>
                  <a:lnTo>
                    <a:pt x="13386" y="504"/>
                  </a:lnTo>
                  <a:lnTo>
                    <a:pt x="13304" y="368"/>
                  </a:lnTo>
                  <a:lnTo>
                    <a:pt x="13195" y="246"/>
                  </a:lnTo>
                  <a:lnTo>
                    <a:pt x="13073" y="151"/>
                  </a:lnTo>
                  <a:lnTo>
                    <a:pt x="12937" y="69"/>
                  </a:lnTo>
                  <a:lnTo>
                    <a:pt x="12855" y="42"/>
                  </a:lnTo>
                  <a:lnTo>
                    <a:pt x="12774" y="15"/>
                  </a:lnTo>
                  <a:lnTo>
                    <a:pt x="12692" y="1"/>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9"/>
            <p:cNvSpPr/>
            <p:nvPr/>
          </p:nvSpPr>
          <p:spPr>
            <a:xfrm>
              <a:off x="3751797" y="3757005"/>
              <a:ext cx="475039" cy="59163"/>
            </a:xfrm>
            <a:custGeom>
              <a:avLst/>
              <a:gdLst/>
              <a:ahLst/>
              <a:cxnLst/>
              <a:rect l="l" t="t" r="r" b="b"/>
              <a:pathLst>
                <a:path w="13441" h="1674" extrusionOk="0">
                  <a:moveTo>
                    <a:pt x="749" y="0"/>
                  </a:moveTo>
                  <a:lnTo>
                    <a:pt x="667" y="14"/>
                  </a:lnTo>
                  <a:lnTo>
                    <a:pt x="586" y="41"/>
                  </a:lnTo>
                  <a:lnTo>
                    <a:pt x="518" y="68"/>
                  </a:lnTo>
                  <a:lnTo>
                    <a:pt x="368" y="150"/>
                  </a:lnTo>
                  <a:lnTo>
                    <a:pt x="246" y="245"/>
                  </a:lnTo>
                  <a:lnTo>
                    <a:pt x="151" y="367"/>
                  </a:lnTo>
                  <a:lnTo>
                    <a:pt x="69" y="517"/>
                  </a:lnTo>
                  <a:lnTo>
                    <a:pt x="42" y="585"/>
                  </a:lnTo>
                  <a:lnTo>
                    <a:pt x="15" y="667"/>
                  </a:lnTo>
                  <a:lnTo>
                    <a:pt x="1" y="748"/>
                  </a:lnTo>
                  <a:lnTo>
                    <a:pt x="1" y="830"/>
                  </a:lnTo>
                  <a:lnTo>
                    <a:pt x="1" y="925"/>
                  </a:lnTo>
                  <a:lnTo>
                    <a:pt x="15" y="1007"/>
                  </a:lnTo>
                  <a:lnTo>
                    <a:pt x="42" y="1088"/>
                  </a:lnTo>
                  <a:lnTo>
                    <a:pt x="69" y="1156"/>
                  </a:lnTo>
                  <a:lnTo>
                    <a:pt x="151" y="1306"/>
                  </a:lnTo>
                  <a:lnTo>
                    <a:pt x="246" y="1428"/>
                  </a:lnTo>
                  <a:lnTo>
                    <a:pt x="368" y="1524"/>
                  </a:lnTo>
                  <a:lnTo>
                    <a:pt x="518" y="1605"/>
                  </a:lnTo>
                  <a:lnTo>
                    <a:pt x="586" y="1632"/>
                  </a:lnTo>
                  <a:lnTo>
                    <a:pt x="667" y="1646"/>
                  </a:lnTo>
                  <a:lnTo>
                    <a:pt x="749" y="1660"/>
                  </a:lnTo>
                  <a:lnTo>
                    <a:pt x="831" y="1673"/>
                  </a:lnTo>
                  <a:lnTo>
                    <a:pt x="12611" y="1673"/>
                  </a:lnTo>
                  <a:lnTo>
                    <a:pt x="12692" y="1660"/>
                  </a:lnTo>
                  <a:lnTo>
                    <a:pt x="12774" y="1646"/>
                  </a:lnTo>
                  <a:lnTo>
                    <a:pt x="12855" y="1632"/>
                  </a:lnTo>
                  <a:lnTo>
                    <a:pt x="12937" y="1605"/>
                  </a:lnTo>
                  <a:lnTo>
                    <a:pt x="13073" y="1524"/>
                  </a:lnTo>
                  <a:lnTo>
                    <a:pt x="13195" y="1428"/>
                  </a:lnTo>
                  <a:lnTo>
                    <a:pt x="13304" y="1306"/>
                  </a:lnTo>
                  <a:lnTo>
                    <a:pt x="13386" y="1156"/>
                  </a:lnTo>
                  <a:lnTo>
                    <a:pt x="13413" y="1088"/>
                  </a:lnTo>
                  <a:lnTo>
                    <a:pt x="13427" y="1007"/>
                  </a:lnTo>
                  <a:lnTo>
                    <a:pt x="13440" y="925"/>
                  </a:lnTo>
                  <a:lnTo>
                    <a:pt x="13440" y="830"/>
                  </a:lnTo>
                  <a:lnTo>
                    <a:pt x="13440" y="748"/>
                  </a:lnTo>
                  <a:lnTo>
                    <a:pt x="13427" y="667"/>
                  </a:lnTo>
                  <a:lnTo>
                    <a:pt x="13413" y="585"/>
                  </a:lnTo>
                  <a:lnTo>
                    <a:pt x="13386" y="517"/>
                  </a:lnTo>
                  <a:lnTo>
                    <a:pt x="13304" y="367"/>
                  </a:lnTo>
                  <a:lnTo>
                    <a:pt x="13195" y="245"/>
                  </a:lnTo>
                  <a:lnTo>
                    <a:pt x="13073" y="150"/>
                  </a:lnTo>
                  <a:lnTo>
                    <a:pt x="12937" y="68"/>
                  </a:lnTo>
                  <a:lnTo>
                    <a:pt x="12855" y="41"/>
                  </a:lnTo>
                  <a:lnTo>
                    <a:pt x="12774" y="14"/>
                  </a:lnTo>
                  <a:lnTo>
                    <a:pt x="12692"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9"/>
            <p:cNvSpPr/>
            <p:nvPr/>
          </p:nvSpPr>
          <p:spPr>
            <a:xfrm>
              <a:off x="3751797" y="3891131"/>
              <a:ext cx="475039" cy="59163"/>
            </a:xfrm>
            <a:custGeom>
              <a:avLst/>
              <a:gdLst/>
              <a:ahLst/>
              <a:cxnLst/>
              <a:rect l="l" t="t" r="r" b="b"/>
              <a:pathLst>
                <a:path w="13441" h="1674" extrusionOk="0">
                  <a:moveTo>
                    <a:pt x="831" y="0"/>
                  </a:moveTo>
                  <a:lnTo>
                    <a:pt x="749" y="14"/>
                  </a:lnTo>
                  <a:lnTo>
                    <a:pt x="667" y="27"/>
                  </a:lnTo>
                  <a:lnTo>
                    <a:pt x="586" y="41"/>
                  </a:lnTo>
                  <a:lnTo>
                    <a:pt x="518" y="68"/>
                  </a:lnTo>
                  <a:lnTo>
                    <a:pt x="368" y="150"/>
                  </a:lnTo>
                  <a:lnTo>
                    <a:pt x="246" y="245"/>
                  </a:lnTo>
                  <a:lnTo>
                    <a:pt x="151" y="367"/>
                  </a:lnTo>
                  <a:lnTo>
                    <a:pt x="69" y="517"/>
                  </a:lnTo>
                  <a:lnTo>
                    <a:pt x="42" y="585"/>
                  </a:lnTo>
                  <a:lnTo>
                    <a:pt x="15" y="667"/>
                  </a:lnTo>
                  <a:lnTo>
                    <a:pt x="1" y="748"/>
                  </a:lnTo>
                  <a:lnTo>
                    <a:pt x="1" y="844"/>
                  </a:lnTo>
                  <a:lnTo>
                    <a:pt x="1" y="925"/>
                  </a:lnTo>
                  <a:lnTo>
                    <a:pt x="15" y="1007"/>
                  </a:lnTo>
                  <a:lnTo>
                    <a:pt x="42" y="1088"/>
                  </a:lnTo>
                  <a:lnTo>
                    <a:pt x="69" y="1156"/>
                  </a:lnTo>
                  <a:lnTo>
                    <a:pt x="151" y="1306"/>
                  </a:lnTo>
                  <a:lnTo>
                    <a:pt x="246" y="1428"/>
                  </a:lnTo>
                  <a:lnTo>
                    <a:pt x="368" y="1524"/>
                  </a:lnTo>
                  <a:lnTo>
                    <a:pt x="518" y="1605"/>
                  </a:lnTo>
                  <a:lnTo>
                    <a:pt x="586" y="1632"/>
                  </a:lnTo>
                  <a:lnTo>
                    <a:pt x="667" y="1660"/>
                  </a:lnTo>
                  <a:lnTo>
                    <a:pt x="749" y="1673"/>
                  </a:lnTo>
                  <a:lnTo>
                    <a:pt x="12692" y="1673"/>
                  </a:lnTo>
                  <a:lnTo>
                    <a:pt x="12774" y="1660"/>
                  </a:lnTo>
                  <a:lnTo>
                    <a:pt x="12855" y="1632"/>
                  </a:lnTo>
                  <a:lnTo>
                    <a:pt x="12937" y="1605"/>
                  </a:lnTo>
                  <a:lnTo>
                    <a:pt x="13073" y="1524"/>
                  </a:lnTo>
                  <a:lnTo>
                    <a:pt x="13195" y="1428"/>
                  </a:lnTo>
                  <a:lnTo>
                    <a:pt x="13304" y="1306"/>
                  </a:lnTo>
                  <a:lnTo>
                    <a:pt x="13386" y="1156"/>
                  </a:lnTo>
                  <a:lnTo>
                    <a:pt x="13413" y="1088"/>
                  </a:lnTo>
                  <a:lnTo>
                    <a:pt x="13427" y="1007"/>
                  </a:lnTo>
                  <a:lnTo>
                    <a:pt x="13440" y="925"/>
                  </a:lnTo>
                  <a:lnTo>
                    <a:pt x="13440" y="844"/>
                  </a:lnTo>
                  <a:lnTo>
                    <a:pt x="13440" y="748"/>
                  </a:lnTo>
                  <a:lnTo>
                    <a:pt x="13427" y="667"/>
                  </a:lnTo>
                  <a:lnTo>
                    <a:pt x="13413" y="585"/>
                  </a:lnTo>
                  <a:lnTo>
                    <a:pt x="13386" y="517"/>
                  </a:lnTo>
                  <a:lnTo>
                    <a:pt x="13304" y="367"/>
                  </a:lnTo>
                  <a:lnTo>
                    <a:pt x="13195" y="245"/>
                  </a:lnTo>
                  <a:lnTo>
                    <a:pt x="13073" y="150"/>
                  </a:lnTo>
                  <a:lnTo>
                    <a:pt x="12937" y="68"/>
                  </a:lnTo>
                  <a:lnTo>
                    <a:pt x="12855" y="41"/>
                  </a:lnTo>
                  <a:lnTo>
                    <a:pt x="12774" y="27"/>
                  </a:lnTo>
                  <a:lnTo>
                    <a:pt x="12692" y="14"/>
                  </a:lnTo>
                  <a:lnTo>
                    <a:pt x="12611"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9"/>
            <p:cNvSpPr/>
            <p:nvPr/>
          </p:nvSpPr>
          <p:spPr>
            <a:xfrm>
              <a:off x="3751797" y="4025258"/>
              <a:ext cx="475039" cy="59163"/>
            </a:xfrm>
            <a:custGeom>
              <a:avLst/>
              <a:gdLst/>
              <a:ahLst/>
              <a:cxnLst/>
              <a:rect l="l" t="t" r="r" b="b"/>
              <a:pathLst>
                <a:path w="13441" h="1674" extrusionOk="0">
                  <a:moveTo>
                    <a:pt x="831" y="0"/>
                  </a:moveTo>
                  <a:lnTo>
                    <a:pt x="749" y="14"/>
                  </a:lnTo>
                  <a:lnTo>
                    <a:pt x="667" y="28"/>
                  </a:lnTo>
                  <a:lnTo>
                    <a:pt x="586" y="41"/>
                  </a:lnTo>
                  <a:lnTo>
                    <a:pt x="518" y="68"/>
                  </a:lnTo>
                  <a:lnTo>
                    <a:pt x="368" y="150"/>
                  </a:lnTo>
                  <a:lnTo>
                    <a:pt x="246" y="245"/>
                  </a:lnTo>
                  <a:lnTo>
                    <a:pt x="151" y="368"/>
                  </a:lnTo>
                  <a:lnTo>
                    <a:pt x="69" y="517"/>
                  </a:lnTo>
                  <a:lnTo>
                    <a:pt x="42" y="585"/>
                  </a:lnTo>
                  <a:lnTo>
                    <a:pt x="15" y="667"/>
                  </a:lnTo>
                  <a:lnTo>
                    <a:pt x="1" y="748"/>
                  </a:lnTo>
                  <a:lnTo>
                    <a:pt x="1" y="844"/>
                  </a:lnTo>
                  <a:lnTo>
                    <a:pt x="1" y="925"/>
                  </a:lnTo>
                  <a:lnTo>
                    <a:pt x="15" y="1007"/>
                  </a:lnTo>
                  <a:lnTo>
                    <a:pt x="42" y="1089"/>
                  </a:lnTo>
                  <a:lnTo>
                    <a:pt x="69" y="1170"/>
                  </a:lnTo>
                  <a:lnTo>
                    <a:pt x="151" y="1306"/>
                  </a:lnTo>
                  <a:lnTo>
                    <a:pt x="246" y="1429"/>
                  </a:lnTo>
                  <a:lnTo>
                    <a:pt x="368" y="1537"/>
                  </a:lnTo>
                  <a:lnTo>
                    <a:pt x="518" y="1605"/>
                  </a:lnTo>
                  <a:lnTo>
                    <a:pt x="586" y="1633"/>
                  </a:lnTo>
                  <a:lnTo>
                    <a:pt x="667" y="1660"/>
                  </a:lnTo>
                  <a:lnTo>
                    <a:pt x="749" y="1673"/>
                  </a:lnTo>
                  <a:lnTo>
                    <a:pt x="12692" y="1673"/>
                  </a:lnTo>
                  <a:lnTo>
                    <a:pt x="12774" y="1660"/>
                  </a:lnTo>
                  <a:lnTo>
                    <a:pt x="12855" y="1633"/>
                  </a:lnTo>
                  <a:lnTo>
                    <a:pt x="12937" y="1605"/>
                  </a:lnTo>
                  <a:lnTo>
                    <a:pt x="13073" y="1537"/>
                  </a:lnTo>
                  <a:lnTo>
                    <a:pt x="13195" y="1429"/>
                  </a:lnTo>
                  <a:lnTo>
                    <a:pt x="13304" y="1306"/>
                  </a:lnTo>
                  <a:lnTo>
                    <a:pt x="13386" y="1170"/>
                  </a:lnTo>
                  <a:lnTo>
                    <a:pt x="13413" y="1089"/>
                  </a:lnTo>
                  <a:lnTo>
                    <a:pt x="13427" y="1007"/>
                  </a:lnTo>
                  <a:lnTo>
                    <a:pt x="13440" y="925"/>
                  </a:lnTo>
                  <a:lnTo>
                    <a:pt x="13440" y="844"/>
                  </a:lnTo>
                  <a:lnTo>
                    <a:pt x="13440" y="748"/>
                  </a:lnTo>
                  <a:lnTo>
                    <a:pt x="13427" y="667"/>
                  </a:lnTo>
                  <a:lnTo>
                    <a:pt x="13413" y="585"/>
                  </a:lnTo>
                  <a:lnTo>
                    <a:pt x="13386" y="517"/>
                  </a:lnTo>
                  <a:lnTo>
                    <a:pt x="13304" y="368"/>
                  </a:lnTo>
                  <a:lnTo>
                    <a:pt x="13195" y="245"/>
                  </a:lnTo>
                  <a:lnTo>
                    <a:pt x="13073" y="150"/>
                  </a:lnTo>
                  <a:lnTo>
                    <a:pt x="12937" y="68"/>
                  </a:lnTo>
                  <a:lnTo>
                    <a:pt x="12855" y="41"/>
                  </a:lnTo>
                  <a:lnTo>
                    <a:pt x="12774" y="28"/>
                  </a:lnTo>
                  <a:lnTo>
                    <a:pt x="12692" y="14"/>
                  </a:lnTo>
                  <a:lnTo>
                    <a:pt x="12611"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9"/>
            <p:cNvSpPr/>
            <p:nvPr/>
          </p:nvSpPr>
          <p:spPr>
            <a:xfrm>
              <a:off x="3751797" y="4159879"/>
              <a:ext cx="475039" cy="58669"/>
            </a:xfrm>
            <a:custGeom>
              <a:avLst/>
              <a:gdLst/>
              <a:ahLst/>
              <a:cxnLst/>
              <a:rect l="l" t="t" r="r" b="b"/>
              <a:pathLst>
                <a:path w="13441" h="1660" extrusionOk="0">
                  <a:moveTo>
                    <a:pt x="749" y="0"/>
                  </a:moveTo>
                  <a:lnTo>
                    <a:pt x="667" y="14"/>
                  </a:lnTo>
                  <a:lnTo>
                    <a:pt x="586" y="27"/>
                  </a:lnTo>
                  <a:lnTo>
                    <a:pt x="518" y="54"/>
                  </a:lnTo>
                  <a:lnTo>
                    <a:pt x="368" y="136"/>
                  </a:lnTo>
                  <a:lnTo>
                    <a:pt x="246" y="245"/>
                  </a:lnTo>
                  <a:lnTo>
                    <a:pt x="151" y="367"/>
                  </a:lnTo>
                  <a:lnTo>
                    <a:pt x="69" y="503"/>
                  </a:lnTo>
                  <a:lnTo>
                    <a:pt x="42" y="585"/>
                  </a:lnTo>
                  <a:lnTo>
                    <a:pt x="15" y="653"/>
                  </a:lnTo>
                  <a:lnTo>
                    <a:pt x="1" y="748"/>
                  </a:lnTo>
                  <a:lnTo>
                    <a:pt x="1" y="830"/>
                  </a:lnTo>
                  <a:lnTo>
                    <a:pt x="1" y="911"/>
                  </a:lnTo>
                  <a:lnTo>
                    <a:pt x="15" y="993"/>
                  </a:lnTo>
                  <a:lnTo>
                    <a:pt x="42" y="1075"/>
                  </a:lnTo>
                  <a:lnTo>
                    <a:pt x="69" y="1156"/>
                  </a:lnTo>
                  <a:lnTo>
                    <a:pt x="151" y="1292"/>
                  </a:lnTo>
                  <a:lnTo>
                    <a:pt x="246" y="1415"/>
                  </a:lnTo>
                  <a:lnTo>
                    <a:pt x="368" y="1523"/>
                  </a:lnTo>
                  <a:lnTo>
                    <a:pt x="518" y="1592"/>
                  </a:lnTo>
                  <a:lnTo>
                    <a:pt x="586" y="1619"/>
                  </a:lnTo>
                  <a:lnTo>
                    <a:pt x="667" y="1646"/>
                  </a:lnTo>
                  <a:lnTo>
                    <a:pt x="749" y="1660"/>
                  </a:lnTo>
                  <a:lnTo>
                    <a:pt x="12692" y="1660"/>
                  </a:lnTo>
                  <a:lnTo>
                    <a:pt x="12774" y="1646"/>
                  </a:lnTo>
                  <a:lnTo>
                    <a:pt x="12855" y="1619"/>
                  </a:lnTo>
                  <a:lnTo>
                    <a:pt x="12937" y="1592"/>
                  </a:lnTo>
                  <a:lnTo>
                    <a:pt x="13073" y="1523"/>
                  </a:lnTo>
                  <a:lnTo>
                    <a:pt x="13195" y="1415"/>
                  </a:lnTo>
                  <a:lnTo>
                    <a:pt x="13304" y="1292"/>
                  </a:lnTo>
                  <a:lnTo>
                    <a:pt x="13386" y="1156"/>
                  </a:lnTo>
                  <a:lnTo>
                    <a:pt x="13413" y="1075"/>
                  </a:lnTo>
                  <a:lnTo>
                    <a:pt x="13427" y="993"/>
                  </a:lnTo>
                  <a:lnTo>
                    <a:pt x="13440" y="911"/>
                  </a:lnTo>
                  <a:lnTo>
                    <a:pt x="13440" y="830"/>
                  </a:lnTo>
                  <a:lnTo>
                    <a:pt x="13440" y="748"/>
                  </a:lnTo>
                  <a:lnTo>
                    <a:pt x="13427" y="653"/>
                  </a:lnTo>
                  <a:lnTo>
                    <a:pt x="13413" y="585"/>
                  </a:lnTo>
                  <a:lnTo>
                    <a:pt x="13386" y="503"/>
                  </a:lnTo>
                  <a:lnTo>
                    <a:pt x="13304" y="367"/>
                  </a:lnTo>
                  <a:lnTo>
                    <a:pt x="13195" y="245"/>
                  </a:lnTo>
                  <a:lnTo>
                    <a:pt x="13073" y="136"/>
                  </a:lnTo>
                  <a:lnTo>
                    <a:pt x="12937" y="54"/>
                  </a:lnTo>
                  <a:lnTo>
                    <a:pt x="12855" y="27"/>
                  </a:lnTo>
                  <a:lnTo>
                    <a:pt x="12774" y="14"/>
                  </a:lnTo>
                  <a:lnTo>
                    <a:pt x="12692"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9"/>
            <p:cNvSpPr/>
            <p:nvPr/>
          </p:nvSpPr>
          <p:spPr>
            <a:xfrm>
              <a:off x="3751797" y="4294005"/>
              <a:ext cx="475039" cy="58669"/>
            </a:xfrm>
            <a:custGeom>
              <a:avLst/>
              <a:gdLst/>
              <a:ahLst/>
              <a:cxnLst/>
              <a:rect l="l" t="t" r="r" b="b"/>
              <a:pathLst>
                <a:path w="13441" h="1660" extrusionOk="0">
                  <a:moveTo>
                    <a:pt x="749" y="0"/>
                  </a:moveTo>
                  <a:lnTo>
                    <a:pt x="667" y="14"/>
                  </a:lnTo>
                  <a:lnTo>
                    <a:pt x="586" y="27"/>
                  </a:lnTo>
                  <a:lnTo>
                    <a:pt x="518" y="68"/>
                  </a:lnTo>
                  <a:lnTo>
                    <a:pt x="368" y="136"/>
                  </a:lnTo>
                  <a:lnTo>
                    <a:pt x="246" y="245"/>
                  </a:lnTo>
                  <a:lnTo>
                    <a:pt x="151" y="367"/>
                  </a:lnTo>
                  <a:lnTo>
                    <a:pt x="69" y="503"/>
                  </a:lnTo>
                  <a:lnTo>
                    <a:pt x="42" y="585"/>
                  </a:lnTo>
                  <a:lnTo>
                    <a:pt x="15" y="667"/>
                  </a:lnTo>
                  <a:lnTo>
                    <a:pt x="1" y="748"/>
                  </a:lnTo>
                  <a:lnTo>
                    <a:pt x="1" y="830"/>
                  </a:lnTo>
                  <a:lnTo>
                    <a:pt x="1" y="911"/>
                  </a:lnTo>
                  <a:lnTo>
                    <a:pt x="15" y="993"/>
                  </a:lnTo>
                  <a:lnTo>
                    <a:pt x="42" y="1075"/>
                  </a:lnTo>
                  <a:lnTo>
                    <a:pt x="69" y="1156"/>
                  </a:lnTo>
                  <a:lnTo>
                    <a:pt x="151" y="1292"/>
                  </a:lnTo>
                  <a:lnTo>
                    <a:pt x="246" y="1415"/>
                  </a:lnTo>
                  <a:lnTo>
                    <a:pt x="368" y="1524"/>
                  </a:lnTo>
                  <a:lnTo>
                    <a:pt x="518" y="1592"/>
                  </a:lnTo>
                  <a:lnTo>
                    <a:pt x="586" y="1619"/>
                  </a:lnTo>
                  <a:lnTo>
                    <a:pt x="667" y="1646"/>
                  </a:lnTo>
                  <a:lnTo>
                    <a:pt x="749" y="1660"/>
                  </a:lnTo>
                  <a:lnTo>
                    <a:pt x="12692" y="1660"/>
                  </a:lnTo>
                  <a:lnTo>
                    <a:pt x="12774" y="1646"/>
                  </a:lnTo>
                  <a:lnTo>
                    <a:pt x="12855" y="1619"/>
                  </a:lnTo>
                  <a:lnTo>
                    <a:pt x="12937" y="1592"/>
                  </a:lnTo>
                  <a:lnTo>
                    <a:pt x="13073" y="1524"/>
                  </a:lnTo>
                  <a:lnTo>
                    <a:pt x="13195" y="1415"/>
                  </a:lnTo>
                  <a:lnTo>
                    <a:pt x="13304" y="1292"/>
                  </a:lnTo>
                  <a:lnTo>
                    <a:pt x="13386" y="1156"/>
                  </a:lnTo>
                  <a:lnTo>
                    <a:pt x="13413" y="1075"/>
                  </a:lnTo>
                  <a:lnTo>
                    <a:pt x="13427" y="993"/>
                  </a:lnTo>
                  <a:lnTo>
                    <a:pt x="13440" y="911"/>
                  </a:lnTo>
                  <a:lnTo>
                    <a:pt x="13440" y="830"/>
                  </a:lnTo>
                  <a:lnTo>
                    <a:pt x="13440" y="748"/>
                  </a:lnTo>
                  <a:lnTo>
                    <a:pt x="13427" y="667"/>
                  </a:lnTo>
                  <a:lnTo>
                    <a:pt x="13413" y="585"/>
                  </a:lnTo>
                  <a:lnTo>
                    <a:pt x="13386" y="503"/>
                  </a:lnTo>
                  <a:lnTo>
                    <a:pt x="13304" y="367"/>
                  </a:lnTo>
                  <a:lnTo>
                    <a:pt x="13195" y="245"/>
                  </a:lnTo>
                  <a:lnTo>
                    <a:pt x="13073" y="136"/>
                  </a:lnTo>
                  <a:lnTo>
                    <a:pt x="12937" y="68"/>
                  </a:lnTo>
                  <a:lnTo>
                    <a:pt x="12855" y="27"/>
                  </a:lnTo>
                  <a:lnTo>
                    <a:pt x="12774" y="14"/>
                  </a:lnTo>
                  <a:lnTo>
                    <a:pt x="12692"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9"/>
            <p:cNvSpPr/>
            <p:nvPr/>
          </p:nvSpPr>
          <p:spPr>
            <a:xfrm>
              <a:off x="3751797" y="4428132"/>
              <a:ext cx="475039" cy="58669"/>
            </a:xfrm>
            <a:custGeom>
              <a:avLst/>
              <a:gdLst/>
              <a:ahLst/>
              <a:cxnLst/>
              <a:rect l="l" t="t" r="r" b="b"/>
              <a:pathLst>
                <a:path w="13441" h="1660" extrusionOk="0">
                  <a:moveTo>
                    <a:pt x="749" y="0"/>
                  </a:moveTo>
                  <a:lnTo>
                    <a:pt x="667" y="14"/>
                  </a:lnTo>
                  <a:lnTo>
                    <a:pt x="586" y="41"/>
                  </a:lnTo>
                  <a:lnTo>
                    <a:pt x="518" y="68"/>
                  </a:lnTo>
                  <a:lnTo>
                    <a:pt x="368" y="136"/>
                  </a:lnTo>
                  <a:lnTo>
                    <a:pt x="246" y="245"/>
                  </a:lnTo>
                  <a:lnTo>
                    <a:pt x="151" y="367"/>
                  </a:lnTo>
                  <a:lnTo>
                    <a:pt x="69" y="504"/>
                  </a:lnTo>
                  <a:lnTo>
                    <a:pt x="42" y="585"/>
                  </a:lnTo>
                  <a:lnTo>
                    <a:pt x="15" y="667"/>
                  </a:lnTo>
                  <a:lnTo>
                    <a:pt x="1" y="748"/>
                  </a:lnTo>
                  <a:lnTo>
                    <a:pt x="1" y="830"/>
                  </a:lnTo>
                  <a:lnTo>
                    <a:pt x="1" y="912"/>
                  </a:lnTo>
                  <a:lnTo>
                    <a:pt x="15" y="993"/>
                  </a:lnTo>
                  <a:lnTo>
                    <a:pt x="42" y="1075"/>
                  </a:lnTo>
                  <a:lnTo>
                    <a:pt x="69" y="1156"/>
                  </a:lnTo>
                  <a:lnTo>
                    <a:pt x="151" y="1292"/>
                  </a:lnTo>
                  <a:lnTo>
                    <a:pt x="246" y="1415"/>
                  </a:lnTo>
                  <a:lnTo>
                    <a:pt x="368" y="1524"/>
                  </a:lnTo>
                  <a:lnTo>
                    <a:pt x="518" y="1605"/>
                  </a:lnTo>
                  <a:lnTo>
                    <a:pt x="586" y="1633"/>
                  </a:lnTo>
                  <a:lnTo>
                    <a:pt x="667" y="1646"/>
                  </a:lnTo>
                  <a:lnTo>
                    <a:pt x="749" y="1660"/>
                  </a:lnTo>
                  <a:lnTo>
                    <a:pt x="12692" y="1660"/>
                  </a:lnTo>
                  <a:lnTo>
                    <a:pt x="12774" y="1646"/>
                  </a:lnTo>
                  <a:lnTo>
                    <a:pt x="12855" y="1633"/>
                  </a:lnTo>
                  <a:lnTo>
                    <a:pt x="12937" y="1605"/>
                  </a:lnTo>
                  <a:lnTo>
                    <a:pt x="13073" y="1524"/>
                  </a:lnTo>
                  <a:lnTo>
                    <a:pt x="13195" y="1415"/>
                  </a:lnTo>
                  <a:lnTo>
                    <a:pt x="13304" y="1292"/>
                  </a:lnTo>
                  <a:lnTo>
                    <a:pt x="13386" y="1156"/>
                  </a:lnTo>
                  <a:lnTo>
                    <a:pt x="13413" y="1075"/>
                  </a:lnTo>
                  <a:lnTo>
                    <a:pt x="13427" y="993"/>
                  </a:lnTo>
                  <a:lnTo>
                    <a:pt x="13440" y="912"/>
                  </a:lnTo>
                  <a:lnTo>
                    <a:pt x="13440" y="830"/>
                  </a:lnTo>
                  <a:lnTo>
                    <a:pt x="13440" y="748"/>
                  </a:lnTo>
                  <a:lnTo>
                    <a:pt x="13427" y="667"/>
                  </a:lnTo>
                  <a:lnTo>
                    <a:pt x="13413" y="585"/>
                  </a:lnTo>
                  <a:lnTo>
                    <a:pt x="13386" y="504"/>
                  </a:lnTo>
                  <a:lnTo>
                    <a:pt x="13304" y="367"/>
                  </a:lnTo>
                  <a:lnTo>
                    <a:pt x="13195" y="245"/>
                  </a:lnTo>
                  <a:lnTo>
                    <a:pt x="13073" y="136"/>
                  </a:lnTo>
                  <a:lnTo>
                    <a:pt x="12937" y="68"/>
                  </a:lnTo>
                  <a:lnTo>
                    <a:pt x="12855" y="41"/>
                  </a:lnTo>
                  <a:lnTo>
                    <a:pt x="12774" y="14"/>
                  </a:lnTo>
                  <a:lnTo>
                    <a:pt x="12692"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29"/>
            <p:cNvSpPr/>
            <p:nvPr/>
          </p:nvSpPr>
          <p:spPr>
            <a:xfrm>
              <a:off x="3667681" y="3622843"/>
              <a:ext cx="25517" cy="25517"/>
            </a:xfrm>
            <a:custGeom>
              <a:avLst/>
              <a:gdLst/>
              <a:ahLst/>
              <a:cxnLst/>
              <a:rect l="l" t="t" r="r" b="b"/>
              <a:pathLst>
                <a:path w="722" h="722" extrusionOk="0">
                  <a:moveTo>
                    <a:pt x="354" y="1"/>
                  </a:moveTo>
                  <a:lnTo>
                    <a:pt x="286" y="15"/>
                  </a:lnTo>
                  <a:lnTo>
                    <a:pt x="218" y="28"/>
                  </a:lnTo>
                  <a:lnTo>
                    <a:pt x="164" y="69"/>
                  </a:lnTo>
                  <a:lnTo>
                    <a:pt x="109" y="110"/>
                  </a:lnTo>
                  <a:lnTo>
                    <a:pt x="69" y="164"/>
                  </a:lnTo>
                  <a:lnTo>
                    <a:pt x="28" y="219"/>
                  </a:lnTo>
                  <a:lnTo>
                    <a:pt x="14" y="287"/>
                  </a:lnTo>
                  <a:lnTo>
                    <a:pt x="1" y="355"/>
                  </a:lnTo>
                  <a:lnTo>
                    <a:pt x="14" y="436"/>
                  </a:lnTo>
                  <a:lnTo>
                    <a:pt x="28" y="491"/>
                  </a:lnTo>
                  <a:lnTo>
                    <a:pt x="69" y="559"/>
                  </a:lnTo>
                  <a:lnTo>
                    <a:pt x="109" y="613"/>
                  </a:lnTo>
                  <a:lnTo>
                    <a:pt x="164" y="654"/>
                  </a:lnTo>
                  <a:lnTo>
                    <a:pt x="218" y="681"/>
                  </a:lnTo>
                  <a:lnTo>
                    <a:pt x="286" y="708"/>
                  </a:lnTo>
                  <a:lnTo>
                    <a:pt x="354" y="722"/>
                  </a:lnTo>
                  <a:lnTo>
                    <a:pt x="436" y="708"/>
                  </a:lnTo>
                  <a:lnTo>
                    <a:pt x="504" y="681"/>
                  </a:lnTo>
                  <a:lnTo>
                    <a:pt x="558" y="654"/>
                  </a:lnTo>
                  <a:lnTo>
                    <a:pt x="613" y="613"/>
                  </a:lnTo>
                  <a:lnTo>
                    <a:pt x="653" y="559"/>
                  </a:lnTo>
                  <a:lnTo>
                    <a:pt x="681" y="491"/>
                  </a:lnTo>
                  <a:lnTo>
                    <a:pt x="708" y="436"/>
                  </a:lnTo>
                  <a:lnTo>
                    <a:pt x="721" y="355"/>
                  </a:lnTo>
                  <a:lnTo>
                    <a:pt x="708" y="287"/>
                  </a:lnTo>
                  <a:lnTo>
                    <a:pt x="681" y="219"/>
                  </a:lnTo>
                  <a:lnTo>
                    <a:pt x="653" y="164"/>
                  </a:lnTo>
                  <a:lnTo>
                    <a:pt x="613" y="110"/>
                  </a:lnTo>
                  <a:lnTo>
                    <a:pt x="558" y="69"/>
                  </a:lnTo>
                  <a:lnTo>
                    <a:pt x="504" y="28"/>
                  </a:lnTo>
                  <a:lnTo>
                    <a:pt x="436" y="15"/>
                  </a:lnTo>
                  <a:lnTo>
                    <a:pt x="354" y="1"/>
                  </a:lnTo>
                  <a:close/>
                </a:path>
              </a:pathLst>
            </a:custGeom>
            <a:solidFill>
              <a:srgbClr val="1739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29"/>
            <p:cNvSpPr/>
            <p:nvPr/>
          </p:nvSpPr>
          <p:spPr>
            <a:xfrm>
              <a:off x="3667681" y="3656525"/>
              <a:ext cx="25517" cy="25517"/>
            </a:xfrm>
            <a:custGeom>
              <a:avLst/>
              <a:gdLst/>
              <a:ahLst/>
              <a:cxnLst/>
              <a:rect l="l" t="t" r="r" b="b"/>
              <a:pathLst>
                <a:path w="722" h="722" extrusionOk="0">
                  <a:moveTo>
                    <a:pt x="354" y="0"/>
                  </a:moveTo>
                  <a:lnTo>
                    <a:pt x="286" y="14"/>
                  </a:lnTo>
                  <a:lnTo>
                    <a:pt x="218" y="27"/>
                  </a:lnTo>
                  <a:lnTo>
                    <a:pt x="164" y="68"/>
                  </a:lnTo>
                  <a:lnTo>
                    <a:pt x="109" y="109"/>
                  </a:lnTo>
                  <a:lnTo>
                    <a:pt x="69" y="163"/>
                  </a:lnTo>
                  <a:lnTo>
                    <a:pt x="28" y="218"/>
                  </a:lnTo>
                  <a:lnTo>
                    <a:pt x="14" y="286"/>
                  </a:lnTo>
                  <a:lnTo>
                    <a:pt x="1" y="354"/>
                  </a:lnTo>
                  <a:lnTo>
                    <a:pt x="14" y="435"/>
                  </a:lnTo>
                  <a:lnTo>
                    <a:pt x="28" y="503"/>
                  </a:lnTo>
                  <a:lnTo>
                    <a:pt x="69" y="558"/>
                  </a:lnTo>
                  <a:lnTo>
                    <a:pt x="109" y="612"/>
                  </a:lnTo>
                  <a:lnTo>
                    <a:pt x="164" y="653"/>
                  </a:lnTo>
                  <a:lnTo>
                    <a:pt x="218" y="694"/>
                  </a:lnTo>
                  <a:lnTo>
                    <a:pt x="286" y="707"/>
                  </a:lnTo>
                  <a:lnTo>
                    <a:pt x="354" y="721"/>
                  </a:lnTo>
                  <a:lnTo>
                    <a:pt x="436" y="707"/>
                  </a:lnTo>
                  <a:lnTo>
                    <a:pt x="504" y="694"/>
                  </a:lnTo>
                  <a:lnTo>
                    <a:pt x="558" y="653"/>
                  </a:lnTo>
                  <a:lnTo>
                    <a:pt x="613" y="612"/>
                  </a:lnTo>
                  <a:lnTo>
                    <a:pt x="653" y="558"/>
                  </a:lnTo>
                  <a:lnTo>
                    <a:pt x="681" y="503"/>
                  </a:lnTo>
                  <a:lnTo>
                    <a:pt x="708" y="435"/>
                  </a:lnTo>
                  <a:lnTo>
                    <a:pt x="721" y="354"/>
                  </a:lnTo>
                  <a:lnTo>
                    <a:pt x="708" y="286"/>
                  </a:lnTo>
                  <a:lnTo>
                    <a:pt x="681" y="218"/>
                  </a:lnTo>
                  <a:lnTo>
                    <a:pt x="653" y="163"/>
                  </a:lnTo>
                  <a:lnTo>
                    <a:pt x="613" y="109"/>
                  </a:lnTo>
                  <a:lnTo>
                    <a:pt x="558" y="68"/>
                  </a:lnTo>
                  <a:lnTo>
                    <a:pt x="504" y="27"/>
                  </a:lnTo>
                  <a:lnTo>
                    <a:pt x="436" y="14"/>
                  </a:lnTo>
                  <a:lnTo>
                    <a:pt x="354"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29"/>
            <p:cNvSpPr/>
            <p:nvPr/>
          </p:nvSpPr>
          <p:spPr>
            <a:xfrm>
              <a:off x="3667681" y="3757005"/>
              <a:ext cx="25517" cy="25517"/>
            </a:xfrm>
            <a:custGeom>
              <a:avLst/>
              <a:gdLst/>
              <a:ahLst/>
              <a:cxnLst/>
              <a:rect l="l" t="t" r="r" b="b"/>
              <a:pathLst>
                <a:path w="722" h="722" extrusionOk="0">
                  <a:moveTo>
                    <a:pt x="354" y="0"/>
                  </a:moveTo>
                  <a:lnTo>
                    <a:pt x="286" y="14"/>
                  </a:lnTo>
                  <a:lnTo>
                    <a:pt x="218" y="27"/>
                  </a:lnTo>
                  <a:lnTo>
                    <a:pt x="164" y="68"/>
                  </a:lnTo>
                  <a:lnTo>
                    <a:pt x="109" y="109"/>
                  </a:lnTo>
                  <a:lnTo>
                    <a:pt x="69" y="163"/>
                  </a:lnTo>
                  <a:lnTo>
                    <a:pt x="28" y="218"/>
                  </a:lnTo>
                  <a:lnTo>
                    <a:pt x="14" y="286"/>
                  </a:lnTo>
                  <a:lnTo>
                    <a:pt x="1" y="354"/>
                  </a:lnTo>
                  <a:lnTo>
                    <a:pt x="14" y="435"/>
                  </a:lnTo>
                  <a:lnTo>
                    <a:pt x="28" y="503"/>
                  </a:lnTo>
                  <a:lnTo>
                    <a:pt x="69" y="558"/>
                  </a:lnTo>
                  <a:lnTo>
                    <a:pt x="109" y="612"/>
                  </a:lnTo>
                  <a:lnTo>
                    <a:pt x="164" y="653"/>
                  </a:lnTo>
                  <a:lnTo>
                    <a:pt x="218" y="694"/>
                  </a:lnTo>
                  <a:lnTo>
                    <a:pt x="286" y="707"/>
                  </a:lnTo>
                  <a:lnTo>
                    <a:pt x="354" y="721"/>
                  </a:lnTo>
                  <a:lnTo>
                    <a:pt x="436" y="707"/>
                  </a:lnTo>
                  <a:lnTo>
                    <a:pt x="504" y="694"/>
                  </a:lnTo>
                  <a:lnTo>
                    <a:pt x="558" y="653"/>
                  </a:lnTo>
                  <a:lnTo>
                    <a:pt x="613" y="612"/>
                  </a:lnTo>
                  <a:lnTo>
                    <a:pt x="653" y="558"/>
                  </a:lnTo>
                  <a:lnTo>
                    <a:pt x="681" y="503"/>
                  </a:lnTo>
                  <a:lnTo>
                    <a:pt x="708" y="435"/>
                  </a:lnTo>
                  <a:lnTo>
                    <a:pt x="721" y="354"/>
                  </a:lnTo>
                  <a:lnTo>
                    <a:pt x="708" y="286"/>
                  </a:lnTo>
                  <a:lnTo>
                    <a:pt x="681" y="218"/>
                  </a:lnTo>
                  <a:lnTo>
                    <a:pt x="653" y="163"/>
                  </a:lnTo>
                  <a:lnTo>
                    <a:pt x="613" y="109"/>
                  </a:lnTo>
                  <a:lnTo>
                    <a:pt x="558" y="68"/>
                  </a:lnTo>
                  <a:lnTo>
                    <a:pt x="504" y="27"/>
                  </a:lnTo>
                  <a:lnTo>
                    <a:pt x="436" y="14"/>
                  </a:lnTo>
                  <a:lnTo>
                    <a:pt x="3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29"/>
            <p:cNvSpPr/>
            <p:nvPr/>
          </p:nvSpPr>
          <p:spPr>
            <a:xfrm>
              <a:off x="3667681" y="3790652"/>
              <a:ext cx="25517" cy="25517"/>
            </a:xfrm>
            <a:custGeom>
              <a:avLst/>
              <a:gdLst/>
              <a:ahLst/>
              <a:cxnLst/>
              <a:rect l="l" t="t" r="r" b="b"/>
              <a:pathLst>
                <a:path w="722" h="722" extrusionOk="0">
                  <a:moveTo>
                    <a:pt x="354" y="0"/>
                  </a:moveTo>
                  <a:lnTo>
                    <a:pt x="286" y="14"/>
                  </a:lnTo>
                  <a:lnTo>
                    <a:pt x="218" y="27"/>
                  </a:lnTo>
                  <a:lnTo>
                    <a:pt x="164" y="68"/>
                  </a:lnTo>
                  <a:lnTo>
                    <a:pt x="109" y="109"/>
                  </a:lnTo>
                  <a:lnTo>
                    <a:pt x="69" y="163"/>
                  </a:lnTo>
                  <a:lnTo>
                    <a:pt x="28" y="218"/>
                  </a:lnTo>
                  <a:lnTo>
                    <a:pt x="14" y="286"/>
                  </a:lnTo>
                  <a:lnTo>
                    <a:pt x="1" y="354"/>
                  </a:lnTo>
                  <a:lnTo>
                    <a:pt x="14" y="436"/>
                  </a:lnTo>
                  <a:lnTo>
                    <a:pt x="28" y="504"/>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4"/>
                  </a:lnTo>
                  <a:lnTo>
                    <a:pt x="708" y="436"/>
                  </a:lnTo>
                  <a:lnTo>
                    <a:pt x="721" y="354"/>
                  </a:lnTo>
                  <a:lnTo>
                    <a:pt x="708" y="286"/>
                  </a:lnTo>
                  <a:lnTo>
                    <a:pt x="681" y="218"/>
                  </a:lnTo>
                  <a:lnTo>
                    <a:pt x="653" y="163"/>
                  </a:lnTo>
                  <a:lnTo>
                    <a:pt x="613" y="109"/>
                  </a:lnTo>
                  <a:lnTo>
                    <a:pt x="558" y="68"/>
                  </a:lnTo>
                  <a:lnTo>
                    <a:pt x="504" y="27"/>
                  </a:lnTo>
                  <a:lnTo>
                    <a:pt x="436" y="14"/>
                  </a:lnTo>
                  <a:lnTo>
                    <a:pt x="354"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29"/>
            <p:cNvSpPr/>
            <p:nvPr/>
          </p:nvSpPr>
          <p:spPr>
            <a:xfrm>
              <a:off x="3667681" y="4025258"/>
              <a:ext cx="25517" cy="25517"/>
            </a:xfrm>
            <a:custGeom>
              <a:avLst/>
              <a:gdLst/>
              <a:ahLst/>
              <a:cxnLst/>
              <a:rect l="l" t="t" r="r" b="b"/>
              <a:pathLst>
                <a:path w="722" h="722" extrusionOk="0">
                  <a:moveTo>
                    <a:pt x="354" y="0"/>
                  </a:moveTo>
                  <a:lnTo>
                    <a:pt x="286" y="14"/>
                  </a:lnTo>
                  <a:lnTo>
                    <a:pt x="218" y="41"/>
                  </a:lnTo>
                  <a:lnTo>
                    <a:pt x="164" y="68"/>
                  </a:lnTo>
                  <a:lnTo>
                    <a:pt x="109" y="109"/>
                  </a:lnTo>
                  <a:lnTo>
                    <a:pt x="69" y="164"/>
                  </a:lnTo>
                  <a:lnTo>
                    <a:pt x="28" y="218"/>
                  </a:lnTo>
                  <a:lnTo>
                    <a:pt x="14" y="286"/>
                  </a:lnTo>
                  <a:lnTo>
                    <a:pt x="1" y="368"/>
                  </a:lnTo>
                  <a:lnTo>
                    <a:pt x="14" y="436"/>
                  </a:lnTo>
                  <a:lnTo>
                    <a:pt x="28" y="504"/>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4"/>
                  </a:lnTo>
                  <a:lnTo>
                    <a:pt x="708" y="436"/>
                  </a:lnTo>
                  <a:lnTo>
                    <a:pt x="721" y="368"/>
                  </a:lnTo>
                  <a:lnTo>
                    <a:pt x="708" y="286"/>
                  </a:lnTo>
                  <a:lnTo>
                    <a:pt x="681" y="218"/>
                  </a:lnTo>
                  <a:lnTo>
                    <a:pt x="653" y="164"/>
                  </a:lnTo>
                  <a:lnTo>
                    <a:pt x="613" y="109"/>
                  </a:lnTo>
                  <a:lnTo>
                    <a:pt x="558" y="68"/>
                  </a:lnTo>
                  <a:lnTo>
                    <a:pt x="504" y="41"/>
                  </a:lnTo>
                  <a:lnTo>
                    <a:pt x="436" y="14"/>
                  </a:lnTo>
                  <a:lnTo>
                    <a:pt x="3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9"/>
            <p:cNvSpPr/>
            <p:nvPr/>
          </p:nvSpPr>
          <p:spPr>
            <a:xfrm>
              <a:off x="3667681" y="4059399"/>
              <a:ext cx="25517" cy="25022"/>
            </a:xfrm>
            <a:custGeom>
              <a:avLst/>
              <a:gdLst/>
              <a:ahLst/>
              <a:cxnLst/>
              <a:rect l="l" t="t" r="r" b="b"/>
              <a:pathLst>
                <a:path w="722" h="708" extrusionOk="0">
                  <a:moveTo>
                    <a:pt x="286" y="0"/>
                  </a:moveTo>
                  <a:lnTo>
                    <a:pt x="218" y="27"/>
                  </a:lnTo>
                  <a:lnTo>
                    <a:pt x="164" y="54"/>
                  </a:lnTo>
                  <a:lnTo>
                    <a:pt x="109" y="95"/>
                  </a:lnTo>
                  <a:lnTo>
                    <a:pt x="69" y="150"/>
                  </a:lnTo>
                  <a:lnTo>
                    <a:pt x="28" y="218"/>
                  </a:lnTo>
                  <a:lnTo>
                    <a:pt x="14" y="272"/>
                  </a:lnTo>
                  <a:lnTo>
                    <a:pt x="1" y="354"/>
                  </a:lnTo>
                  <a:lnTo>
                    <a:pt x="14" y="422"/>
                  </a:lnTo>
                  <a:lnTo>
                    <a:pt x="28" y="490"/>
                  </a:lnTo>
                  <a:lnTo>
                    <a:pt x="69" y="544"/>
                  </a:lnTo>
                  <a:lnTo>
                    <a:pt x="109" y="599"/>
                  </a:lnTo>
                  <a:lnTo>
                    <a:pt x="164" y="653"/>
                  </a:lnTo>
                  <a:lnTo>
                    <a:pt x="218" y="680"/>
                  </a:lnTo>
                  <a:lnTo>
                    <a:pt x="286" y="694"/>
                  </a:lnTo>
                  <a:lnTo>
                    <a:pt x="354" y="707"/>
                  </a:lnTo>
                  <a:lnTo>
                    <a:pt x="436" y="694"/>
                  </a:lnTo>
                  <a:lnTo>
                    <a:pt x="504" y="680"/>
                  </a:lnTo>
                  <a:lnTo>
                    <a:pt x="558" y="653"/>
                  </a:lnTo>
                  <a:lnTo>
                    <a:pt x="613" y="599"/>
                  </a:lnTo>
                  <a:lnTo>
                    <a:pt x="653" y="544"/>
                  </a:lnTo>
                  <a:lnTo>
                    <a:pt x="681" y="490"/>
                  </a:lnTo>
                  <a:lnTo>
                    <a:pt x="708" y="422"/>
                  </a:lnTo>
                  <a:lnTo>
                    <a:pt x="721" y="354"/>
                  </a:lnTo>
                  <a:lnTo>
                    <a:pt x="708" y="272"/>
                  </a:lnTo>
                  <a:lnTo>
                    <a:pt x="681" y="218"/>
                  </a:lnTo>
                  <a:lnTo>
                    <a:pt x="653" y="150"/>
                  </a:lnTo>
                  <a:lnTo>
                    <a:pt x="613" y="95"/>
                  </a:lnTo>
                  <a:lnTo>
                    <a:pt x="558" y="54"/>
                  </a:lnTo>
                  <a:lnTo>
                    <a:pt x="504" y="27"/>
                  </a:lnTo>
                  <a:lnTo>
                    <a:pt x="436"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29"/>
            <p:cNvSpPr/>
            <p:nvPr/>
          </p:nvSpPr>
          <p:spPr>
            <a:xfrm>
              <a:off x="3667681" y="3891131"/>
              <a:ext cx="25517" cy="25517"/>
            </a:xfrm>
            <a:custGeom>
              <a:avLst/>
              <a:gdLst/>
              <a:ahLst/>
              <a:cxnLst/>
              <a:rect l="l" t="t" r="r" b="b"/>
              <a:pathLst>
                <a:path w="722" h="722" extrusionOk="0">
                  <a:moveTo>
                    <a:pt x="354" y="0"/>
                  </a:moveTo>
                  <a:lnTo>
                    <a:pt x="286" y="14"/>
                  </a:lnTo>
                  <a:lnTo>
                    <a:pt x="218" y="27"/>
                  </a:lnTo>
                  <a:lnTo>
                    <a:pt x="164" y="68"/>
                  </a:lnTo>
                  <a:lnTo>
                    <a:pt x="109" y="109"/>
                  </a:lnTo>
                  <a:lnTo>
                    <a:pt x="69" y="163"/>
                  </a:lnTo>
                  <a:lnTo>
                    <a:pt x="28" y="218"/>
                  </a:lnTo>
                  <a:lnTo>
                    <a:pt x="14" y="286"/>
                  </a:lnTo>
                  <a:lnTo>
                    <a:pt x="1" y="367"/>
                  </a:lnTo>
                  <a:lnTo>
                    <a:pt x="14" y="435"/>
                  </a:lnTo>
                  <a:lnTo>
                    <a:pt x="28" y="503"/>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3"/>
                  </a:lnTo>
                  <a:lnTo>
                    <a:pt x="708" y="435"/>
                  </a:lnTo>
                  <a:lnTo>
                    <a:pt x="721" y="367"/>
                  </a:lnTo>
                  <a:lnTo>
                    <a:pt x="708" y="286"/>
                  </a:lnTo>
                  <a:lnTo>
                    <a:pt x="681" y="218"/>
                  </a:lnTo>
                  <a:lnTo>
                    <a:pt x="653" y="163"/>
                  </a:lnTo>
                  <a:lnTo>
                    <a:pt x="613" y="109"/>
                  </a:lnTo>
                  <a:lnTo>
                    <a:pt x="558" y="68"/>
                  </a:lnTo>
                  <a:lnTo>
                    <a:pt x="504" y="27"/>
                  </a:lnTo>
                  <a:lnTo>
                    <a:pt x="436" y="14"/>
                  </a:lnTo>
                  <a:lnTo>
                    <a:pt x="354" y="0"/>
                  </a:lnTo>
                  <a:close/>
                </a:path>
              </a:pathLst>
            </a:custGeom>
            <a:solidFill>
              <a:srgbClr val="1739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9"/>
            <p:cNvSpPr/>
            <p:nvPr/>
          </p:nvSpPr>
          <p:spPr>
            <a:xfrm>
              <a:off x="3667681" y="3924778"/>
              <a:ext cx="25517" cy="25517"/>
            </a:xfrm>
            <a:custGeom>
              <a:avLst/>
              <a:gdLst/>
              <a:ahLst/>
              <a:cxnLst/>
              <a:rect l="l" t="t" r="r" b="b"/>
              <a:pathLst>
                <a:path w="722" h="722" extrusionOk="0">
                  <a:moveTo>
                    <a:pt x="354" y="0"/>
                  </a:moveTo>
                  <a:lnTo>
                    <a:pt x="286" y="14"/>
                  </a:lnTo>
                  <a:lnTo>
                    <a:pt x="218" y="28"/>
                  </a:lnTo>
                  <a:lnTo>
                    <a:pt x="164" y="68"/>
                  </a:lnTo>
                  <a:lnTo>
                    <a:pt x="109" y="109"/>
                  </a:lnTo>
                  <a:lnTo>
                    <a:pt x="69" y="164"/>
                  </a:lnTo>
                  <a:lnTo>
                    <a:pt x="28" y="218"/>
                  </a:lnTo>
                  <a:lnTo>
                    <a:pt x="14" y="286"/>
                  </a:lnTo>
                  <a:lnTo>
                    <a:pt x="1" y="368"/>
                  </a:lnTo>
                  <a:lnTo>
                    <a:pt x="14" y="436"/>
                  </a:lnTo>
                  <a:lnTo>
                    <a:pt x="28" y="504"/>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4"/>
                  </a:lnTo>
                  <a:lnTo>
                    <a:pt x="708" y="436"/>
                  </a:lnTo>
                  <a:lnTo>
                    <a:pt x="721" y="368"/>
                  </a:lnTo>
                  <a:lnTo>
                    <a:pt x="708" y="286"/>
                  </a:lnTo>
                  <a:lnTo>
                    <a:pt x="681" y="218"/>
                  </a:lnTo>
                  <a:lnTo>
                    <a:pt x="653" y="164"/>
                  </a:lnTo>
                  <a:lnTo>
                    <a:pt x="613" y="109"/>
                  </a:lnTo>
                  <a:lnTo>
                    <a:pt x="558" y="68"/>
                  </a:lnTo>
                  <a:lnTo>
                    <a:pt x="504" y="28"/>
                  </a:lnTo>
                  <a:lnTo>
                    <a:pt x="436" y="14"/>
                  </a:lnTo>
                  <a:lnTo>
                    <a:pt x="354"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9"/>
            <p:cNvSpPr/>
            <p:nvPr/>
          </p:nvSpPr>
          <p:spPr>
            <a:xfrm>
              <a:off x="3667681" y="4159879"/>
              <a:ext cx="25517" cy="25022"/>
            </a:xfrm>
            <a:custGeom>
              <a:avLst/>
              <a:gdLst/>
              <a:ahLst/>
              <a:cxnLst/>
              <a:rect l="l" t="t" r="r" b="b"/>
              <a:pathLst>
                <a:path w="722" h="708" extrusionOk="0">
                  <a:moveTo>
                    <a:pt x="286" y="0"/>
                  </a:moveTo>
                  <a:lnTo>
                    <a:pt x="218" y="27"/>
                  </a:lnTo>
                  <a:lnTo>
                    <a:pt x="164" y="54"/>
                  </a:lnTo>
                  <a:lnTo>
                    <a:pt x="109" y="95"/>
                  </a:lnTo>
                  <a:lnTo>
                    <a:pt x="69" y="150"/>
                  </a:lnTo>
                  <a:lnTo>
                    <a:pt x="28" y="218"/>
                  </a:lnTo>
                  <a:lnTo>
                    <a:pt x="14" y="286"/>
                  </a:lnTo>
                  <a:lnTo>
                    <a:pt x="1" y="354"/>
                  </a:lnTo>
                  <a:lnTo>
                    <a:pt x="14" y="422"/>
                  </a:lnTo>
                  <a:lnTo>
                    <a:pt x="28" y="490"/>
                  </a:lnTo>
                  <a:lnTo>
                    <a:pt x="69" y="544"/>
                  </a:lnTo>
                  <a:lnTo>
                    <a:pt x="109" y="599"/>
                  </a:lnTo>
                  <a:lnTo>
                    <a:pt x="164" y="653"/>
                  </a:lnTo>
                  <a:lnTo>
                    <a:pt x="218" y="680"/>
                  </a:lnTo>
                  <a:lnTo>
                    <a:pt x="286" y="707"/>
                  </a:lnTo>
                  <a:lnTo>
                    <a:pt x="436" y="707"/>
                  </a:lnTo>
                  <a:lnTo>
                    <a:pt x="504" y="680"/>
                  </a:lnTo>
                  <a:lnTo>
                    <a:pt x="558" y="653"/>
                  </a:lnTo>
                  <a:lnTo>
                    <a:pt x="613" y="599"/>
                  </a:lnTo>
                  <a:lnTo>
                    <a:pt x="653" y="544"/>
                  </a:lnTo>
                  <a:lnTo>
                    <a:pt x="681" y="490"/>
                  </a:lnTo>
                  <a:lnTo>
                    <a:pt x="708" y="422"/>
                  </a:lnTo>
                  <a:lnTo>
                    <a:pt x="721" y="354"/>
                  </a:lnTo>
                  <a:lnTo>
                    <a:pt x="708" y="286"/>
                  </a:lnTo>
                  <a:lnTo>
                    <a:pt x="681" y="218"/>
                  </a:lnTo>
                  <a:lnTo>
                    <a:pt x="653" y="150"/>
                  </a:lnTo>
                  <a:lnTo>
                    <a:pt x="613" y="95"/>
                  </a:lnTo>
                  <a:lnTo>
                    <a:pt x="558" y="54"/>
                  </a:lnTo>
                  <a:lnTo>
                    <a:pt x="504" y="27"/>
                  </a:lnTo>
                  <a:lnTo>
                    <a:pt x="436" y="0"/>
                  </a:lnTo>
                  <a:close/>
                </a:path>
              </a:pathLst>
            </a:custGeom>
            <a:solidFill>
              <a:srgbClr val="1739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29"/>
            <p:cNvSpPr/>
            <p:nvPr/>
          </p:nvSpPr>
          <p:spPr>
            <a:xfrm>
              <a:off x="3667681" y="4193526"/>
              <a:ext cx="25517" cy="25022"/>
            </a:xfrm>
            <a:custGeom>
              <a:avLst/>
              <a:gdLst/>
              <a:ahLst/>
              <a:cxnLst/>
              <a:rect l="l" t="t" r="r" b="b"/>
              <a:pathLst>
                <a:path w="722" h="708" extrusionOk="0">
                  <a:moveTo>
                    <a:pt x="286" y="0"/>
                  </a:moveTo>
                  <a:lnTo>
                    <a:pt x="218" y="27"/>
                  </a:lnTo>
                  <a:lnTo>
                    <a:pt x="164" y="55"/>
                  </a:lnTo>
                  <a:lnTo>
                    <a:pt x="109" y="95"/>
                  </a:lnTo>
                  <a:lnTo>
                    <a:pt x="69" y="150"/>
                  </a:lnTo>
                  <a:lnTo>
                    <a:pt x="28" y="218"/>
                  </a:lnTo>
                  <a:lnTo>
                    <a:pt x="14" y="286"/>
                  </a:lnTo>
                  <a:lnTo>
                    <a:pt x="1" y="354"/>
                  </a:lnTo>
                  <a:lnTo>
                    <a:pt x="14" y="422"/>
                  </a:lnTo>
                  <a:lnTo>
                    <a:pt x="28" y="490"/>
                  </a:lnTo>
                  <a:lnTo>
                    <a:pt x="69" y="558"/>
                  </a:lnTo>
                  <a:lnTo>
                    <a:pt x="109" y="599"/>
                  </a:lnTo>
                  <a:lnTo>
                    <a:pt x="164" y="653"/>
                  </a:lnTo>
                  <a:lnTo>
                    <a:pt x="218" y="680"/>
                  </a:lnTo>
                  <a:lnTo>
                    <a:pt x="286" y="708"/>
                  </a:lnTo>
                  <a:lnTo>
                    <a:pt x="436" y="708"/>
                  </a:lnTo>
                  <a:lnTo>
                    <a:pt x="504" y="680"/>
                  </a:lnTo>
                  <a:lnTo>
                    <a:pt x="558" y="653"/>
                  </a:lnTo>
                  <a:lnTo>
                    <a:pt x="613" y="599"/>
                  </a:lnTo>
                  <a:lnTo>
                    <a:pt x="653" y="558"/>
                  </a:lnTo>
                  <a:lnTo>
                    <a:pt x="681" y="490"/>
                  </a:lnTo>
                  <a:lnTo>
                    <a:pt x="708" y="422"/>
                  </a:lnTo>
                  <a:lnTo>
                    <a:pt x="721" y="354"/>
                  </a:lnTo>
                  <a:lnTo>
                    <a:pt x="708" y="286"/>
                  </a:lnTo>
                  <a:lnTo>
                    <a:pt x="681" y="218"/>
                  </a:lnTo>
                  <a:lnTo>
                    <a:pt x="653" y="150"/>
                  </a:lnTo>
                  <a:lnTo>
                    <a:pt x="613" y="95"/>
                  </a:lnTo>
                  <a:lnTo>
                    <a:pt x="558" y="55"/>
                  </a:lnTo>
                  <a:lnTo>
                    <a:pt x="504" y="27"/>
                  </a:lnTo>
                  <a:lnTo>
                    <a:pt x="436"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29"/>
            <p:cNvSpPr/>
            <p:nvPr/>
          </p:nvSpPr>
          <p:spPr>
            <a:xfrm>
              <a:off x="3667681" y="4294005"/>
              <a:ext cx="25517" cy="25022"/>
            </a:xfrm>
            <a:custGeom>
              <a:avLst/>
              <a:gdLst/>
              <a:ahLst/>
              <a:cxnLst/>
              <a:rect l="l" t="t" r="r" b="b"/>
              <a:pathLst>
                <a:path w="722" h="708" extrusionOk="0">
                  <a:moveTo>
                    <a:pt x="286" y="0"/>
                  </a:moveTo>
                  <a:lnTo>
                    <a:pt x="218" y="27"/>
                  </a:lnTo>
                  <a:lnTo>
                    <a:pt x="164" y="55"/>
                  </a:lnTo>
                  <a:lnTo>
                    <a:pt x="109" y="95"/>
                  </a:lnTo>
                  <a:lnTo>
                    <a:pt x="69" y="150"/>
                  </a:lnTo>
                  <a:lnTo>
                    <a:pt x="28" y="218"/>
                  </a:lnTo>
                  <a:lnTo>
                    <a:pt x="14" y="286"/>
                  </a:lnTo>
                  <a:lnTo>
                    <a:pt x="1" y="354"/>
                  </a:lnTo>
                  <a:lnTo>
                    <a:pt x="14" y="422"/>
                  </a:lnTo>
                  <a:lnTo>
                    <a:pt x="28" y="490"/>
                  </a:lnTo>
                  <a:lnTo>
                    <a:pt x="69" y="558"/>
                  </a:lnTo>
                  <a:lnTo>
                    <a:pt x="109" y="599"/>
                  </a:lnTo>
                  <a:lnTo>
                    <a:pt x="164" y="653"/>
                  </a:lnTo>
                  <a:lnTo>
                    <a:pt x="218" y="680"/>
                  </a:lnTo>
                  <a:lnTo>
                    <a:pt x="286" y="707"/>
                  </a:lnTo>
                  <a:lnTo>
                    <a:pt x="436" y="707"/>
                  </a:lnTo>
                  <a:lnTo>
                    <a:pt x="504" y="680"/>
                  </a:lnTo>
                  <a:lnTo>
                    <a:pt x="558" y="653"/>
                  </a:lnTo>
                  <a:lnTo>
                    <a:pt x="613" y="599"/>
                  </a:lnTo>
                  <a:lnTo>
                    <a:pt x="653" y="558"/>
                  </a:lnTo>
                  <a:lnTo>
                    <a:pt x="681" y="490"/>
                  </a:lnTo>
                  <a:lnTo>
                    <a:pt x="708" y="422"/>
                  </a:lnTo>
                  <a:lnTo>
                    <a:pt x="721" y="354"/>
                  </a:lnTo>
                  <a:lnTo>
                    <a:pt x="708" y="286"/>
                  </a:lnTo>
                  <a:lnTo>
                    <a:pt x="681" y="218"/>
                  </a:lnTo>
                  <a:lnTo>
                    <a:pt x="653" y="150"/>
                  </a:lnTo>
                  <a:lnTo>
                    <a:pt x="613" y="95"/>
                  </a:lnTo>
                  <a:lnTo>
                    <a:pt x="558" y="55"/>
                  </a:lnTo>
                  <a:lnTo>
                    <a:pt x="504" y="27"/>
                  </a:lnTo>
                  <a:lnTo>
                    <a:pt x="4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29"/>
            <p:cNvSpPr/>
            <p:nvPr/>
          </p:nvSpPr>
          <p:spPr>
            <a:xfrm>
              <a:off x="3667681" y="4327652"/>
              <a:ext cx="25517" cy="25022"/>
            </a:xfrm>
            <a:custGeom>
              <a:avLst/>
              <a:gdLst/>
              <a:ahLst/>
              <a:cxnLst/>
              <a:rect l="l" t="t" r="r" b="b"/>
              <a:pathLst>
                <a:path w="722" h="708" extrusionOk="0">
                  <a:moveTo>
                    <a:pt x="286" y="0"/>
                  </a:moveTo>
                  <a:lnTo>
                    <a:pt x="218" y="27"/>
                  </a:lnTo>
                  <a:lnTo>
                    <a:pt x="164" y="55"/>
                  </a:lnTo>
                  <a:lnTo>
                    <a:pt x="109" y="96"/>
                  </a:lnTo>
                  <a:lnTo>
                    <a:pt x="69" y="150"/>
                  </a:lnTo>
                  <a:lnTo>
                    <a:pt x="28" y="218"/>
                  </a:lnTo>
                  <a:lnTo>
                    <a:pt x="14" y="286"/>
                  </a:lnTo>
                  <a:lnTo>
                    <a:pt x="1" y="354"/>
                  </a:lnTo>
                  <a:lnTo>
                    <a:pt x="14" y="422"/>
                  </a:lnTo>
                  <a:lnTo>
                    <a:pt x="28" y="490"/>
                  </a:lnTo>
                  <a:lnTo>
                    <a:pt x="69" y="558"/>
                  </a:lnTo>
                  <a:lnTo>
                    <a:pt x="109" y="612"/>
                  </a:lnTo>
                  <a:lnTo>
                    <a:pt x="164" y="653"/>
                  </a:lnTo>
                  <a:lnTo>
                    <a:pt x="218" y="680"/>
                  </a:lnTo>
                  <a:lnTo>
                    <a:pt x="286" y="708"/>
                  </a:lnTo>
                  <a:lnTo>
                    <a:pt x="436" y="708"/>
                  </a:lnTo>
                  <a:lnTo>
                    <a:pt x="504" y="680"/>
                  </a:lnTo>
                  <a:lnTo>
                    <a:pt x="558" y="653"/>
                  </a:lnTo>
                  <a:lnTo>
                    <a:pt x="613" y="612"/>
                  </a:lnTo>
                  <a:lnTo>
                    <a:pt x="653" y="558"/>
                  </a:lnTo>
                  <a:lnTo>
                    <a:pt x="681" y="490"/>
                  </a:lnTo>
                  <a:lnTo>
                    <a:pt x="708" y="422"/>
                  </a:lnTo>
                  <a:lnTo>
                    <a:pt x="721" y="354"/>
                  </a:lnTo>
                  <a:lnTo>
                    <a:pt x="708" y="286"/>
                  </a:lnTo>
                  <a:lnTo>
                    <a:pt x="681" y="218"/>
                  </a:lnTo>
                  <a:lnTo>
                    <a:pt x="653" y="150"/>
                  </a:lnTo>
                  <a:lnTo>
                    <a:pt x="613" y="96"/>
                  </a:lnTo>
                  <a:lnTo>
                    <a:pt x="558" y="55"/>
                  </a:lnTo>
                  <a:lnTo>
                    <a:pt x="504" y="27"/>
                  </a:lnTo>
                  <a:lnTo>
                    <a:pt x="436"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9"/>
            <p:cNvSpPr/>
            <p:nvPr/>
          </p:nvSpPr>
          <p:spPr>
            <a:xfrm>
              <a:off x="3667681" y="4428132"/>
              <a:ext cx="25517" cy="25022"/>
            </a:xfrm>
            <a:custGeom>
              <a:avLst/>
              <a:gdLst/>
              <a:ahLst/>
              <a:cxnLst/>
              <a:rect l="l" t="t" r="r" b="b"/>
              <a:pathLst>
                <a:path w="722" h="708" extrusionOk="0">
                  <a:moveTo>
                    <a:pt x="286" y="0"/>
                  </a:moveTo>
                  <a:lnTo>
                    <a:pt x="218" y="27"/>
                  </a:lnTo>
                  <a:lnTo>
                    <a:pt x="164" y="55"/>
                  </a:lnTo>
                  <a:lnTo>
                    <a:pt x="109" y="109"/>
                  </a:lnTo>
                  <a:lnTo>
                    <a:pt x="69" y="150"/>
                  </a:lnTo>
                  <a:lnTo>
                    <a:pt x="28" y="218"/>
                  </a:lnTo>
                  <a:lnTo>
                    <a:pt x="14" y="286"/>
                  </a:lnTo>
                  <a:lnTo>
                    <a:pt x="1" y="354"/>
                  </a:lnTo>
                  <a:lnTo>
                    <a:pt x="14" y="422"/>
                  </a:lnTo>
                  <a:lnTo>
                    <a:pt x="28" y="490"/>
                  </a:lnTo>
                  <a:lnTo>
                    <a:pt x="69" y="558"/>
                  </a:lnTo>
                  <a:lnTo>
                    <a:pt x="109" y="612"/>
                  </a:lnTo>
                  <a:lnTo>
                    <a:pt x="164" y="653"/>
                  </a:lnTo>
                  <a:lnTo>
                    <a:pt x="218" y="680"/>
                  </a:lnTo>
                  <a:lnTo>
                    <a:pt x="286" y="708"/>
                  </a:lnTo>
                  <a:lnTo>
                    <a:pt x="436" y="708"/>
                  </a:lnTo>
                  <a:lnTo>
                    <a:pt x="504" y="680"/>
                  </a:lnTo>
                  <a:lnTo>
                    <a:pt x="558" y="653"/>
                  </a:lnTo>
                  <a:lnTo>
                    <a:pt x="613" y="612"/>
                  </a:lnTo>
                  <a:lnTo>
                    <a:pt x="653" y="558"/>
                  </a:lnTo>
                  <a:lnTo>
                    <a:pt x="681" y="490"/>
                  </a:lnTo>
                  <a:lnTo>
                    <a:pt x="708" y="422"/>
                  </a:lnTo>
                  <a:lnTo>
                    <a:pt x="721" y="354"/>
                  </a:lnTo>
                  <a:lnTo>
                    <a:pt x="708" y="286"/>
                  </a:lnTo>
                  <a:lnTo>
                    <a:pt x="681" y="218"/>
                  </a:lnTo>
                  <a:lnTo>
                    <a:pt x="653" y="150"/>
                  </a:lnTo>
                  <a:lnTo>
                    <a:pt x="613" y="109"/>
                  </a:lnTo>
                  <a:lnTo>
                    <a:pt x="558" y="55"/>
                  </a:lnTo>
                  <a:lnTo>
                    <a:pt x="504" y="27"/>
                  </a:lnTo>
                  <a:lnTo>
                    <a:pt x="436" y="0"/>
                  </a:lnTo>
                  <a:close/>
                </a:path>
              </a:pathLst>
            </a:custGeom>
            <a:solidFill>
              <a:srgbClr val="1739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9"/>
            <p:cNvSpPr/>
            <p:nvPr/>
          </p:nvSpPr>
          <p:spPr>
            <a:xfrm>
              <a:off x="3667681" y="4461778"/>
              <a:ext cx="25517" cy="25022"/>
            </a:xfrm>
            <a:custGeom>
              <a:avLst/>
              <a:gdLst/>
              <a:ahLst/>
              <a:cxnLst/>
              <a:rect l="l" t="t" r="r" b="b"/>
              <a:pathLst>
                <a:path w="722" h="708" extrusionOk="0">
                  <a:moveTo>
                    <a:pt x="286" y="0"/>
                  </a:moveTo>
                  <a:lnTo>
                    <a:pt x="218" y="28"/>
                  </a:lnTo>
                  <a:lnTo>
                    <a:pt x="164" y="55"/>
                  </a:lnTo>
                  <a:lnTo>
                    <a:pt x="109" y="109"/>
                  </a:lnTo>
                  <a:lnTo>
                    <a:pt x="69" y="150"/>
                  </a:lnTo>
                  <a:lnTo>
                    <a:pt x="28" y="218"/>
                  </a:lnTo>
                  <a:lnTo>
                    <a:pt x="14" y="286"/>
                  </a:lnTo>
                  <a:lnTo>
                    <a:pt x="1" y="354"/>
                  </a:lnTo>
                  <a:lnTo>
                    <a:pt x="14" y="422"/>
                  </a:lnTo>
                  <a:lnTo>
                    <a:pt x="28" y="490"/>
                  </a:lnTo>
                  <a:lnTo>
                    <a:pt x="69" y="558"/>
                  </a:lnTo>
                  <a:lnTo>
                    <a:pt x="109" y="613"/>
                  </a:lnTo>
                  <a:lnTo>
                    <a:pt x="164" y="653"/>
                  </a:lnTo>
                  <a:lnTo>
                    <a:pt x="218" y="681"/>
                  </a:lnTo>
                  <a:lnTo>
                    <a:pt x="286" y="708"/>
                  </a:lnTo>
                  <a:lnTo>
                    <a:pt x="436" y="708"/>
                  </a:lnTo>
                  <a:lnTo>
                    <a:pt x="504" y="681"/>
                  </a:lnTo>
                  <a:lnTo>
                    <a:pt x="558" y="653"/>
                  </a:lnTo>
                  <a:lnTo>
                    <a:pt x="613" y="613"/>
                  </a:lnTo>
                  <a:lnTo>
                    <a:pt x="653" y="558"/>
                  </a:lnTo>
                  <a:lnTo>
                    <a:pt x="681" y="490"/>
                  </a:lnTo>
                  <a:lnTo>
                    <a:pt x="708" y="422"/>
                  </a:lnTo>
                  <a:lnTo>
                    <a:pt x="721" y="354"/>
                  </a:lnTo>
                  <a:lnTo>
                    <a:pt x="708" y="286"/>
                  </a:lnTo>
                  <a:lnTo>
                    <a:pt x="681" y="218"/>
                  </a:lnTo>
                  <a:lnTo>
                    <a:pt x="653" y="150"/>
                  </a:lnTo>
                  <a:lnTo>
                    <a:pt x="613" y="109"/>
                  </a:lnTo>
                  <a:lnTo>
                    <a:pt x="558" y="55"/>
                  </a:lnTo>
                  <a:lnTo>
                    <a:pt x="504" y="28"/>
                  </a:lnTo>
                  <a:lnTo>
                    <a:pt x="436"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29"/>
            <p:cNvSpPr/>
            <p:nvPr/>
          </p:nvSpPr>
          <p:spPr>
            <a:xfrm>
              <a:off x="3722497" y="3425736"/>
              <a:ext cx="438459" cy="48596"/>
            </a:xfrm>
            <a:custGeom>
              <a:avLst/>
              <a:gdLst/>
              <a:ahLst/>
              <a:cxnLst/>
              <a:rect l="l" t="t" r="r" b="b"/>
              <a:pathLst>
                <a:path w="12406" h="1375" extrusionOk="0">
                  <a:moveTo>
                    <a:pt x="1374" y="1"/>
                  </a:moveTo>
                  <a:lnTo>
                    <a:pt x="1224" y="15"/>
                  </a:lnTo>
                  <a:lnTo>
                    <a:pt x="1088" y="28"/>
                  </a:lnTo>
                  <a:lnTo>
                    <a:pt x="966" y="69"/>
                  </a:lnTo>
                  <a:lnTo>
                    <a:pt x="830" y="110"/>
                  </a:lnTo>
                  <a:lnTo>
                    <a:pt x="708" y="164"/>
                  </a:lnTo>
                  <a:lnTo>
                    <a:pt x="599" y="246"/>
                  </a:lnTo>
                  <a:lnTo>
                    <a:pt x="490" y="314"/>
                  </a:lnTo>
                  <a:lnTo>
                    <a:pt x="395" y="409"/>
                  </a:lnTo>
                  <a:lnTo>
                    <a:pt x="313" y="504"/>
                  </a:lnTo>
                  <a:lnTo>
                    <a:pt x="231" y="613"/>
                  </a:lnTo>
                  <a:lnTo>
                    <a:pt x="163" y="722"/>
                  </a:lnTo>
                  <a:lnTo>
                    <a:pt x="109" y="844"/>
                  </a:lnTo>
                  <a:lnTo>
                    <a:pt x="55" y="967"/>
                  </a:lnTo>
                  <a:lnTo>
                    <a:pt x="27" y="1103"/>
                  </a:lnTo>
                  <a:lnTo>
                    <a:pt x="0" y="1239"/>
                  </a:lnTo>
                  <a:lnTo>
                    <a:pt x="0" y="1375"/>
                  </a:lnTo>
                  <a:lnTo>
                    <a:pt x="12406" y="1375"/>
                  </a:lnTo>
                  <a:lnTo>
                    <a:pt x="12392" y="1239"/>
                  </a:lnTo>
                  <a:lnTo>
                    <a:pt x="12379" y="1103"/>
                  </a:lnTo>
                  <a:lnTo>
                    <a:pt x="12338" y="967"/>
                  </a:lnTo>
                  <a:lnTo>
                    <a:pt x="12297" y="844"/>
                  </a:lnTo>
                  <a:lnTo>
                    <a:pt x="12229" y="722"/>
                  </a:lnTo>
                  <a:lnTo>
                    <a:pt x="12161" y="613"/>
                  </a:lnTo>
                  <a:lnTo>
                    <a:pt x="12093" y="504"/>
                  </a:lnTo>
                  <a:lnTo>
                    <a:pt x="11998" y="409"/>
                  </a:lnTo>
                  <a:lnTo>
                    <a:pt x="11902" y="314"/>
                  </a:lnTo>
                  <a:lnTo>
                    <a:pt x="11794" y="246"/>
                  </a:lnTo>
                  <a:lnTo>
                    <a:pt x="11685" y="164"/>
                  </a:lnTo>
                  <a:lnTo>
                    <a:pt x="11562" y="110"/>
                  </a:lnTo>
                  <a:lnTo>
                    <a:pt x="11440" y="69"/>
                  </a:lnTo>
                  <a:lnTo>
                    <a:pt x="11304" y="28"/>
                  </a:lnTo>
                  <a:lnTo>
                    <a:pt x="11168" y="15"/>
                  </a:lnTo>
                  <a:lnTo>
                    <a:pt x="11032"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Google Shape;1266;p30">
            <a:extLst>
              <a:ext uri="{FF2B5EF4-FFF2-40B4-BE49-F238E27FC236}">
                <a16:creationId xmlns:a16="http://schemas.microsoft.com/office/drawing/2014/main" id="{D56D1D17-F2AC-3563-2EDB-53D5ECD8B72C}"/>
              </a:ext>
            </a:extLst>
          </p:cNvPr>
          <p:cNvSpPr txBox="1"/>
          <p:nvPr/>
        </p:nvSpPr>
        <p:spPr>
          <a:xfrm>
            <a:off x="878305" y="1562006"/>
            <a:ext cx="1960102" cy="77469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000000"/>
              </a:solidFill>
              <a:latin typeface="Roboto"/>
              <a:ea typeface="Roboto"/>
              <a:cs typeface="Roboto"/>
              <a:sym typeface="Roboto"/>
            </a:endParaRPr>
          </a:p>
        </p:txBody>
      </p:sp>
      <p:sp>
        <p:nvSpPr>
          <p:cNvPr id="11" name="Google Shape;1430;p31">
            <a:extLst>
              <a:ext uri="{FF2B5EF4-FFF2-40B4-BE49-F238E27FC236}">
                <a16:creationId xmlns:a16="http://schemas.microsoft.com/office/drawing/2014/main" id="{7555BB1C-2760-0E99-BF03-82BA7E66CD96}"/>
              </a:ext>
            </a:extLst>
          </p:cNvPr>
          <p:cNvSpPr txBox="1"/>
          <p:nvPr/>
        </p:nvSpPr>
        <p:spPr>
          <a:xfrm>
            <a:off x="789243" y="1211179"/>
            <a:ext cx="3578880" cy="897412"/>
          </a:xfrm>
          <a:prstGeom prst="rect">
            <a:avLst/>
          </a:prstGeom>
          <a:noFill/>
          <a:ln>
            <a:noFill/>
          </a:ln>
        </p:spPr>
        <p:txBody>
          <a:bodyPr spcFirstLastPara="1" wrap="square" lIns="91425" tIns="91425" rIns="91425" bIns="91425" anchor="ctr" anchorCtr="0">
            <a:noAutofit/>
          </a:bodyPr>
          <a:lstStyle/>
          <a:p>
            <a:pPr algn="l"/>
            <a:r>
              <a:rPr lang="en-US" b="1" i="0" dirty="0">
                <a:effectLst/>
                <a:latin typeface="Roboto" panose="02000000000000000000" pitchFamily="2" charset="0"/>
                <a:ea typeface="Roboto" panose="02000000000000000000" pitchFamily="2" charset="0"/>
                <a:cs typeface="Roboto" panose="02000000000000000000" pitchFamily="2" charset="0"/>
              </a:rPr>
              <a:t>About dataset</a:t>
            </a:r>
            <a:endParaRPr lang="en-US" b="0" i="0" dirty="0">
              <a:effectLst/>
              <a:latin typeface="Roboto" panose="02000000000000000000" pitchFamily="2" charset="0"/>
              <a:ea typeface="Roboto" panose="02000000000000000000" pitchFamily="2" charset="0"/>
              <a:cs typeface="Roboto" panose="02000000000000000000" pitchFamily="2" charset="0"/>
            </a:endParaRPr>
          </a:p>
          <a:p>
            <a:pPr algn="l">
              <a:buFont typeface="Arial" panose="020B0604020202020204" pitchFamily="34" charset="0"/>
              <a:buChar char="•"/>
            </a:pPr>
            <a:r>
              <a:rPr lang="en-US" b="0" i="0" dirty="0">
                <a:effectLst/>
                <a:latin typeface="Roboto" panose="02000000000000000000" pitchFamily="2" charset="0"/>
                <a:ea typeface="Roboto" panose="02000000000000000000" pitchFamily="2" charset="0"/>
                <a:cs typeface="Roboto" panose="02000000000000000000" pitchFamily="2" charset="0"/>
              </a:rPr>
              <a:t>This dataset is obtained from </a:t>
            </a:r>
            <a:r>
              <a:rPr lang="en-US" dirty="0">
                <a:latin typeface="Roboto" panose="02000000000000000000" pitchFamily="2" charset="0"/>
                <a:ea typeface="Roboto" panose="02000000000000000000" pitchFamily="2" charset="0"/>
                <a:cs typeface="Roboto" panose="02000000000000000000" pitchFamily="2" charset="0"/>
                <a:hlinkClick r:id="rId3"/>
              </a:rPr>
              <a:t>Trending YouTube Video Statistics | Kaggle</a:t>
            </a:r>
            <a:endParaRPr lang="en-US" b="0" i="0" dirty="0">
              <a:effectLst/>
              <a:latin typeface="Roboto" panose="02000000000000000000" pitchFamily="2" charset="0"/>
              <a:ea typeface="Roboto" panose="02000000000000000000" pitchFamily="2" charset="0"/>
              <a:cs typeface="Roboto" panose="02000000000000000000" pitchFamily="2" charset="0"/>
            </a:endParaRPr>
          </a:p>
          <a:p>
            <a:pPr marL="0" lvl="0" indent="0" algn="l" rtl="0">
              <a:spcBef>
                <a:spcPts val="0"/>
              </a:spcBef>
              <a:spcAft>
                <a:spcPts val="0"/>
              </a:spcAft>
              <a:buNone/>
            </a:pPr>
            <a:endParaRPr dirty="0">
              <a:latin typeface="Roboto" panose="02000000000000000000" pitchFamily="2" charset="0"/>
              <a:ea typeface="Roboto" panose="02000000000000000000" pitchFamily="2" charset="0"/>
              <a:cs typeface="Roboto" panose="02000000000000000000" pitchFamily="2" charset="0"/>
              <a:sym typeface="Roboto"/>
            </a:endParaRPr>
          </a:p>
        </p:txBody>
      </p:sp>
      <p:sp>
        <p:nvSpPr>
          <p:cNvPr id="12" name="Google Shape;1430;p31">
            <a:extLst>
              <a:ext uri="{FF2B5EF4-FFF2-40B4-BE49-F238E27FC236}">
                <a16:creationId xmlns:a16="http://schemas.microsoft.com/office/drawing/2014/main" id="{CD0B1CF7-D4A5-7DCB-DF77-4D9D6CB5FDAC}"/>
              </a:ext>
            </a:extLst>
          </p:cNvPr>
          <p:cNvSpPr txBox="1"/>
          <p:nvPr/>
        </p:nvSpPr>
        <p:spPr>
          <a:xfrm>
            <a:off x="711499" y="2213196"/>
            <a:ext cx="3813326" cy="1837631"/>
          </a:xfrm>
          <a:prstGeom prst="rect">
            <a:avLst/>
          </a:prstGeom>
          <a:noFill/>
          <a:ln>
            <a:noFill/>
          </a:ln>
        </p:spPr>
        <p:txBody>
          <a:bodyPr spcFirstLastPara="1" wrap="square" lIns="91425" tIns="91425" rIns="91425" bIns="91425" anchor="ctr" anchorCtr="0">
            <a:noAutofit/>
          </a:bodyPr>
          <a:lstStyle/>
          <a:p>
            <a:pPr algn="l"/>
            <a:r>
              <a:rPr lang="en-US" b="0" i="0" dirty="0">
                <a:effectLst/>
                <a:latin typeface="Roboto" panose="02000000000000000000" pitchFamily="2" charset="0"/>
                <a:ea typeface="Roboto" panose="02000000000000000000" pitchFamily="2" charset="0"/>
                <a:cs typeface="Roboto" panose="02000000000000000000" pitchFamily="2" charset="0"/>
              </a:rPr>
              <a:t>YouTube's top trending videos are determined by a combination of user interactions, views, shares, comments, and likes. These videos are not the most-viewed overall for the calendar year. Top performers include music videos, celebrity or reality TV performances, and viral videos, such as the viral "</a:t>
            </a:r>
            <a:r>
              <a:rPr lang="en-US" b="0" i="0" dirty="0" err="1">
                <a:effectLst/>
                <a:latin typeface="Roboto" panose="02000000000000000000" pitchFamily="2" charset="0"/>
                <a:ea typeface="Roboto" panose="02000000000000000000" pitchFamily="2" charset="0"/>
                <a:cs typeface="Roboto" panose="02000000000000000000" pitchFamily="2" charset="0"/>
              </a:rPr>
              <a:t>Gangam</a:t>
            </a:r>
            <a:r>
              <a:rPr lang="en-US" b="0" i="0" dirty="0">
                <a:effectLst/>
                <a:latin typeface="Roboto" panose="02000000000000000000" pitchFamily="2" charset="0"/>
                <a:ea typeface="Roboto" panose="02000000000000000000" pitchFamily="2" charset="0"/>
                <a:cs typeface="Roboto" panose="02000000000000000000" pitchFamily="2" charset="0"/>
              </a:rPr>
              <a:t> Style" and the viral "Dude-with-a-camera" videos.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3"/>
        <p:cNvGrpSpPr/>
        <p:nvPr/>
      </p:nvGrpSpPr>
      <p:grpSpPr>
        <a:xfrm>
          <a:off x="0" y="0"/>
          <a:ext cx="0" cy="0"/>
          <a:chOff x="0" y="0"/>
          <a:chExt cx="0" cy="0"/>
        </a:xfrm>
      </p:grpSpPr>
      <p:sp>
        <p:nvSpPr>
          <p:cNvPr id="1004" name="Google Shape;1004;p27"/>
          <p:cNvSpPr/>
          <p:nvPr/>
        </p:nvSpPr>
        <p:spPr>
          <a:xfrm>
            <a:off x="3604425" y="2394900"/>
            <a:ext cx="1939800" cy="1036500"/>
          </a:xfrm>
          <a:prstGeom prst="roundRect">
            <a:avLst>
              <a:gd name="adj" fmla="val 2080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7"/>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Feature Selection</a:t>
            </a:r>
            <a:endParaRPr dirty="0"/>
          </a:p>
        </p:txBody>
      </p:sp>
      <p:sp>
        <p:nvSpPr>
          <p:cNvPr id="1006" name="Google Shape;1006;p27"/>
          <p:cNvSpPr/>
          <p:nvPr/>
        </p:nvSpPr>
        <p:spPr>
          <a:xfrm>
            <a:off x="2667965" y="1304630"/>
            <a:ext cx="671400" cy="671100"/>
          </a:xfrm>
          <a:prstGeom prst="ellipse">
            <a:avLst/>
          </a:prstGeom>
          <a:solidFill>
            <a:srgbClr val="E4EA27">
              <a:alpha val="1254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dirty="0">
              <a:solidFill>
                <a:schemeClr val="lt1"/>
              </a:solidFill>
              <a:latin typeface="Fira Sans Extra Condensed"/>
              <a:ea typeface="Fira Sans Extra Condensed"/>
              <a:cs typeface="Fira Sans Extra Condensed"/>
              <a:sym typeface="Fira Sans Extra Condensed"/>
            </a:endParaRPr>
          </a:p>
        </p:txBody>
      </p:sp>
      <p:sp>
        <p:nvSpPr>
          <p:cNvPr id="1007" name="Google Shape;1007;p27"/>
          <p:cNvSpPr/>
          <p:nvPr/>
        </p:nvSpPr>
        <p:spPr>
          <a:xfrm>
            <a:off x="2271812" y="2792055"/>
            <a:ext cx="671400" cy="671400"/>
          </a:xfrm>
          <a:prstGeom prst="ellipse">
            <a:avLst/>
          </a:prstGeom>
          <a:solidFill>
            <a:srgbClr val="8027EA">
              <a:alpha val="2509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dirty="0">
              <a:solidFill>
                <a:schemeClr val="lt1"/>
              </a:solidFill>
              <a:latin typeface="Fira Sans Extra Condensed"/>
              <a:ea typeface="Fira Sans Extra Condensed"/>
              <a:cs typeface="Fira Sans Extra Condensed"/>
              <a:sym typeface="Fira Sans Extra Condensed"/>
            </a:endParaRPr>
          </a:p>
        </p:txBody>
      </p:sp>
      <p:sp>
        <p:nvSpPr>
          <p:cNvPr id="1010" name="Google Shape;1010;p27"/>
          <p:cNvSpPr/>
          <p:nvPr/>
        </p:nvSpPr>
        <p:spPr>
          <a:xfrm>
            <a:off x="6105650" y="2610850"/>
            <a:ext cx="604500" cy="604500"/>
          </a:xfrm>
          <a:prstGeom prst="ellipse">
            <a:avLst/>
          </a:prstGeom>
          <a:solidFill>
            <a:srgbClr val="EA4827">
              <a:alpha val="2509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sp>
        <p:nvSpPr>
          <p:cNvPr id="1011" name="Google Shape;1011;p27"/>
          <p:cNvSpPr/>
          <p:nvPr/>
        </p:nvSpPr>
        <p:spPr>
          <a:xfrm>
            <a:off x="6105650" y="1282038"/>
            <a:ext cx="604500" cy="604500"/>
          </a:xfrm>
          <a:prstGeom prst="ellipse">
            <a:avLst/>
          </a:prstGeom>
          <a:solidFill>
            <a:srgbClr val="E99B27">
              <a:alpha val="1254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sp>
        <p:nvSpPr>
          <p:cNvPr id="1012" name="Google Shape;1012;p27"/>
          <p:cNvSpPr txBox="1"/>
          <p:nvPr/>
        </p:nvSpPr>
        <p:spPr>
          <a:xfrm>
            <a:off x="3688425" y="2610850"/>
            <a:ext cx="1771800" cy="604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1800" b="1" dirty="0">
                <a:solidFill>
                  <a:srgbClr val="000000"/>
                </a:solidFill>
                <a:latin typeface="Fira Sans Extra Condensed"/>
                <a:ea typeface="Fira Sans Extra Condensed"/>
                <a:cs typeface="Fira Sans Extra Condensed"/>
                <a:sym typeface="Fira Sans Extra Condensed"/>
              </a:rPr>
              <a:t>Feature Selection</a:t>
            </a:r>
            <a:endParaRPr sz="1800" b="1" dirty="0">
              <a:solidFill>
                <a:srgbClr val="000000"/>
              </a:solidFill>
              <a:latin typeface="Fira Sans Extra Condensed"/>
              <a:ea typeface="Fira Sans Extra Condensed"/>
              <a:cs typeface="Fira Sans Extra Condensed"/>
              <a:sym typeface="Fira Sans Extra Condensed"/>
            </a:endParaRPr>
          </a:p>
        </p:txBody>
      </p:sp>
      <p:cxnSp>
        <p:nvCxnSpPr>
          <p:cNvPr id="1013" name="Google Shape;1013;p27"/>
          <p:cNvCxnSpPr>
            <a:cxnSpLocks/>
            <a:stCxn id="1006" idx="6"/>
            <a:endCxn id="1004" idx="0"/>
          </p:cNvCxnSpPr>
          <p:nvPr/>
        </p:nvCxnSpPr>
        <p:spPr>
          <a:xfrm>
            <a:off x="3339365" y="1640180"/>
            <a:ext cx="1234960" cy="754720"/>
          </a:xfrm>
          <a:prstGeom prst="bentConnector2">
            <a:avLst/>
          </a:prstGeom>
          <a:noFill/>
          <a:ln w="9525" cap="flat" cmpd="sng">
            <a:solidFill>
              <a:schemeClr val="dk2"/>
            </a:solidFill>
            <a:prstDash val="solid"/>
            <a:round/>
            <a:headEnd type="none" w="med" len="med"/>
            <a:tailEnd type="none" w="med" len="med"/>
          </a:ln>
        </p:spPr>
      </p:cxnSp>
      <p:cxnSp>
        <p:nvCxnSpPr>
          <p:cNvPr id="1014" name="Google Shape;1014;p27"/>
          <p:cNvCxnSpPr>
            <a:cxnSpLocks/>
            <a:stCxn id="1004" idx="0"/>
            <a:endCxn id="1011" idx="2"/>
          </p:cNvCxnSpPr>
          <p:nvPr/>
        </p:nvCxnSpPr>
        <p:spPr>
          <a:xfrm rot="5400000" flipH="1" flipV="1">
            <a:off x="4934681" y="1223932"/>
            <a:ext cx="810612" cy="1531325"/>
          </a:xfrm>
          <a:prstGeom prst="bentConnector2">
            <a:avLst/>
          </a:prstGeom>
          <a:noFill/>
          <a:ln w="9525" cap="flat" cmpd="sng">
            <a:solidFill>
              <a:schemeClr val="dk2"/>
            </a:solidFill>
            <a:prstDash val="solid"/>
            <a:round/>
            <a:headEnd type="none" w="med" len="med"/>
            <a:tailEnd type="none" w="med" len="med"/>
          </a:ln>
        </p:spPr>
      </p:cxnSp>
      <p:cxnSp>
        <p:nvCxnSpPr>
          <p:cNvPr id="1017" name="Google Shape;1017;p27"/>
          <p:cNvCxnSpPr>
            <a:cxnSpLocks/>
            <a:stCxn id="1004" idx="1"/>
            <a:endCxn id="1007" idx="6"/>
          </p:cNvCxnSpPr>
          <p:nvPr/>
        </p:nvCxnSpPr>
        <p:spPr>
          <a:xfrm rot="10800000" flipV="1">
            <a:off x="2943213" y="2913149"/>
            <a:ext cx="661213" cy="214605"/>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1018" name="Google Shape;1018;p27"/>
          <p:cNvCxnSpPr>
            <a:cxnSpLocks/>
            <a:endCxn id="1010" idx="2"/>
          </p:cNvCxnSpPr>
          <p:nvPr/>
        </p:nvCxnSpPr>
        <p:spPr>
          <a:xfrm>
            <a:off x="5544224" y="2733658"/>
            <a:ext cx="561426" cy="179442"/>
          </a:xfrm>
          <a:prstGeom prst="bentConnector3">
            <a:avLst>
              <a:gd name="adj1" fmla="val 50000"/>
            </a:avLst>
          </a:prstGeom>
          <a:noFill/>
          <a:ln w="9525" cap="flat" cmpd="sng">
            <a:solidFill>
              <a:schemeClr val="dk2"/>
            </a:solidFill>
            <a:prstDash val="solid"/>
            <a:round/>
            <a:headEnd type="none" w="med" len="med"/>
            <a:tailEnd type="none" w="med" len="med"/>
          </a:ln>
        </p:spPr>
      </p:cxnSp>
      <p:grpSp>
        <p:nvGrpSpPr>
          <p:cNvPr id="1019" name="Google Shape;1019;p27"/>
          <p:cNvGrpSpPr/>
          <p:nvPr/>
        </p:nvGrpSpPr>
        <p:grpSpPr>
          <a:xfrm>
            <a:off x="2414185" y="3245184"/>
            <a:ext cx="358853" cy="357415"/>
            <a:chOff x="7963176" y="2289963"/>
            <a:chExt cx="358853" cy="357415"/>
          </a:xfrm>
        </p:grpSpPr>
        <p:sp>
          <p:nvSpPr>
            <p:cNvPr id="1020" name="Google Shape;1020;p27"/>
            <p:cNvSpPr/>
            <p:nvPr/>
          </p:nvSpPr>
          <p:spPr>
            <a:xfrm>
              <a:off x="8018618" y="2519713"/>
              <a:ext cx="99516" cy="127665"/>
            </a:xfrm>
            <a:custGeom>
              <a:avLst/>
              <a:gdLst/>
              <a:ahLst/>
              <a:cxnLst/>
              <a:rect l="l" t="t" r="r" b="b"/>
              <a:pathLst>
                <a:path w="2906" h="3728" extrusionOk="0">
                  <a:moveTo>
                    <a:pt x="0" y="1"/>
                  </a:moveTo>
                  <a:lnTo>
                    <a:pt x="0" y="2334"/>
                  </a:lnTo>
                  <a:cubicBezTo>
                    <a:pt x="48" y="3263"/>
                    <a:pt x="757" y="3727"/>
                    <a:pt x="1462" y="3727"/>
                  </a:cubicBezTo>
                  <a:cubicBezTo>
                    <a:pt x="2168" y="3727"/>
                    <a:pt x="2870" y="3263"/>
                    <a:pt x="2906" y="2334"/>
                  </a:cubicBezTo>
                  <a:lnTo>
                    <a:pt x="2906" y="120"/>
                  </a:lnTo>
                  <a:lnTo>
                    <a:pt x="2644" y="48"/>
                  </a:lnTo>
                  <a:lnTo>
                    <a:pt x="524" y="48"/>
                  </a:lnTo>
                  <a:cubicBezTo>
                    <a:pt x="334" y="24"/>
                    <a:pt x="167" y="24"/>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27"/>
            <p:cNvSpPr/>
            <p:nvPr/>
          </p:nvSpPr>
          <p:spPr>
            <a:xfrm>
              <a:off x="8291003" y="2384342"/>
              <a:ext cx="31026" cy="86469"/>
            </a:xfrm>
            <a:custGeom>
              <a:avLst/>
              <a:gdLst/>
              <a:ahLst/>
              <a:cxnLst/>
              <a:rect l="l" t="t" r="r" b="b"/>
              <a:pathLst>
                <a:path w="906" h="2525" extrusionOk="0">
                  <a:moveTo>
                    <a:pt x="0" y="0"/>
                  </a:moveTo>
                  <a:lnTo>
                    <a:pt x="0" y="2525"/>
                  </a:lnTo>
                  <a:cubicBezTo>
                    <a:pt x="548" y="2358"/>
                    <a:pt x="905" y="1834"/>
                    <a:pt x="905" y="1263"/>
                  </a:cubicBezTo>
                  <a:cubicBezTo>
                    <a:pt x="905" y="691"/>
                    <a:pt x="548" y="167"/>
                    <a:pt x="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27"/>
            <p:cNvSpPr/>
            <p:nvPr/>
          </p:nvSpPr>
          <p:spPr>
            <a:xfrm>
              <a:off x="8078136" y="2341125"/>
              <a:ext cx="17979" cy="159856"/>
            </a:xfrm>
            <a:custGeom>
              <a:avLst/>
              <a:gdLst/>
              <a:ahLst/>
              <a:cxnLst/>
              <a:rect l="l" t="t" r="r" b="b"/>
              <a:pathLst>
                <a:path w="525" h="4668" extrusionOk="0">
                  <a:moveTo>
                    <a:pt x="1" y="0"/>
                  </a:moveTo>
                  <a:lnTo>
                    <a:pt x="1" y="4668"/>
                  </a:lnTo>
                  <a:lnTo>
                    <a:pt x="525" y="4668"/>
                  </a:lnTo>
                  <a:lnTo>
                    <a:pt x="52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27"/>
            <p:cNvSpPr/>
            <p:nvPr/>
          </p:nvSpPr>
          <p:spPr>
            <a:xfrm>
              <a:off x="7963176" y="2342735"/>
              <a:ext cx="56299" cy="156637"/>
            </a:xfrm>
            <a:custGeom>
              <a:avLst/>
              <a:gdLst/>
              <a:ahLst/>
              <a:cxnLst/>
              <a:rect l="l" t="t" r="r" b="b"/>
              <a:pathLst>
                <a:path w="1644" h="4574" extrusionOk="0">
                  <a:moveTo>
                    <a:pt x="1643" y="1"/>
                  </a:moveTo>
                  <a:cubicBezTo>
                    <a:pt x="1096" y="72"/>
                    <a:pt x="357" y="239"/>
                    <a:pt x="238" y="239"/>
                  </a:cubicBezTo>
                  <a:cubicBezTo>
                    <a:pt x="95" y="263"/>
                    <a:pt x="0" y="406"/>
                    <a:pt x="0" y="549"/>
                  </a:cubicBezTo>
                  <a:lnTo>
                    <a:pt x="0" y="4025"/>
                  </a:lnTo>
                  <a:cubicBezTo>
                    <a:pt x="0" y="4168"/>
                    <a:pt x="95" y="4287"/>
                    <a:pt x="238" y="4311"/>
                  </a:cubicBezTo>
                  <a:cubicBezTo>
                    <a:pt x="357" y="4335"/>
                    <a:pt x="1096" y="4478"/>
                    <a:pt x="1643" y="4573"/>
                  </a:cubicBezTo>
                  <a:lnTo>
                    <a:pt x="164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27"/>
            <p:cNvSpPr/>
            <p:nvPr/>
          </p:nvSpPr>
          <p:spPr>
            <a:xfrm>
              <a:off x="8040638" y="2341125"/>
              <a:ext cx="17157" cy="159856"/>
            </a:xfrm>
            <a:custGeom>
              <a:avLst/>
              <a:gdLst/>
              <a:ahLst/>
              <a:cxnLst/>
              <a:rect l="l" t="t" r="r" b="b"/>
              <a:pathLst>
                <a:path w="501" h="4668" extrusionOk="0">
                  <a:moveTo>
                    <a:pt x="0" y="0"/>
                  </a:moveTo>
                  <a:lnTo>
                    <a:pt x="0" y="4668"/>
                  </a:lnTo>
                  <a:lnTo>
                    <a:pt x="501" y="4668"/>
                  </a:lnTo>
                  <a:lnTo>
                    <a:pt x="50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27"/>
            <p:cNvSpPr/>
            <p:nvPr/>
          </p:nvSpPr>
          <p:spPr>
            <a:xfrm>
              <a:off x="8116491" y="2289963"/>
              <a:ext cx="154171" cy="261358"/>
            </a:xfrm>
            <a:custGeom>
              <a:avLst/>
              <a:gdLst/>
              <a:ahLst/>
              <a:cxnLst/>
              <a:rect l="l" t="t" r="r" b="b"/>
              <a:pathLst>
                <a:path w="4502" h="7632" extrusionOk="0">
                  <a:moveTo>
                    <a:pt x="4189" y="1"/>
                  </a:moveTo>
                  <a:cubicBezTo>
                    <a:pt x="4158" y="1"/>
                    <a:pt x="4127" y="6"/>
                    <a:pt x="4096" y="18"/>
                  </a:cubicBezTo>
                  <a:lnTo>
                    <a:pt x="4096" y="42"/>
                  </a:lnTo>
                  <a:lnTo>
                    <a:pt x="0" y="1447"/>
                  </a:lnTo>
                  <a:lnTo>
                    <a:pt x="0" y="6209"/>
                  </a:lnTo>
                  <a:lnTo>
                    <a:pt x="4096" y="7614"/>
                  </a:lnTo>
                  <a:cubicBezTo>
                    <a:pt x="4127" y="7626"/>
                    <a:pt x="4158" y="7631"/>
                    <a:pt x="4189" y="7631"/>
                  </a:cubicBezTo>
                  <a:cubicBezTo>
                    <a:pt x="4350" y="7631"/>
                    <a:pt x="4501" y="7485"/>
                    <a:pt x="4501" y="7305"/>
                  </a:cubicBezTo>
                  <a:lnTo>
                    <a:pt x="4501" y="327"/>
                  </a:lnTo>
                  <a:cubicBezTo>
                    <a:pt x="4501" y="147"/>
                    <a:pt x="4350" y="1"/>
                    <a:pt x="418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6" name="Google Shape;1026;p27"/>
          <p:cNvGrpSpPr/>
          <p:nvPr/>
        </p:nvGrpSpPr>
        <p:grpSpPr>
          <a:xfrm>
            <a:off x="2931210" y="1440616"/>
            <a:ext cx="194135" cy="366593"/>
            <a:chOff x="1710518" y="2876101"/>
            <a:chExt cx="194135" cy="366593"/>
          </a:xfrm>
        </p:grpSpPr>
        <p:sp>
          <p:nvSpPr>
            <p:cNvPr id="1027" name="Google Shape;1027;p27"/>
            <p:cNvSpPr/>
            <p:nvPr/>
          </p:nvSpPr>
          <p:spPr>
            <a:xfrm>
              <a:off x="1736613" y="2941337"/>
              <a:ext cx="142733" cy="66915"/>
            </a:xfrm>
            <a:custGeom>
              <a:avLst/>
              <a:gdLst/>
              <a:ahLst/>
              <a:cxnLst/>
              <a:rect l="l" t="t" r="r" b="b"/>
              <a:pathLst>
                <a:path w="4168" h="1954" extrusionOk="0">
                  <a:moveTo>
                    <a:pt x="2105" y="665"/>
                  </a:moveTo>
                  <a:cubicBezTo>
                    <a:pt x="2260" y="665"/>
                    <a:pt x="2404" y="821"/>
                    <a:pt x="2382" y="977"/>
                  </a:cubicBezTo>
                  <a:cubicBezTo>
                    <a:pt x="2382" y="1167"/>
                    <a:pt x="2234" y="1294"/>
                    <a:pt x="2071" y="1294"/>
                  </a:cubicBezTo>
                  <a:cubicBezTo>
                    <a:pt x="1990" y="1294"/>
                    <a:pt x="1906" y="1263"/>
                    <a:pt x="1834" y="1191"/>
                  </a:cubicBezTo>
                  <a:cubicBezTo>
                    <a:pt x="1644" y="1001"/>
                    <a:pt x="1787" y="667"/>
                    <a:pt x="2072" y="667"/>
                  </a:cubicBezTo>
                  <a:cubicBezTo>
                    <a:pt x="2083" y="666"/>
                    <a:pt x="2094" y="665"/>
                    <a:pt x="2105" y="665"/>
                  </a:cubicBezTo>
                  <a:close/>
                  <a:moveTo>
                    <a:pt x="2072" y="1"/>
                  </a:moveTo>
                  <a:cubicBezTo>
                    <a:pt x="1191" y="1"/>
                    <a:pt x="381" y="620"/>
                    <a:pt x="0" y="977"/>
                  </a:cubicBezTo>
                  <a:cubicBezTo>
                    <a:pt x="381" y="1334"/>
                    <a:pt x="1191" y="1953"/>
                    <a:pt x="2072" y="1953"/>
                  </a:cubicBezTo>
                  <a:cubicBezTo>
                    <a:pt x="2668" y="1930"/>
                    <a:pt x="3215" y="1715"/>
                    <a:pt x="3692" y="1358"/>
                  </a:cubicBezTo>
                  <a:cubicBezTo>
                    <a:pt x="3858" y="1239"/>
                    <a:pt x="4001" y="1120"/>
                    <a:pt x="4168" y="977"/>
                  </a:cubicBezTo>
                  <a:cubicBezTo>
                    <a:pt x="3763" y="620"/>
                    <a:pt x="2977" y="1"/>
                    <a:pt x="20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27"/>
            <p:cNvSpPr/>
            <p:nvPr/>
          </p:nvSpPr>
          <p:spPr>
            <a:xfrm>
              <a:off x="1710518" y="2983733"/>
              <a:ext cx="194135" cy="258961"/>
            </a:xfrm>
            <a:custGeom>
              <a:avLst/>
              <a:gdLst/>
              <a:ahLst/>
              <a:cxnLst/>
              <a:rect l="l" t="t" r="r" b="b"/>
              <a:pathLst>
                <a:path w="5669" h="7562" extrusionOk="0">
                  <a:moveTo>
                    <a:pt x="0" y="1"/>
                  </a:moveTo>
                  <a:lnTo>
                    <a:pt x="0" y="1"/>
                  </a:lnTo>
                  <a:cubicBezTo>
                    <a:pt x="143" y="1335"/>
                    <a:pt x="1191" y="2406"/>
                    <a:pt x="2525" y="2573"/>
                  </a:cubicBezTo>
                  <a:lnTo>
                    <a:pt x="2525" y="3216"/>
                  </a:lnTo>
                  <a:lnTo>
                    <a:pt x="2215" y="3216"/>
                  </a:lnTo>
                  <a:cubicBezTo>
                    <a:pt x="2025" y="3216"/>
                    <a:pt x="1882" y="3359"/>
                    <a:pt x="1882" y="3525"/>
                  </a:cubicBezTo>
                  <a:lnTo>
                    <a:pt x="1882" y="6669"/>
                  </a:lnTo>
                  <a:cubicBezTo>
                    <a:pt x="1917" y="7264"/>
                    <a:pt x="2376" y="7562"/>
                    <a:pt x="2834" y="7562"/>
                  </a:cubicBezTo>
                  <a:cubicBezTo>
                    <a:pt x="3293" y="7562"/>
                    <a:pt x="3751" y="7264"/>
                    <a:pt x="3787" y="6669"/>
                  </a:cubicBezTo>
                  <a:lnTo>
                    <a:pt x="3787" y="3525"/>
                  </a:lnTo>
                  <a:cubicBezTo>
                    <a:pt x="3787" y="3359"/>
                    <a:pt x="3644" y="3216"/>
                    <a:pt x="3477" y="3216"/>
                  </a:cubicBezTo>
                  <a:lnTo>
                    <a:pt x="3168" y="3216"/>
                  </a:lnTo>
                  <a:lnTo>
                    <a:pt x="3168" y="2573"/>
                  </a:lnTo>
                  <a:cubicBezTo>
                    <a:pt x="4501" y="2406"/>
                    <a:pt x="5549" y="1335"/>
                    <a:pt x="5668" y="1"/>
                  </a:cubicBezTo>
                  <a:lnTo>
                    <a:pt x="5668" y="1"/>
                  </a:lnTo>
                  <a:cubicBezTo>
                    <a:pt x="5478" y="239"/>
                    <a:pt x="4311" y="1430"/>
                    <a:pt x="2858" y="1430"/>
                  </a:cubicBezTo>
                  <a:lnTo>
                    <a:pt x="2834" y="1430"/>
                  </a:lnTo>
                  <a:cubicBezTo>
                    <a:pt x="1382" y="1430"/>
                    <a:pt x="215" y="239"/>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27"/>
            <p:cNvSpPr/>
            <p:nvPr/>
          </p:nvSpPr>
          <p:spPr>
            <a:xfrm>
              <a:off x="1710518" y="2876101"/>
              <a:ext cx="194135" cy="89722"/>
            </a:xfrm>
            <a:custGeom>
              <a:avLst/>
              <a:gdLst/>
              <a:ahLst/>
              <a:cxnLst/>
              <a:rect l="l" t="t" r="r" b="b"/>
              <a:pathLst>
                <a:path w="5669" h="2620" extrusionOk="0">
                  <a:moveTo>
                    <a:pt x="2834" y="0"/>
                  </a:moveTo>
                  <a:cubicBezTo>
                    <a:pt x="1358" y="0"/>
                    <a:pt x="119" y="1143"/>
                    <a:pt x="0" y="2620"/>
                  </a:cubicBezTo>
                  <a:cubicBezTo>
                    <a:pt x="215" y="2382"/>
                    <a:pt x="1382" y="1191"/>
                    <a:pt x="2834" y="1191"/>
                  </a:cubicBezTo>
                  <a:cubicBezTo>
                    <a:pt x="4287" y="1191"/>
                    <a:pt x="5454" y="2382"/>
                    <a:pt x="5668" y="2620"/>
                  </a:cubicBezTo>
                  <a:cubicBezTo>
                    <a:pt x="5549" y="1143"/>
                    <a:pt x="4311" y="0"/>
                    <a:pt x="28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6" name="Google Shape;1036;p27"/>
          <p:cNvGrpSpPr/>
          <p:nvPr/>
        </p:nvGrpSpPr>
        <p:grpSpPr>
          <a:xfrm>
            <a:off x="6280774" y="2733658"/>
            <a:ext cx="249578" cy="358888"/>
            <a:chOff x="5646262" y="2290545"/>
            <a:chExt cx="249578" cy="358888"/>
          </a:xfrm>
        </p:grpSpPr>
        <p:sp>
          <p:nvSpPr>
            <p:cNvPr id="1037" name="Google Shape;1037;p27"/>
            <p:cNvSpPr/>
            <p:nvPr/>
          </p:nvSpPr>
          <p:spPr>
            <a:xfrm>
              <a:off x="5646262" y="2290545"/>
              <a:ext cx="249578" cy="268344"/>
            </a:xfrm>
            <a:custGeom>
              <a:avLst/>
              <a:gdLst/>
              <a:ahLst/>
              <a:cxnLst/>
              <a:rect l="l" t="t" r="r" b="b"/>
              <a:pathLst>
                <a:path w="7288" h="7836" extrusionOk="0">
                  <a:moveTo>
                    <a:pt x="2167" y="3746"/>
                  </a:moveTo>
                  <a:cubicBezTo>
                    <a:pt x="2322" y="3746"/>
                    <a:pt x="2477" y="3847"/>
                    <a:pt x="2477" y="4049"/>
                  </a:cubicBezTo>
                  <a:lnTo>
                    <a:pt x="2477" y="6431"/>
                  </a:lnTo>
                  <a:cubicBezTo>
                    <a:pt x="2477" y="6633"/>
                    <a:pt x="2322" y="6734"/>
                    <a:pt x="2167" y="6734"/>
                  </a:cubicBezTo>
                  <a:cubicBezTo>
                    <a:pt x="2012" y="6734"/>
                    <a:pt x="1858" y="6633"/>
                    <a:pt x="1858" y="6431"/>
                  </a:cubicBezTo>
                  <a:lnTo>
                    <a:pt x="1858" y="4049"/>
                  </a:lnTo>
                  <a:cubicBezTo>
                    <a:pt x="1858" y="3847"/>
                    <a:pt x="2012" y="3746"/>
                    <a:pt x="2167" y="3746"/>
                  </a:cubicBezTo>
                  <a:close/>
                  <a:moveTo>
                    <a:pt x="3644" y="2174"/>
                  </a:moveTo>
                  <a:cubicBezTo>
                    <a:pt x="3798" y="2174"/>
                    <a:pt x="3953" y="2275"/>
                    <a:pt x="3953" y="2477"/>
                  </a:cubicBezTo>
                  <a:lnTo>
                    <a:pt x="3953" y="6431"/>
                  </a:lnTo>
                  <a:cubicBezTo>
                    <a:pt x="3953" y="6633"/>
                    <a:pt x="3798" y="6734"/>
                    <a:pt x="3644" y="6734"/>
                  </a:cubicBezTo>
                  <a:cubicBezTo>
                    <a:pt x="3489" y="6734"/>
                    <a:pt x="3334" y="6633"/>
                    <a:pt x="3334" y="6431"/>
                  </a:cubicBezTo>
                  <a:lnTo>
                    <a:pt x="3334" y="2477"/>
                  </a:lnTo>
                  <a:cubicBezTo>
                    <a:pt x="3334" y="2275"/>
                    <a:pt x="3489" y="2174"/>
                    <a:pt x="3644" y="2174"/>
                  </a:cubicBezTo>
                  <a:close/>
                  <a:moveTo>
                    <a:pt x="5144" y="4936"/>
                  </a:moveTo>
                  <a:cubicBezTo>
                    <a:pt x="5299" y="4936"/>
                    <a:pt x="5454" y="5037"/>
                    <a:pt x="5454" y="5240"/>
                  </a:cubicBezTo>
                  <a:lnTo>
                    <a:pt x="5454" y="6431"/>
                  </a:lnTo>
                  <a:cubicBezTo>
                    <a:pt x="5454" y="6633"/>
                    <a:pt x="5299" y="6734"/>
                    <a:pt x="5144" y="6734"/>
                  </a:cubicBezTo>
                  <a:cubicBezTo>
                    <a:pt x="4989" y="6734"/>
                    <a:pt x="4834" y="6633"/>
                    <a:pt x="4834" y="6431"/>
                  </a:cubicBezTo>
                  <a:lnTo>
                    <a:pt x="4834" y="5240"/>
                  </a:lnTo>
                  <a:cubicBezTo>
                    <a:pt x="4834" y="5037"/>
                    <a:pt x="4989" y="4936"/>
                    <a:pt x="5144" y="4936"/>
                  </a:cubicBezTo>
                  <a:close/>
                  <a:moveTo>
                    <a:pt x="1548" y="1"/>
                  </a:moveTo>
                  <a:cubicBezTo>
                    <a:pt x="691" y="1"/>
                    <a:pt x="0" y="691"/>
                    <a:pt x="0" y="1525"/>
                  </a:cubicBezTo>
                  <a:lnTo>
                    <a:pt x="0" y="7836"/>
                  </a:lnTo>
                  <a:lnTo>
                    <a:pt x="7287" y="7836"/>
                  </a:lnTo>
                  <a:lnTo>
                    <a:pt x="7287" y="1525"/>
                  </a:lnTo>
                  <a:cubicBezTo>
                    <a:pt x="7264" y="691"/>
                    <a:pt x="6597" y="1"/>
                    <a:pt x="57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27"/>
            <p:cNvSpPr/>
            <p:nvPr/>
          </p:nvSpPr>
          <p:spPr>
            <a:xfrm>
              <a:off x="5646262" y="2580053"/>
              <a:ext cx="249578" cy="69380"/>
            </a:xfrm>
            <a:custGeom>
              <a:avLst/>
              <a:gdLst/>
              <a:ahLst/>
              <a:cxnLst/>
              <a:rect l="l" t="t" r="r" b="b"/>
              <a:pathLst>
                <a:path w="7288" h="2026" extrusionOk="0">
                  <a:moveTo>
                    <a:pt x="3644" y="691"/>
                  </a:moveTo>
                  <a:cubicBezTo>
                    <a:pt x="3906" y="691"/>
                    <a:pt x="4049" y="1001"/>
                    <a:pt x="3858" y="1192"/>
                  </a:cubicBezTo>
                  <a:cubicBezTo>
                    <a:pt x="3797" y="1252"/>
                    <a:pt x="3725" y="1279"/>
                    <a:pt x="3654" y="1279"/>
                  </a:cubicBezTo>
                  <a:cubicBezTo>
                    <a:pt x="3502" y="1279"/>
                    <a:pt x="3358" y="1156"/>
                    <a:pt x="3358" y="977"/>
                  </a:cubicBezTo>
                  <a:cubicBezTo>
                    <a:pt x="3358" y="810"/>
                    <a:pt x="3477" y="691"/>
                    <a:pt x="3644" y="691"/>
                  </a:cubicBezTo>
                  <a:close/>
                  <a:moveTo>
                    <a:pt x="0" y="1"/>
                  </a:moveTo>
                  <a:lnTo>
                    <a:pt x="0" y="501"/>
                  </a:lnTo>
                  <a:cubicBezTo>
                    <a:pt x="0" y="1334"/>
                    <a:pt x="691" y="2025"/>
                    <a:pt x="1548" y="2025"/>
                  </a:cubicBezTo>
                  <a:lnTo>
                    <a:pt x="5763" y="2025"/>
                  </a:lnTo>
                  <a:cubicBezTo>
                    <a:pt x="6597" y="2025"/>
                    <a:pt x="7287" y="1334"/>
                    <a:pt x="7287" y="501"/>
                  </a:cubicBezTo>
                  <a:lnTo>
                    <a:pt x="728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3" name="Google Shape;1043;p27"/>
          <p:cNvGrpSpPr/>
          <p:nvPr/>
        </p:nvGrpSpPr>
        <p:grpSpPr>
          <a:xfrm>
            <a:off x="6268218" y="1400919"/>
            <a:ext cx="274684" cy="366770"/>
            <a:chOff x="876743" y="4633266"/>
            <a:chExt cx="274684" cy="366770"/>
          </a:xfrm>
        </p:grpSpPr>
        <p:sp>
          <p:nvSpPr>
            <p:cNvPr id="1044" name="Google Shape;1044;p27"/>
            <p:cNvSpPr/>
            <p:nvPr/>
          </p:nvSpPr>
          <p:spPr>
            <a:xfrm>
              <a:off x="985117" y="4826574"/>
              <a:ext cx="68508" cy="59372"/>
            </a:xfrm>
            <a:custGeom>
              <a:avLst/>
              <a:gdLst/>
              <a:ahLst/>
              <a:cxnLst/>
              <a:rect l="l" t="t" r="r" b="b"/>
              <a:pathLst>
                <a:path w="2002" h="1735" extrusionOk="0">
                  <a:moveTo>
                    <a:pt x="868" y="0"/>
                  </a:moveTo>
                  <a:cubicBezTo>
                    <a:pt x="425" y="0"/>
                    <a:pt x="1" y="346"/>
                    <a:pt x="1" y="877"/>
                  </a:cubicBezTo>
                  <a:cubicBezTo>
                    <a:pt x="1" y="1353"/>
                    <a:pt x="382" y="1734"/>
                    <a:pt x="858" y="1734"/>
                  </a:cubicBezTo>
                  <a:cubicBezTo>
                    <a:pt x="1620" y="1734"/>
                    <a:pt x="2001" y="806"/>
                    <a:pt x="1477" y="258"/>
                  </a:cubicBezTo>
                  <a:cubicBezTo>
                    <a:pt x="1300" y="80"/>
                    <a:pt x="1082" y="0"/>
                    <a:pt x="8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27"/>
            <p:cNvSpPr/>
            <p:nvPr/>
          </p:nvSpPr>
          <p:spPr>
            <a:xfrm>
              <a:off x="979437" y="4907094"/>
              <a:ext cx="70117" cy="44862"/>
            </a:xfrm>
            <a:custGeom>
              <a:avLst/>
              <a:gdLst/>
              <a:ahLst/>
              <a:cxnLst/>
              <a:rect l="l" t="t" r="r" b="b"/>
              <a:pathLst>
                <a:path w="2049" h="1311" extrusionOk="0">
                  <a:moveTo>
                    <a:pt x="1024" y="1"/>
                  </a:moveTo>
                  <a:cubicBezTo>
                    <a:pt x="453" y="1"/>
                    <a:pt x="0" y="477"/>
                    <a:pt x="0" y="1048"/>
                  </a:cubicBezTo>
                  <a:lnTo>
                    <a:pt x="0" y="1310"/>
                  </a:lnTo>
                  <a:lnTo>
                    <a:pt x="2048" y="1310"/>
                  </a:lnTo>
                  <a:lnTo>
                    <a:pt x="2048" y="1048"/>
                  </a:lnTo>
                  <a:cubicBezTo>
                    <a:pt x="2048" y="477"/>
                    <a:pt x="1596" y="1"/>
                    <a:pt x="10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7"/>
            <p:cNvSpPr/>
            <p:nvPr/>
          </p:nvSpPr>
          <p:spPr>
            <a:xfrm>
              <a:off x="876743" y="4725146"/>
              <a:ext cx="274684" cy="274889"/>
            </a:xfrm>
            <a:custGeom>
              <a:avLst/>
              <a:gdLst/>
              <a:ahLst/>
              <a:cxnLst/>
              <a:rect l="l" t="t" r="r" b="b"/>
              <a:pathLst>
                <a:path w="8027" h="8033" extrusionOk="0">
                  <a:moveTo>
                    <a:pt x="4025" y="698"/>
                  </a:moveTo>
                  <a:lnTo>
                    <a:pt x="5002" y="1364"/>
                  </a:lnTo>
                  <a:lnTo>
                    <a:pt x="3049" y="1364"/>
                  </a:lnTo>
                  <a:lnTo>
                    <a:pt x="4025" y="698"/>
                  </a:lnTo>
                  <a:close/>
                  <a:moveTo>
                    <a:pt x="4049" y="2341"/>
                  </a:moveTo>
                  <a:cubicBezTo>
                    <a:pt x="5454" y="2341"/>
                    <a:pt x="6073" y="4103"/>
                    <a:pt x="5002" y="4984"/>
                  </a:cubicBezTo>
                  <a:cubicBezTo>
                    <a:pt x="5454" y="5294"/>
                    <a:pt x="5716" y="5818"/>
                    <a:pt x="5716" y="6365"/>
                  </a:cubicBezTo>
                  <a:lnTo>
                    <a:pt x="5716" y="6937"/>
                  </a:lnTo>
                  <a:lnTo>
                    <a:pt x="5692" y="6937"/>
                  </a:lnTo>
                  <a:cubicBezTo>
                    <a:pt x="5692" y="7104"/>
                    <a:pt x="5549" y="7246"/>
                    <a:pt x="5359" y="7246"/>
                  </a:cubicBezTo>
                  <a:lnTo>
                    <a:pt x="2692" y="7246"/>
                  </a:lnTo>
                  <a:cubicBezTo>
                    <a:pt x="2525" y="7246"/>
                    <a:pt x="2382" y="7104"/>
                    <a:pt x="2382" y="6937"/>
                  </a:cubicBezTo>
                  <a:lnTo>
                    <a:pt x="2382" y="6365"/>
                  </a:lnTo>
                  <a:cubicBezTo>
                    <a:pt x="2406" y="5818"/>
                    <a:pt x="2668" y="5294"/>
                    <a:pt x="3120" y="4984"/>
                  </a:cubicBezTo>
                  <a:cubicBezTo>
                    <a:pt x="2025" y="4103"/>
                    <a:pt x="2644" y="2341"/>
                    <a:pt x="4049" y="2341"/>
                  </a:cubicBezTo>
                  <a:close/>
                  <a:moveTo>
                    <a:pt x="4025" y="1"/>
                  </a:moveTo>
                  <a:cubicBezTo>
                    <a:pt x="3966" y="1"/>
                    <a:pt x="3906" y="19"/>
                    <a:pt x="3858" y="55"/>
                  </a:cubicBezTo>
                  <a:lnTo>
                    <a:pt x="1906" y="1364"/>
                  </a:lnTo>
                  <a:lnTo>
                    <a:pt x="1001" y="1364"/>
                  </a:lnTo>
                  <a:cubicBezTo>
                    <a:pt x="453" y="1364"/>
                    <a:pt x="1" y="1793"/>
                    <a:pt x="1" y="2341"/>
                  </a:cubicBezTo>
                  <a:lnTo>
                    <a:pt x="1" y="7056"/>
                  </a:lnTo>
                  <a:cubicBezTo>
                    <a:pt x="1" y="7580"/>
                    <a:pt x="453" y="8032"/>
                    <a:pt x="1001" y="8032"/>
                  </a:cubicBezTo>
                  <a:lnTo>
                    <a:pt x="7050" y="8032"/>
                  </a:lnTo>
                  <a:cubicBezTo>
                    <a:pt x="7597" y="8032"/>
                    <a:pt x="8026" y="7580"/>
                    <a:pt x="8026" y="7056"/>
                  </a:cubicBezTo>
                  <a:lnTo>
                    <a:pt x="8026" y="2341"/>
                  </a:lnTo>
                  <a:cubicBezTo>
                    <a:pt x="8026" y="1793"/>
                    <a:pt x="7597" y="1364"/>
                    <a:pt x="7050" y="1364"/>
                  </a:cubicBezTo>
                  <a:lnTo>
                    <a:pt x="6145" y="1364"/>
                  </a:lnTo>
                  <a:lnTo>
                    <a:pt x="4192" y="55"/>
                  </a:lnTo>
                  <a:cubicBezTo>
                    <a:pt x="4144" y="19"/>
                    <a:pt x="4085" y="1"/>
                    <a:pt x="40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27"/>
            <p:cNvSpPr/>
            <p:nvPr/>
          </p:nvSpPr>
          <p:spPr>
            <a:xfrm>
              <a:off x="897925" y="4633266"/>
              <a:ext cx="244536" cy="21251"/>
            </a:xfrm>
            <a:custGeom>
              <a:avLst/>
              <a:gdLst/>
              <a:ahLst/>
              <a:cxnLst/>
              <a:rect l="l" t="t" r="r" b="b"/>
              <a:pathLst>
                <a:path w="7146" h="621" extrusionOk="0">
                  <a:moveTo>
                    <a:pt x="382" y="1"/>
                  </a:moveTo>
                  <a:cubicBezTo>
                    <a:pt x="1" y="49"/>
                    <a:pt x="1" y="596"/>
                    <a:pt x="382" y="620"/>
                  </a:cubicBezTo>
                  <a:lnTo>
                    <a:pt x="6764" y="620"/>
                  </a:lnTo>
                  <a:cubicBezTo>
                    <a:pt x="7145" y="596"/>
                    <a:pt x="7145" y="49"/>
                    <a:pt x="67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27"/>
            <p:cNvSpPr/>
            <p:nvPr/>
          </p:nvSpPr>
          <p:spPr>
            <a:xfrm>
              <a:off x="932145" y="4679736"/>
              <a:ext cx="163845" cy="21216"/>
            </a:xfrm>
            <a:custGeom>
              <a:avLst/>
              <a:gdLst/>
              <a:ahLst/>
              <a:cxnLst/>
              <a:rect l="l" t="t" r="r" b="b"/>
              <a:pathLst>
                <a:path w="4788" h="620" extrusionOk="0">
                  <a:moveTo>
                    <a:pt x="382" y="0"/>
                  </a:moveTo>
                  <a:cubicBezTo>
                    <a:pt x="1" y="24"/>
                    <a:pt x="1" y="572"/>
                    <a:pt x="382" y="620"/>
                  </a:cubicBezTo>
                  <a:lnTo>
                    <a:pt x="4430" y="620"/>
                  </a:lnTo>
                  <a:cubicBezTo>
                    <a:pt x="4788" y="572"/>
                    <a:pt x="4788" y="24"/>
                    <a:pt x="44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9" name="Google Shape;1049;p27"/>
          <p:cNvGrpSpPr/>
          <p:nvPr/>
        </p:nvGrpSpPr>
        <p:grpSpPr>
          <a:xfrm>
            <a:off x="238874" y="1003387"/>
            <a:ext cx="3343529" cy="952087"/>
            <a:chOff x="91292" y="973325"/>
            <a:chExt cx="3298609" cy="946588"/>
          </a:xfrm>
        </p:grpSpPr>
        <p:grpSp>
          <p:nvGrpSpPr>
            <p:cNvPr id="1050" name="Google Shape;1050;p27"/>
            <p:cNvGrpSpPr/>
            <p:nvPr/>
          </p:nvGrpSpPr>
          <p:grpSpPr>
            <a:xfrm>
              <a:off x="91292" y="1116508"/>
              <a:ext cx="2347106" cy="803405"/>
              <a:chOff x="5687142" y="568216"/>
              <a:chExt cx="2347106" cy="803405"/>
            </a:xfrm>
          </p:grpSpPr>
          <p:sp>
            <p:nvSpPr>
              <p:cNvPr id="1051" name="Google Shape;1051;p27"/>
              <p:cNvSpPr txBox="1"/>
              <p:nvPr/>
            </p:nvSpPr>
            <p:spPr>
              <a:xfrm>
                <a:off x="5687142" y="568216"/>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sz="1800" b="1" dirty="0">
                    <a:latin typeface="Fira Sans Extra Condensed"/>
                    <a:ea typeface="Fira Sans Extra Condensed"/>
                    <a:cs typeface="Fira Sans Extra Condensed"/>
                    <a:sym typeface="Fira Sans Extra Condensed"/>
                  </a:rPr>
                  <a:t>Correlation analysis</a:t>
                </a:r>
                <a:endParaRPr lang="en-IN" sz="1800" b="1" dirty="0">
                  <a:solidFill>
                    <a:srgbClr val="000000"/>
                  </a:solidFill>
                  <a:latin typeface="Fira Sans Extra Condensed"/>
                  <a:ea typeface="Fira Sans Extra Condensed"/>
                  <a:cs typeface="Fira Sans Extra Condensed"/>
                  <a:sym typeface="Fira Sans Extra Condensed"/>
                </a:endParaRPr>
              </a:p>
            </p:txBody>
          </p:sp>
          <p:sp>
            <p:nvSpPr>
              <p:cNvPr id="1052" name="Google Shape;1052;p27"/>
              <p:cNvSpPr txBox="1"/>
              <p:nvPr/>
            </p:nvSpPr>
            <p:spPr>
              <a:xfrm>
                <a:off x="6053048" y="1039821"/>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Roboto"/>
                  <a:ea typeface="Roboto"/>
                  <a:cs typeface="Roboto"/>
                  <a:sym typeface="Roboto"/>
                </a:endParaRPr>
              </a:p>
            </p:txBody>
          </p:sp>
        </p:grpSp>
        <p:sp>
          <p:nvSpPr>
            <p:cNvPr id="1053" name="Google Shape;1053;p27"/>
            <p:cNvSpPr/>
            <p:nvPr/>
          </p:nvSpPr>
          <p:spPr>
            <a:xfrm>
              <a:off x="2870301" y="973325"/>
              <a:ext cx="519600" cy="519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a:solidFill>
                    <a:schemeClr val="lt1"/>
                  </a:solidFill>
                  <a:latin typeface="Fira Sans Extra Condensed"/>
                  <a:ea typeface="Fira Sans Extra Condensed"/>
                  <a:cs typeface="Fira Sans Extra Condensed"/>
                  <a:sym typeface="Fira Sans Extra Condensed"/>
                </a:rPr>
                <a:t>01</a:t>
              </a:r>
              <a:endParaRPr sz="1200" b="1" dirty="0">
                <a:solidFill>
                  <a:schemeClr val="lt1"/>
                </a:solidFill>
                <a:latin typeface="Fira Sans Extra Condensed"/>
                <a:ea typeface="Fira Sans Extra Condensed"/>
                <a:cs typeface="Fira Sans Extra Condensed"/>
                <a:sym typeface="Fira Sans Extra Condensed"/>
              </a:endParaRPr>
            </a:p>
          </p:txBody>
        </p:sp>
      </p:grpSp>
      <p:grpSp>
        <p:nvGrpSpPr>
          <p:cNvPr id="1054" name="Google Shape;1054;p27"/>
          <p:cNvGrpSpPr/>
          <p:nvPr/>
        </p:nvGrpSpPr>
        <p:grpSpPr>
          <a:xfrm>
            <a:off x="238874" y="2703085"/>
            <a:ext cx="2831426" cy="1435420"/>
            <a:chOff x="457190" y="2169000"/>
            <a:chExt cx="2812071" cy="1079725"/>
          </a:xfrm>
        </p:grpSpPr>
        <p:grpSp>
          <p:nvGrpSpPr>
            <p:cNvPr id="1055" name="Google Shape;1055;p27"/>
            <p:cNvGrpSpPr/>
            <p:nvPr/>
          </p:nvGrpSpPr>
          <p:grpSpPr>
            <a:xfrm>
              <a:off x="457190" y="2409327"/>
              <a:ext cx="2027945" cy="839398"/>
              <a:chOff x="6053048" y="532223"/>
              <a:chExt cx="2027945" cy="839398"/>
            </a:xfrm>
          </p:grpSpPr>
          <p:sp>
            <p:nvSpPr>
              <p:cNvPr id="1056" name="Google Shape;1056;p27"/>
              <p:cNvSpPr txBox="1"/>
              <p:nvPr/>
            </p:nvSpPr>
            <p:spPr>
              <a:xfrm>
                <a:off x="6099793" y="532223"/>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sz="1800" b="1" dirty="0">
                    <a:solidFill>
                      <a:srgbClr val="000000"/>
                    </a:solidFill>
                    <a:latin typeface="Fira Sans Extra Condensed"/>
                    <a:ea typeface="Fira Sans Extra Condensed"/>
                    <a:cs typeface="Fira Sans Extra Condensed"/>
                    <a:sym typeface="Fira Sans Extra Condensed"/>
                  </a:rPr>
                  <a:t>Recursive Feature Elimination(RFE)</a:t>
                </a:r>
              </a:p>
            </p:txBody>
          </p:sp>
          <p:sp>
            <p:nvSpPr>
              <p:cNvPr id="1057" name="Google Shape;1057;p27"/>
              <p:cNvSpPr txBox="1"/>
              <p:nvPr/>
            </p:nvSpPr>
            <p:spPr>
              <a:xfrm>
                <a:off x="6053048" y="1039821"/>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dirty="0">
                  <a:latin typeface="Roboto"/>
                  <a:ea typeface="Roboto"/>
                  <a:cs typeface="Roboto"/>
                  <a:sym typeface="Roboto"/>
                </a:endParaRPr>
              </a:p>
            </p:txBody>
          </p:sp>
        </p:grpSp>
        <p:sp>
          <p:nvSpPr>
            <p:cNvPr id="1058" name="Google Shape;1058;p27"/>
            <p:cNvSpPr/>
            <p:nvPr/>
          </p:nvSpPr>
          <p:spPr>
            <a:xfrm>
              <a:off x="2749661" y="2169000"/>
              <a:ext cx="519600" cy="396547"/>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a:solidFill>
                    <a:schemeClr val="lt1"/>
                  </a:solidFill>
                  <a:latin typeface="Fira Sans Extra Condensed"/>
                  <a:ea typeface="Fira Sans Extra Condensed"/>
                  <a:cs typeface="Fira Sans Extra Condensed"/>
                  <a:sym typeface="Fira Sans Extra Condensed"/>
                </a:rPr>
                <a:t>03</a:t>
              </a:r>
              <a:endParaRPr sz="1200" b="1" dirty="0">
                <a:solidFill>
                  <a:schemeClr val="lt1"/>
                </a:solidFill>
                <a:latin typeface="Fira Sans Extra Condensed"/>
                <a:ea typeface="Fira Sans Extra Condensed"/>
                <a:cs typeface="Fira Sans Extra Condensed"/>
                <a:sym typeface="Fira Sans Extra Condensed"/>
              </a:endParaRPr>
            </a:p>
          </p:txBody>
        </p:sp>
      </p:grpSp>
      <p:grpSp>
        <p:nvGrpSpPr>
          <p:cNvPr id="1064" name="Google Shape;1064;p27"/>
          <p:cNvGrpSpPr/>
          <p:nvPr/>
        </p:nvGrpSpPr>
        <p:grpSpPr>
          <a:xfrm>
            <a:off x="5824936" y="959167"/>
            <a:ext cx="2985383" cy="1265908"/>
            <a:chOff x="5824976" y="950865"/>
            <a:chExt cx="2861822" cy="969048"/>
          </a:xfrm>
        </p:grpSpPr>
        <p:grpSp>
          <p:nvGrpSpPr>
            <p:cNvPr id="1065" name="Google Shape;1065;p27"/>
            <p:cNvGrpSpPr/>
            <p:nvPr/>
          </p:nvGrpSpPr>
          <p:grpSpPr>
            <a:xfrm>
              <a:off x="6705598" y="1049133"/>
              <a:ext cx="1981200" cy="870780"/>
              <a:chOff x="6053048" y="500841"/>
              <a:chExt cx="1981200" cy="870780"/>
            </a:xfrm>
          </p:grpSpPr>
          <p:sp>
            <p:nvSpPr>
              <p:cNvPr id="1066" name="Google Shape;1066;p27"/>
              <p:cNvSpPr txBox="1"/>
              <p:nvPr/>
            </p:nvSpPr>
            <p:spPr>
              <a:xfrm>
                <a:off x="6053048" y="500841"/>
                <a:ext cx="1981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IN" sz="1800" b="1" dirty="0">
                    <a:solidFill>
                      <a:srgbClr val="000000"/>
                    </a:solidFill>
                    <a:latin typeface="Fira Sans Extra Condensed"/>
                    <a:ea typeface="Fira Sans Extra Condensed"/>
                    <a:cs typeface="Fira Sans Extra Condensed"/>
                    <a:sym typeface="Fira Sans Extra Condensed"/>
                  </a:rPr>
                  <a:t>L1 Regression (Lasso)</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1067" name="Google Shape;1067;p27"/>
              <p:cNvSpPr txBox="1"/>
              <p:nvPr/>
            </p:nvSpPr>
            <p:spPr>
              <a:xfrm>
                <a:off x="6053048" y="1039821"/>
                <a:ext cx="1981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dirty="0">
                  <a:latin typeface="Roboto"/>
                  <a:ea typeface="Roboto"/>
                  <a:cs typeface="Roboto"/>
                  <a:sym typeface="Roboto"/>
                </a:endParaRPr>
              </a:p>
            </p:txBody>
          </p:sp>
        </p:grpSp>
        <p:sp>
          <p:nvSpPr>
            <p:cNvPr id="1068" name="Google Shape;1068;p27"/>
            <p:cNvSpPr/>
            <p:nvPr/>
          </p:nvSpPr>
          <p:spPr>
            <a:xfrm>
              <a:off x="5824976" y="950865"/>
              <a:ext cx="477131" cy="45717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a:solidFill>
                    <a:schemeClr val="lt1"/>
                  </a:solidFill>
                  <a:latin typeface="Fira Sans Extra Condensed"/>
                  <a:ea typeface="Fira Sans Extra Condensed"/>
                  <a:cs typeface="Fira Sans Extra Condensed"/>
                  <a:sym typeface="Fira Sans Extra Condensed"/>
                </a:rPr>
                <a:t>02</a:t>
              </a:r>
              <a:endParaRPr sz="1200" b="1" dirty="0">
                <a:solidFill>
                  <a:schemeClr val="lt1"/>
                </a:solidFill>
                <a:latin typeface="Fira Sans Extra Condensed"/>
                <a:ea typeface="Fira Sans Extra Condensed"/>
                <a:cs typeface="Fira Sans Extra Condensed"/>
                <a:sym typeface="Fira Sans Extra Condensed"/>
              </a:endParaRPr>
            </a:p>
          </p:txBody>
        </p:sp>
      </p:grpSp>
      <p:grpSp>
        <p:nvGrpSpPr>
          <p:cNvPr id="1069" name="Google Shape;1069;p27"/>
          <p:cNvGrpSpPr/>
          <p:nvPr/>
        </p:nvGrpSpPr>
        <p:grpSpPr>
          <a:xfrm>
            <a:off x="5825889" y="2258449"/>
            <a:ext cx="3141644" cy="1707961"/>
            <a:chOff x="5825888" y="2258450"/>
            <a:chExt cx="2860910" cy="990275"/>
          </a:xfrm>
        </p:grpSpPr>
        <p:grpSp>
          <p:nvGrpSpPr>
            <p:cNvPr id="1070" name="Google Shape;1070;p27"/>
            <p:cNvGrpSpPr/>
            <p:nvPr/>
          </p:nvGrpSpPr>
          <p:grpSpPr>
            <a:xfrm>
              <a:off x="6584207" y="2462772"/>
              <a:ext cx="2102591" cy="785953"/>
              <a:chOff x="5931657" y="585668"/>
              <a:chExt cx="2102591" cy="785953"/>
            </a:xfrm>
          </p:grpSpPr>
          <p:sp>
            <p:nvSpPr>
              <p:cNvPr id="1071" name="Google Shape;1071;p27"/>
              <p:cNvSpPr txBox="1"/>
              <p:nvPr/>
            </p:nvSpPr>
            <p:spPr>
              <a:xfrm>
                <a:off x="5931657" y="585668"/>
                <a:ext cx="1981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IN" sz="1800" b="1" dirty="0">
                    <a:solidFill>
                      <a:srgbClr val="000000"/>
                    </a:solidFill>
                    <a:latin typeface="Fira Sans Extra Condensed"/>
                    <a:ea typeface="Fira Sans Extra Condensed"/>
                    <a:cs typeface="Fira Sans Extra Condensed"/>
                    <a:sym typeface="Fira Sans Extra Condensed"/>
                  </a:rPr>
                  <a:t>Feature Importance (Tree based model)</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1072" name="Google Shape;1072;p27"/>
              <p:cNvSpPr txBox="1"/>
              <p:nvPr/>
            </p:nvSpPr>
            <p:spPr>
              <a:xfrm>
                <a:off x="6053048" y="1039821"/>
                <a:ext cx="1981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dirty="0">
                  <a:latin typeface="Roboto"/>
                  <a:ea typeface="Roboto"/>
                  <a:cs typeface="Roboto"/>
                  <a:sym typeface="Roboto"/>
                </a:endParaRPr>
              </a:p>
            </p:txBody>
          </p:sp>
        </p:grpSp>
        <p:sp>
          <p:nvSpPr>
            <p:cNvPr id="1073" name="Google Shape;1073;p27"/>
            <p:cNvSpPr/>
            <p:nvPr/>
          </p:nvSpPr>
          <p:spPr>
            <a:xfrm>
              <a:off x="5825888" y="2258450"/>
              <a:ext cx="501493" cy="350344"/>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lt1"/>
                  </a:solidFill>
                  <a:latin typeface="Fira Sans Extra Condensed"/>
                  <a:ea typeface="Fira Sans Extra Condensed"/>
                  <a:cs typeface="Fira Sans Extra Condensed"/>
                  <a:sym typeface="Fira Sans Extra Condensed"/>
                </a:rPr>
                <a:t>04</a:t>
              </a:r>
              <a:endParaRPr sz="1200" b="1">
                <a:solidFill>
                  <a:schemeClr val="lt1"/>
                </a:solidFill>
                <a:latin typeface="Fira Sans Extra Condensed"/>
                <a:ea typeface="Fira Sans Extra Condensed"/>
                <a:cs typeface="Fira Sans Extra Condensed"/>
                <a:sym typeface="Fira Sans Extra Condensed"/>
              </a:endParaRPr>
            </a:p>
          </p:txBody>
        </p:sp>
      </p:grpSp>
      <p:sp>
        <p:nvSpPr>
          <p:cNvPr id="3" name="TextBox 2">
            <a:extLst>
              <a:ext uri="{FF2B5EF4-FFF2-40B4-BE49-F238E27FC236}">
                <a16:creationId xmlns:a16="http://schemas.microsoft.com/office/drawing/2014/main" id="{DB0627D9-B8D4-0AFD-5510-5A7331D9DAD1}"/>
              </a:ext>
            </a:extLst>
          </p:cNvPr>
          <p:cNvSpPr txBox="1"/>
          <p:nvPr/>
        </p:nvSpPr>
        <p:spPr>
          <a:xfrm>
            <a:off x="259148" y="1436210"/>
            <a:ext cx="2632261" cy="1169551"/>
          </a:xfrm>
          <a:prstGeom prst="rect">
            <a:avLst/>
          </a:prstGeom>
          <a:noFill/>
        </p:spPr>
        <p:txBody>
          <a:bodyPr wrap="square">
            <a:spAutoFit/>
          </a:bodyPr>
          <a:lstStyle/>
          <a:p>
            <a:r>
              <a:rPr lang="en-US" dirty="0">
                <a:latin typeface="Roboto" panose="02000000000000000000" pitchFamily="2" charset="0"/>
                <a:ea typeface="Roboto" panose="02000000000000000000" pitchFamily="2" charset="0"/>
                <a:cs typeface="Roboto" panose="02000000000000000000" pitchFamily="2" charset="0"/>
              </a:rPr>
              <a:t>Examining the correlation between each feature and the target variable (video views) to identify highly correlated features.</a:t>
            </a:r>
            <a:endParaRPr lang="en-IN" dirty="0">
              <a:latin typeface="Roboto" panose="02000000000000000000" pitchFamily="2" charset="0"/>
              <a:ea typeface="Roboto" panose="02000000000000000000" pitchFamily="2" charset="0"/>
              <a:cs typeface="Roboto" panose="02000000000000000000" pitchFamily="2" charset="0"/>
            </a:endParaRPr>
          </a:p>
        </p:txBody>
      </p:sp>
      <p:sp>
        <p:nvSpPr>
          <p:cNvPr id="14" name="TextBox 13">
            <a:extLst>
              <a:ext uri="{FF2B5EF4-FFF2-40B4-BE49-F238E27FC236}">
                <a16:creationId xmlns:a16="http://schemas.microsoft.com/office/drawing/2014/main" id="{74E7D95E-EF74-D89F-8DEC-BFA18A82A915}"/>
              </a:ext>
            </a:extLst>
          </p:cNvPr>
          <p:cNvSpPr txBox="1"/>
          <p:nvPr/>
        </p:nvSpPr>
        <p:spPr>
          <a:xfrm>
            <a:off x="230132" y="3538766"/>
            <a:ext cx="2414453" cy="1169551"/>
          </a:xfrm>
          <a:prstGeom prst="rect">
            <a:avLst/>
          </a:prstGeom>
          <a:noFill/>
        </p:spPr>
        <p:txBody>
          <a:bodyPr wrap="square">
            <a:spAutoFit/>
          </a:bodyPr>
          <a:lstStyle/>
          <a:p>
            <a:r>
              <a:rPr lang="en-US" dirty="0">
                <a:latin typeface="Roboto" panose="02000000000000000000" pitchFamily="2" charset="0"/>
                <a:ea typeface="Roboto" panose="02000000000000000000" pitchFamily="2" charset="0"/>
                <a:cs typeface="Roboto" panose="02000000000000000000" pitchFamily="2" charset="0"/>
              </a:rPr>
              <a:t>Iteratively removing features from the dataset and evaluating the model performance to identify the most important features.</a:t>
            </a:r>
            <a:endParaRPr lang="en-IN" dirty="0">
              <a:latin typeface="Roboto" panose="02000000000000000000" pitchFamily="2" charset="0"/>
              <a:ea typeface="Roboto" panose="02000000000000000000" pitchFamily="2" charset="0"/>
              <a:cs typeface="Roboto" panose="02000000000000000000" pitchFamily="2" charset="0"/>
            </a:endParaRPr>
          </a:p>
        </p:txBody>
      </p:sp>
      <p:sp>
        <p:nvSpPr>
          <p:cNvPr id="28" name="TextBox 27">
            <a:extLst>
              <a:ext uri="{FF2B5EF4-FFF2-40B4-BE49-F238E27FC236}">
                <a16:creationId xmlns:a16="http://schemas.microsoft.com/office/drawing/2014/main" id="{7CBFC829-4AFA-CA33-641E-0168DAF77AF3}"/>
              </a:ext>
            </a:extLst>
          </p:cNvPr>
          <p:cNvSpPr txBox="1"/>
          <p:nvPr/>
        </p:nvSpPr>
        <p:spPr>
          <a:xfrm>
            <a:off x="6758348" y="1520982"/>
            <a:ext cx="2269371" cy="954107"/>
          </a:xfrm>
          <a:prstGeom prst="rect">
            <a:avLst/>
          </a:prstGeom>
          <a:noFill/>
        </p:spPr>
        <p:txBody>
          <a:bodyPr wrap="square">
            <a:spAutoFit/>
          </a:bodyPr>
          <a:lstStyle/>
          <a:p>
            <a:r>
              <a:rPr lang="en-US" dirty="0">
                <a:latin typeface="Roboto" panose="02000000000000000000" pitchFamily="2" charset="0"/>
                <a:ea typeface="Roboto" panose="02000000000000000000" pitchFamily="2" charset="0"/>
                <a:cs typeface="Roboto" panose="02000000000000000000" pitchFamily="2" charset="0"/>
              </a:rPr>
              <a:t>Applying L1 regularization to penalize less important features and encourage sparsity in the feature set.</a:t>
            </a:r>
            <a:endParaRPr lang="en-IN" dirty="0">
              <a:latin typeface="Roboto" panose="02000000000000000000" pitchFamily="2" charset="0"/>
              <a:ea typeface="Roboto" panose="02000000000000000000" pitchFamily="2" charset="0"/>
              <a:cs typeface="Roboto" panose="02000000000000000000" pitchFamily="2" charset="0"/>
            </a:endParaRPr>
          </a:p>
        </p:txBody>
      </p:sp>
      <p:sp>
        <p:nvSpPr>
          <p:cNvPr id="30" name="TextBox 29">
            <a:extLst>
              <a:ext uri="{FF2B5EF4-FFF2-40B4-BE49-F238E27FC236}">
                <a16:creationId xmlns:a16="http://schemas.microsoft.com/office/drawing/2014/main" id="{FC64F1EF-5C80-023F-EE6E-7C5D50BA11EE}"/>
              </a:ext>
            </a:extLst>
          </p:cNvPr>
          <p:cNvSpPr txBox="1"/>
          <p:nvPr/>
        </p:nvSpPr>
        <p:spPr>
          <a:xfrm>
            <a:off x="6617368" y="3230268"/>
            <a:ext cx="2350165" cy="1384995"/>
          </a:xfrm>
          <a:prstGeom prst="rect">
            <a:avLst/>
          </a:prstGeom>
          <a:noFill/>
        </p:spPr>
        <p:txBody>
          <a:bodyPr wrap="square">
            <a:spAutoFit/>
          </a:bodyPr>
          <a:lstStyle/>
          <a:p>
            <a:r>
              <a:rPr lang="en-US" dirty="0">
                <a:latin typeface="Roboto" panose="02000000000000000000" pitchFamily="2" charset="0"/>
                <a:ea typeface="Roboto" panose="02000000000000000000" pitchFamily="2" charset="0"/>
                <a:cs typeface="Roboto" panose="02000000000000000000" pitchFamily="2" charset="0"/>
              </a:rPr>
              <a:t>Using algorithms like Random Forest or Gradient Boosting to determine the importance of each feature based on their contribution to the prediction.</a:t>
            </a:r>
            <a:endParaRPr lang="en-IN" dirty="0">
              <a:latin typeface="Roboto" panose="02000000000000000000" pitchFamily="2" charset="0"/>
              <a:ea typeface="Roboto" panose="02000000000000000000" pitchFamily="2" charset="0"/>
              <a:cs typeface="Roboto" panose="02000000000000000000" pitchFamily="2"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5"/>
        <p:cNvGrpSpPr/>
        <p:nvPr/>
      </p:nvGrpSpPr>
      <p:grpSpPr>
        <a:xfrm>
          <a:off x="0" y="0"/>
          <a:ext cx="0" cy="0"/>
          <a:chOff x="0" y="0"/>
          <a:chExt cx="0" cy="0"/>
        </a:xfrm>
      </p:grpSpPr>
      <p:grpSp>
        <p:nvGrpSpPr>
          <p:cNvPr id="937" name="Google Shape;937;p26"/>
          <p:cNvGrpSpPr/>
          <p:nvPr/>
        </p:nvGrpSpPr>
        <p:grpSpPr>
          <a:xfrm>
            <a:off x="5743674" y="1692888"/>
            <a:ext cx="2943318" cy="3039142"/>
            <a:chOff x="5449625" y="1389325"/>
            <a:chExt cx="3237261" cy="3342655"/>
          </a:xfrm>
        </p:grpSpPr>
        <p:sp>
          <p:nvSpPr>
            <p:cNvPr id="938" name="Google Shape;938;p26"/>
            <p:cNvSpPr/>
            <p:nvPr/>
          </p:nvSpPr>
          <p:spPr>
            <a:xfrm>
              <a:off x="6533088" y="4360137"/>
              <a:ext cx="1749195" cy="185374"/>
            </a:xfrm>
            <a:custGeom>
              <a:avLst/>
              <a:gdLst/>
              <a:ahLst/>
              <a:cxnLst/>
              <a:rect l="l" t="t" r="r" b="b"/>
              <a:pathLst>
                <a:path w="44472" h="4713" extrusionOk="0">
                  <a:moveTo>
                    <a:pt x="21091" y="0"/>
                  </a:moveTo>
                  <a:lnTo>
                    <a:pt x="19961" y="10"/>
                  </a:lnTo>
                  <a:lnTo>
                    <a:pt x="18850" y="29"/>
                  </a:lnTo>
                  <a:lnTo>
                    <a:pt x="17758" y="48"/>
                  </a:lnTo>
                  <a:lnTo>
                    <a:pt x="16676" y="77"/>
                  </a:lnTo>
                  <a:lnTo>
                    <a:pt x="15622" y="105"/>
                  </a:lnTo>
                  <a:lnTo>
                    <a:pt x="14587" y="144"/>
                  </a:lnTo>
                  <a:lnTo>
                    <a:pt x="13582" y="182"/>
                  </a:lnTo>
                  <a:lnTo>
                    <a:pt x="12595" y="230"/>
                  </a:lnTo>
                  <a:lnTo>
                    <a:pt x="11637" y="287"/>
                  </a:lnTo>
                  <a:lnTo>
                    <a:pt x="10708" y="335"/>
                  </a:lnTo>
                  <a:lnTo>
                    <a:pt x="9808" y="402"/>
                  </a:lnTo>
                  <a:lnTo>
                    <a:pt x="8936" y="469"/>
                  </a:lnTo>
                  <a:lnTo>
                    <a:pt x="8094" y="536"/>
                  </a:lnTo>
                  <a:lnTo>
                    <a:pt x="7289" y="613"/>
                  </a:lnTo>
                  <a:lnTo>
                    <a:pt x="6513" y="690"/>
                  </a:lnTo>
                  <a:lnTo>
                    <a:pt x="5776" y="776"/>
                  </a:lnTo>
                  <a:lnTo>
                    <a:pt x="5076" y="852"/>
                  </a:lnTo>
                  <a:lnTo>
                    <a:pt x="4416" y="948"/>
                  </a:lnTo>
                  <a:lnTo>
                    <a:pt x="3803" y="1034"/>
                  </a:lnTo>
                  <a:lnTo>
                    <a:pt x="3218" y="1130"/>
                  </a:lnTo>
                  <a:lnTo>
                    <a:pt x="2682" y="1236"/>
                  </a:lnTo>
                  <a:lnTo>
                    <a:pt x="2193" y="1331"/>
                  </a:lnTo>
                  <a:lnTo>
                    <a:pt x="1753" y="1437"/>
                  </a:lnTo>
                  <a:lnTo>
                    <a:pt x="1351" y="1542"/>
                  </a:lnTo>
                  <a:lnTo>
                    <a:pt x="1006" y="1657"/>
                  </a:lnTo>
                  <a:lnTo>
                    <a:pt x="699" y="1772"/>
                  </a:lnTo>
                  <a:lnTo>
                    <a:pt x="575" y="1829"/>
                  </a:lnTo>
                  <a:lnTo>
                    <a:pt x="450" y="1877"/>
                  </a:lnTo>
                  <a:lnTo>
                    <a:pt x="345" y="1944"/>
                  </a:lnTo>
                  <a:lnTo>
                    <a:pt x="259" y="2002"/>
                  </a:lnTo>
                  <a:lnTo>
                    <a:pt x="182" y="2059"/>
                  </a:lnTo>
                  <a:lnTo>
                    <a:pt x="115" y="2117"/>
                  </a:lnTo>
                  <a:lnTo>
                    <a:pt x="67" y="2174"/>
                  </a:lnTo>
                  <a:lnTo>
                    <a:pt x="29" y="2232"/>
                  </a:lnTo>
                  <a:lnTo>
                    <a:pt x="10" y="2299"/>
                  </a:lnTo>
                  <a:lnTo>
                    <a:pt x="0" y="2356"/>
                  </a:lnTo>
                  <a:lnTo>
                    <a:pt x="10" y="2423"/>
                  </a:lnTo>
                  <a:lnTo>
                    <a:pt x="29" y="2481"/>
                  </a:lnTo>
                  <a:lnTo>
                    <a:pt x="67" y="2538"/>
                  </a:lnTo>
                  <a:lnTo>
                    <a:pt x="115" y="2596"/>
                  </a:lnTo>
                  <a:lnTo>
                    <a:pt x="182" y="2663"/>
                  </a:lnTo>
                  <a:lnTo>
                    <a:pt x="259" y="2720"/>
                  </a:lnTo>
                  <a:lnTo>
                    <a:pt x="345" y="2778"/>
                  </a:lnTo>
                  <a:lnTo>
                    <a:pt x="450" y="2835"/>
                  </a:lnTo>
                  <a:lnTo>
                    <a:pt x="575" y="2893"/>
                  </a:lnTo>
                  <a:lnTo>
                    <a:pt x="699" y="2950"/>
                  </a:lnTo>
                  <a:lnTo>
                    <a:pt x="1006" y="3055"/>
                  </a:lnTo>
                  <a:lnTo>
                    <a:pt x="1351" y="3170"/>
                  </a:lnTo>
                  <a:lnTo>
                    <a:pt x="1753" y="3276"/>
                  </a:lnTo>
                  <a:lnTo>
                    <a:pt x="2193" y="3381"/>
                  </a:lnTo>
                  <a:lnTo>
                    <a:pt x="2682" y="3486"/>
                  </a:lnTo>
                  <a:lnTo>
                    <a:pt x="3218" y="3582"/>
                  </a:lnTo>
                  <a:lnTo>
                    <a:pt x="3803" y="3678"/>
                  </a:lnTo>
                  <a:lnTo>
                    <a:pt x="4416" y="3774"/>
                  </a:lnTo>
                  <a:lnTo>
                    <a:pt x="5076" y="3860"/>
                  </a:lnTo>
                  <a:lnTo>
                    <a:pt x="5776" y="3946"/>
                  </a:lnTo>
                  <a:lnTo>
                    <a:pt x="6513" y="4023"/>
                  </a:lnTo>
                  <a:lnTo>
                    <a:pt x="7289" y="4099"/>
                  </a:lnTo>
                  <a:lnTo>
                    <a:pt x="8094" y="4176"/>
                  </a:lnTo>
                  <a:lnTo>
                    <a:pt x="8936" y="4253"/>
                  </a:lnTo>
                  <a:lnTo>
                    <a:pt x="9808" y="4310"/>
                  </a:lnTo>
                  <a:lnTo>
                    <a:pt x="10708" y="4377"/>
                  </a:lnTo>
                  <a:lnTo>
                    <a:pt x="11637" y="4435"/>
                  </a:lnTo>
                  <a:lnTo>
                    <a:pt x="12595" y="4483"/>
                  </a:lnTo>
                  <a:lnTo>
                    <a:pt x="13582" y="4530"/>
                  </a:lnTo>
                  <a:lnTo>
                    <a:pt x="14587" y="4578"/>
                  </a:lnTo>
                  <a:lnTo>
                    <a:pt x="15622" y="4607"/>
                  </a:lnTo>
                  <a:lnTo>
                    <a:pt x="16676" y="4645"/>
                  </a:lnTo>
                  <a:lnTo>
                    <a:pt x="17758" y="4665"/>
                  </a:lnTo>
                  <a:lnTo>
                    <a:pt x="18850" y="4693"/>
                  </a:lnTo>
                  <a:lnTo>
                    <a:pt x="19961" y="4703"/>
                  </a:lnTo>
                  <a:lnTo>
                    <a:pt x="21091" y="4712"/>
                  </a:lnTo>
                  <a:lnTo>
                    <a:pt x="23380" y="4712"/>
                  </a:lnTo>
                  <a:lnTo>
                    <a:pt x="24510" y="4703"/>
                  </a:lnTo>
                  <a:lnTo>
                    <a:pt x="25621" y="4693"/>
                  </a:lnTo>
                  <a:lnTo>
                    <a:pt x="26713" y="4665"/>
                  </a:lnTo>
                  <a:lnTo>
                    <a:pt x="27796" y="4645"/>
                  </a:lnTo>
                  <a:lnTo>
                    <a:pt x="28849" y="4607"/>
                  </a:lnTo>
                  <a:lnTo>
                    <a:pt x="29884" y="4578"/>
                  </a:lnTo>
                  <a:lnTo>
                    <a:pt x="30889" y="4530"/>
                  </a:lnTo>
                  <a:lnTo>
                    <a:pt x="31876" y="4483"/>
                  </a:lnTo>
                  <a:lnTo>
                    <a:pt x="32834" y="4435"/>
                  </a:lnTo>
                  <a:lnTo>
                    <a:pt x="33763" y="4377"/>
                  </a:lnTo>
                  <a:lnTo>
                    <a:pt x="34663" y="4310"/>
                  </a:lnTo>
                  <a:lnTo>
                    <a:pt x="35535" y="4253"/>
                  </a:lnTo>
                  <a:lnTo>
                    <a:pt x="36378" y="4176"/>
                  </a:lnTo>
                  <a:lnTo>
                    <a:pt x="37182" y="4099"/>
                  </a:lnTo>
                  <a:lnTo>
                    <a:pt x="37958" y="4023"/>
                  </a:lnTo>
                  <a:lnTo>
                    <a:pt x="38696" y="3946"/>
                  </a:lnTo>
                  <a:lnTo>
                    <a:pt x="39395" y="3860"/>
                  </a:lnTo>
                  <a:lnTo>
                    <a:pt x="40056" y="3774"/>
                  </a:lnTo>
                  <a:lnTo>
                    <a:pt x="40669" y="3678"/>
                  </a:lnTo>
                  <a:lnTo>
                    <a:pt x="41253" y="3582"/>
                  </a:lnTo>
                  <a:lnTo>
                    <a:pt x="41789" y="3486"/>
                  </a:lnTo>
                  <a:lnTo>
                    <a:pt x="42278" y="3381"/>
                  </a:lnTo>
                  <a:lnTo>
                    <a:pt x="42718" y="3276"/>
                  </a:lnTo>
                  <a:lnTo>
                    <a:pt x="43121" y="3170"/>
                  </a:lnTo>
                  <a:lnTo>
                    <a:pt x="43465" y="3055"/>
                  </a:lnTo>
                  <a:lnTo>
                    <a:pt x="43772" y="2950"/>
                  </a:lnTo>
                  <a:lnTo>
                    <a:pt x="43896" y="2893"/>
                  </a:lnTo>
                  <a:lnTo>
                    <a:pt x="44021" y="2835"/>
                  </a:lnTo>
                  <a:lnTo>
                    <a:pt x="44126" y="2778"/>
                  </a:lnTo>
                  <a:lnTo>
                    <a:pt x="44213" y="2720"/>
                  </a:lnTo>
                  <a:lnTo>
                    <a:pt x="44289" y="2663"/>
                  </a:lnTo>
                  <a:lnTo>
                    <a:pt x="44356" y="2596"/>
                  </a:lnTo>
                  <a:lnTo>
                    <a:pt x="44404" y="2538"/>
                  </a:lnTo>
                  <a:lnTo>
                    <a:pt x="44442" y="2481"/>
                  </a:lnTo>
                  <a:lnTo>
                    <a:pt x="44462" y="2423"/>
                  </a:lnTo>
                  <a:lnTo>
                    <a:pt x="44471" y="2356"/>
                  </a:lnTo>
                  <a:lnTo>
                    <a:pt x="44462" y="2299"/>
                  </a:lnTo>
                  <a:lnTo>
                    <a:pt x="44442" y="2232"/>
                  </a:lnTo>
                  <a:lnTo>
                    <a:pt x="44404" y="2174"/>
                  </a:lnTo>
                  <a:lnTo>
                    <a:pt x="44356" y="2117"/>
                  </a:lnTo>
                  <a:lnTo>
                    <a:pt x="44289" y="2059"/>
                  </a:lnTo>
                  <a:lnTo>
                    <a:pt x="44213" y="2002"/>
                  </a:lnTo>
                  <a:lnTo>
                    <a:pt x="44126" y="1944"/>
                  </a:lnTo>
                  <a:lnTo>
                    <a:pt x="44021" y="1877"/>
                  </a:lnTo>
                  <a:lnTo>
                    <a:pt x="43896" y="1829"/>
                  </a:lnTo>
                  <a:lnTo>
                    <a:pt x="43772" y="1772"/>
                  </a:lnTo>
                  <a:lnTo>
                    <a:pt x="43465" y="1657"/>
                  </a:lnTo>
                  <a:lnTo>
                    <a:pt x="43121" y="1542"/>
                  </a:lnTo>
                  <a:lnTo>
                    <a:pt x="42718" y="1437"/>
                  </a:lnTo>
                  <a:lnTo>
                    <a:pt x="42278" y="1331"/>
                  </a:lnTo>
                  <a:lnTo>
                    <a:pt x="41789" y="1236"/>
                  </a:lnTo>
                  <a:lnTo>
                    <a:pt x="41253" y="1130"/>
                  </a:lnTo>
                  <a:lnTo>
                    <a:pt x="40669" y="1034"/>
                  </a:lnTo>
                  <a:lnTo>
                    <a:pt x="40056" y="948"/>
                  </a:lnTo>
                  <a:lnTo>
                    <a:pt x="39395" y="852"/>
                  </a:lnTo>
                  <a:lnTo>
                    <a:pt x="38696" y="776"/>
                  </a:lnTo>
                  <a:lnTo>
                    <a:pt x="37958" y="690"/>
                  </a:lnTo>
                  <a:lnTo>
                    <a:pt x="37182" y="613"/>
                  </a:lnTo>
                  <a:lnTo>
                    <a:pt x="36378" y="536"/>
                  </a:lnTo>
                  <a:lnTo>
                    <a:pt x="35535" y="469"/>
                  </a:lnTo>
                  <a:lnTo>
                    <a:pt x="34663" y="402"/>
                  </a:lnTo>
                  <a:lnTo>
                    <a:pt x="33763" y="335"/>
                  </a:lnTo>
                  <a:lnTo>
                    <a:pt x="32834" y="287"/>
                  </a:lnTo>
                  <a:lnTo>
                    <a:pt x="31876" y="230"/>
                  </a:lnTo>
                  <a:lnTo>
                    <a:pt x="30889" y="182"/>
                  </a:lnTo>
                  <a:lnTo>
                    <a:pt x="29884" y="144"/>
                  </a:lnTo>
                  <a:lnTo>
                    <a:pt x="28849" y="105"/>
                  </a:lnTo>
                  <a:lnTo>
                    <a:pt x="27796" y="77"/>
                  </a:lnTo>
                  <a:lnTo>
                    <a:pt x="26713" y="48"/>
                  </a:lnTo>
                  <a:lnTo>
                    <a:pt x="25621" y="29"/>
                  </a:lnTo>
                  <a:lnTo>
                    <a:pt x="24510" y="10"/>
                  </a:lnTo>
                  <a:lnTo>
                    <a:pt x="23380" y="0"/>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6"/>
            <p:cNvSpPr/>
            <p:nvPr/>
          </p:nvSpPr>
          <p:spPr>
            <a:xfrm>
              <a:off x="5449625" y="4579763"/>
              <a:ext cx="3237261" cy="152217"/>
            </a:xfrm>
            <a:custGeom>
              <a:avLst/>
              <a:gdLst/>
              <a:ahLst/>
              <a:cxnLst/>
              <a:rect l="l" t="t" r="r" b="b"/>
              <a:pathLst>
                <a:path w="82305" h="3870" extrusionOk="0">
                  <a:moveTo>
                    <a:pt x="41148" y="0"/>
                  </a:moveTo>
                  <a:lnTo>
                    <a:pt x="36943" y="10"/>
                  </a:lnTo>
                  <a:lnTo>
                    <a:pt x="32853" y="38"/>
                  </a:lnTo>
                  <a:lnTo>
                    <a:pt x="28907" y="86"/>
                  </a:lnTo>
                  <a:lnTo>
                    <a:pt x="25133" y="153"/>
                  </a:lnTo>
                  <a:lnTo>
                    <a:pt x="21532" y="230"/>
                  </a:lnTo>
                  <a:lnTo>
                    <a:pt x="18141" y="335"/>
                  </a:lnTo>
                  <a:lnTo>
                    <a:pt x="14971" y="441"/>
                  </a:lnTo>
                  <a:lnTo>
                    <a:pt x="13477" y="508"/>
                  </a:lnTo>
                  <a:lnTo>
                    <a:pt x="12050" y="565"/>
                  </a:lnTo>
                  <a:lnTo>
                    <a:pt x="10690" y="632"/>
                  </a:lnTo>
                  <a:lnTo>
                    <a:pt x="9397" y="709"/>
                  </a:lnTo>
                  <a:lnTo>
                    <a:pt x="8171" y="776"/>
                  </a:lnTo>
                  <a:lnTo>
                    <a:pt x="7021" y="853"/>
                  </a:lnTo>
                  <a:lnTo>
                    <a:pt x="5958" y="929"/>
                  </a:lnTo>
                  <a:lnTo>
                    <a:pt x="4962" y="1015"/>
                  </a:lnTo>
                  <a:lnTo>
                    <a:pt x="4052" y="1092"/>
                  </a:lnTo>
                  <a:lnTo>
                    <a:pt x="3228" y="1178"/>
                  </a:lnTo>
                  <a:lnTo>
                    <a:pt x="2491" y="1264"/>
                  </a:lnTo>
                  <a:lnTo>
                    <a:pt x="1849" y="1360"/>
                  </a:lnTo>
                  <a:lnTo>
                    <a:pt x="1294" y="1446"/>
                  </a:lnTo>
                  <a:lnTo>
                    <a:pt x="834" y="1542"/>
                  </a:lnTo>
                  <a:lnTo>
                    <a:pt x="642" y="1590"/>
                  </a:lnTo>
                  <a:lnTo>
                    <a:pt x="470" y="1638"/>
                  </a:lnTo>
                  <a:lnTo>
                    <a:pt x="326" y="1686"/>
                  </a:lnTo>
                  <a:lnTo>
                    <a:pt x="211" y="1734"/>
                  </a:lnTo>
                  <a:lnTo>
                    <a:pt x="115" y="1782"/>
                  </a:lnTo>
                  <a:lnTo>
                    <a:pt x="48" y="1829"/>
                  </a:lnTo>
                  <a:lnTo>
                    <a:pt x="10" y="1887"/>
                  </a:lnTo>
                  <a:lnTo>
                    <a:pt x="0" y="1906"/>
                  </a:lnTo>
                  <a:lnTo>
                    <a:pt x="0" y="1935"/>
                  </a:lnTo>
                  <a:lnTo>
                    <a:pt x="0" y="1954"/>
                  </a:lnTo>
                  <a:lnTo>
                    <a:pt x="10" y="1983"/>
                  </a:lnTo>
                  <a:lnTo>
                    <a:pt x="48" y="2031"/>
                  </a:lnTo>
                  <a:lnTo>
                    <a:pt x="115" y="2079"/>
                  </a:lnTo>
                  <a:lnTo>
                    <a:pt x="211" y="2126"/>
                  </a:lnTo>
                  <a:lnTo>
                    <a:pt x="326" y="2184"/>
                  </a:lnTo>
                  <a:lnTo>
                    <a:pt x="470" y="2232"/>
                  </a:lnTo>
                  <a:lnTo>
                    <a:pt x="642" y="2280"/>
                  </a:lnTo>
                  <a:lnTo>
                    <a:pt x="834" y="2318"/>
                  </a:lnTo>
                  <a:lnTo>
                    <a:pt x="1294" y="2414"/>
                  </a:lnTo>
                  <a:lnTo>
                    <a:pt x="1849" y="2510"/>
                  </a:lnTo>
                  <a:lnTo>
                    <a:pt x="2491" y="2596"/>
                  </a:lnTo>
                  <a:lnTo>
                    <a:pt x="3228" y="2682"/>
                  </a:lnTo>
                  <a:lnTo>
                    <a:pt x="4052" y="2768"/>
                  </a:lnTo>
                  <a:lnTo>
                    <a:pt x="4962" y="2854"/>
                  </a:lnTo>
                  <a:lnTo>
                    <a:pt x="5958" y="2931"/>
                  </a:lnTo>
                  <a:lnTo>
                    <a:pt x="7021" y="3017"/>
                  </a:lnTo>
                  <a:lnTo>
                    <a:pt x="8171" y="3094"/>
                  </a:lnTo>
                  <a:lnTo>
                    <a:pt x="9397" y="3161"/>
                  </a:lnTo>
                  <a:lnTo>
                    <a:pt x="10690" y="3228"/>
                  </a:lnTo>
                  <a:lnTo>
                    <a:pt x="12050" y="3295"/>
                  </a:lnTo>
                  <a:lnTo>
                    <a:pt x="13477" y="3362"/>
                  </a:lnTo>
                  <a:lnTo>
                    <a:pt x="14971" y="3419"/>
                  </a:lnTo>
                  <a:lnTo>
                    <a:pt x="18141" y="3534"/>
                  </a:lnTo>
                  <a:lnTo>
                    <a:pt x="21532" y="3630"/>
                  </a:lnTo>
                  <a:lnTo>
                    <a:pt x="25133" y="3716"/>
                  </a:lnTo>
                  <a:lnTo>
                    <a:pt x="28907" y="3774"/>
                  </a:lnTo>
                  <a:lnTo>
                    <a:pt x="32853" y="3822"/>
                  </a:lnTo>
                  <a:lnTo>
                    <a:pt x="36943" y="3860"/>
                  </a:lnTo>
                  <a:lnTo>
                    <a:pt x="41148" y="3870"/>
                  </a:lnTo>
                  <a:lnTo>
                    <a:pt x="45353" y="3860"/>
                  </a:lnTo>
                  <a:lnTo>
                    <a:pt x="49443" y="3822"/>
                  </a:lnTo>
                  <a:lnTo>
                    <a:pt x="53389" y="3774"/>
                  </a:lnTo>
                  <a:lnTo>
                    <a:pt x="57172" y="3716"/>
                  </a:lnTo>
                  <a:lnTo>
                    <a:pt x="60764" y="3630"/>
                  </a:lnTo>
                  <a:lnTo>
                    <a:pt x="64155" y="3534"/>
                  </a:lnTo>
                  <a:lnTo>
                    <a:pt x="67325" y="3419"/>
                  </a:lnTo>
                  <a:lnTo>
                    <a:pt x="68819" y="3362"/>
                  </a:lnTo>
                  <a:lnTo>
                    <a:pt x="70246" y="3295"/>
                  </a:lnTo>
                  <a:lnTo>
                    <a:pt x="71616" y="3228"/>
                  </a:lnTo>
                  <a:lnTo>
                    <a:pt x="72909" y="3161"/>
                  </a:lnTo>
                  <a:lnTo>
                    <a:pt x="74125" y="3094"/>
                  </a:lnTo>
                  <a:lnTo>
                    <a:pt x="75275" y="3017"/>
                  </a:lnTo>
                  <a:lnTo>
                    <a:pt x="76347" y="2931"/>
                  </a:lnTo>
                  <a:lnTo>
                    <a:pt x="77334" y="2854"/>
                  </a:lnTo>
                  <a:lnTo>
                    <a:pt x="78244" y="2768"/>
                  </a:lnTo>
                  <a:lnTo>
                    <a:pt x="79068" y="2682"/>
                  </a:lnTo>
                  <a:lnTo>
                    <a:pt x="79805" y="2596"/>
                  </a:lnTo>
                  <a:lnTo>
                    <a:pt x="80456" y="2510"/>
                  </a:lnTo>
                  <a:lnTo>
                    <a:pt x="81012" y="2414"/>
                  </a:lnTo>
                  <a:lnTo>
                    <a:pt x="81462" y="2318"/>
                  </a:lnTo>
                  <a:lnTo>
                    <a:pt x="81663" y="2280"/>
                  </a:lnTo>
                  <a:lnTo>
                    <a:pt x="81826" y="2232"/>
                  </a:lnTo>
                  <a:lnTo>
                    <a:pt x="81970" y="2184"/>
                  </a:lnTo>
                  <a:lnTo>
                    <a:pt x="82094" y="2126"/>
                  </a:lnTo>
                  <a:lnTo>
                    <a:pt x="82180" y="2079"/>
                  </a:lnTo>
                  <a:lnTo>
                    <a:pt x="82248" y="2031"/>
                  </a:lnTo>
                  <a:lnTo>
                    <a:pt x="82286" y="1983"/>
                  </a:lnTo>
                  <a:lnTo>
                    <a:pt x="82295" y="1954"/>
                  </a:lnTo>
                  <a:lnTo>
                    <a:pt x="82305" y="1935"/>
                  </a:lnTo>
                  <a:lnTo>
                    <a:pt x="82295" y="1906"/>
                  </a:lnTo>
                  <a:lnTo>
                    <a:pt x="82286" y="1887"/>
                  </a:lnTo>
                  <a:lnTo>
                    <a:pt x="82248" y="1829"/>
                  </a:lnTo>
                  <a:lnTo>
                    <a:pt x="82180" y="1782"/>
                  </a:lnTo>
                  <a:lnTo>
                    <a:pt x="82094" y="1734"/>
                  </a:lnTo>
                  <a:lnTo>
                    <a:pt x="81970" y="1686"/>
                  </a:lnTo>
                  <a:lnTo>
                    <a:pt x="81826" y="1638"/>
                  </a:lnTo>
                  <a:lnTo>
                    <a:pt x="81663" y="1590"/>
                  </a:lnTo>
                  <a:lnTo>
                    <a:pt x="81462" y="1542"/>
                  </a:lnTo>
                  <a:lnTo>
                    <a:pt x="81012" y="1446"/>
                  </a:lnTo>
                  <a:lnTo>
                    <a:pt x="80456" y="1360"/>
                  </a:lnTo>
                  <a:lnTo>
                    <a:pt x="79805" y="1264"/>
                  </a:lnTo>
                  <a:lnTo>
                    <a:pt x="79068" y="1178"/>
                  </a:lnTo>
                  <a:lnTo>
                    <a:pt x="78244" y="1092"/>
                  </a:lnTo>
                  <a:lnTo>
                    <a:pt x="77334" y="1015"/>
                  </a:lnTo>
                  <a:lnTo>
                    <a:pt x="76347" y="929"/>
                  </a:lnTo>
                  <a:lnTo>
                    <a:pt x="75275" y="853"/>
                  </a:lnTo>
                  <a:lnTo>
                    <a:pt x="74125" y="776"/>
                  </a:lnTo>
                  <a:lnTo>
                    <a:pt x="72909" y="709"/>
                  </a:lnTo>
                  <a:lnTo>
                    <a:pt x="71616" y="632"/>
                  </a:lnTo>
                  <a:lnTo>
                    <a:pt x="70246" y="565"/>
                  </a:lnTo>
                  <a:lnTo>
                    <a:pt x="68819" y="508"/>
                  </a:lnTo>
                  <a:lnTo>
                    <a:pt x="67325" y="441"/>
                  </a:lnTo>
                  <a:lnTo>
                    <a:pt x="64155" y="335"/>
                  </a:lnTo>
                  <a:lnTo>
                    <a:pt x="60764" y="230"/>
                  </a:lnTo>
                  <a:lnTo>
                    <a:pt x="57172" y="153"/>
                  </a:lnTo>
                  <a:lnTo>
                    <a:pt x="53389" y="86"/>
                  </a:lnTo>
                  <a:lnTo>
                    <a:pt x="49443" y="38"/>
                  </a:lnTo>
                  <a:lnTo>
                    <a:pt x="45353" y="10"/>
                  </a:lnTo>
                  <a:lnTo>
                    <a:pt x="41148" y="0"/>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6"/>
            <p:cNvSpPr/>
            <p:nvPr/>
          </p:nvSpPr>
          <p:spPr>
            <a:xfrm>
              <a:off x="8191774" y="3231092"/>
              <a:ext cx="378261" cy="86296"/>
            </a:xfrm>
            <a:custGeom>
              <a:avLst/>
              <a:gdLst/>
              <a:ahLst/>
              <a:cxnLst/>
              <a:rect l="l" t="t" r="r" b="b"/>
              <a:pathLst>
                <a:path w="9617" h="2194" extrusionOk="0">
                  <a:moveTo>
                    <a:pt x="4473" y="0"/>
                  </a:moveTo>
                  <a:lnTo>
                    <a:pt x="4186" y="10"/>
                  </a:lnTo>
                  <a:lnTo>
                    <a:pt x="3860" y="29"/>
                  </a:lnTo>
                  <a:lnTo>
                    <a:pt x="3075" y="77"/>
                  </a:lnTo>
                  <a:lnTo>
                    <a:pt x="2223" y="154"/>
                  </a:lnTo>
                  <a:lnTo>
                    <a:pt x="1389" y="240"/>
                  </a:lnTo>
                  <a:lnTo>
                    <a:pt x="680" y="307"/>
                  </a:lnTo>
                  <a:lnTo>
                    <a:pt x="0" y="384"/>
                  </a:lnTo>
                  <a:lnTo>
                    <a:pt x="1657" y="1322"/>
                  </a:lnTo>
                  <a:lnTo>
                    <a:pt x="2184" y="1466"/>
                  </a:lnTo>
                  <a:lnTo>
                    <a:pt x="2730" y="1590"/>
                  </a:lnTo>
                  <a:lnTo>
                    <a:pt x="3305" y="1705"/>
                  </a:lnTo>
                  <a:lnTo>
                    <a:pt x="3899" y="1811"/>
                  </a:lnTo>
                  <a:lnTo>
                    <a:pt x="4502" y="1897"/>
                  </a:lnTo>
                  <a:lnTo>
                    <a:pt x="5096" y="1973"/>
                  </a:lnTo>
                  <a:lnTo>
                    <a:pt x="5690" y="2041"/>
                  </a:lnTo>
                  <a:lnTo>
                    <a:pt x="6264" y="2098"/>
                  </a:lnTo>
                  <a:lnTo>
                    <a:pt x="6820" y="2136"/>
                  </a:lnTo>
                  <a:lnTo>
                    <a:pt x="7337" y="2165"/>
                  </a:lnTo>
                  <a:lnTo>
                    <a:pt x="7826" y="2184"/>
                  </a:lnTo>
                  <a:lnTo>
                    <a:pt x="8266" y="2194"/>
                  </a:lnTo>
                  <a:lnTo>
                    <a:pt x="8649" y="2184"/>
                  </a:lnTo>
                  <a:lnTo>
                    <a:pt x="8975" y="2165"/>
                  </a:lnTo>
                  <a:lnTo>
                    <a:pt x="9234" y="2127"/>
                  </a:lnTo>
                  <a:lnTo>
                    <a:pt x="9339" y="2108"/>
                  </a:lnTo>
                  <a:lnTo>
                    <a:pt x="9416" y="2088"/>
                  </a:lnTo>
                  <a:lnTo>
                    <a:pt x="9483" y="2060"/>
                  </a:lnTo>
                  <a:lnTo>
                    <a:pt x="9531" y="2031"/>
                  </a:lnTo>
                  <a:lnTo>
                    <a:pt x="9569" y="2002"/>
                  </a:lnTo>
                  <a:lnTo>
                    <a:pt x="9598" y="1983"/>
                  </a:lnTo>
                  <a:lnTo>
                    <a:pt x="9617" y="1954"/>
                  </a:lnTo>
                  <a:lnTo>
                    <a:pt x="9617" y="1926"/>
                  </a:lnTo>
                  <a:lnTo>
                    <a:pt x="9617" y="1897"/>
                  </a:lnTo>
                  <a:lnTo>
                    <a:pt x="9598" y="1868"/>
                  </a:lnTo>
                  <a:lnTo>
                    <a:pt x="9578" y="1839"/>
                  </a:lnTo>
                  <a:lnTo>
                    <a:pt x="9540" y="1811"/>
                  </a:lnTo>
                  <a:lnTo>
                    <a:pt x="9464" y="1753"/>
                  </a:lnTo>
                  <a:lnTo>
                    <a:pt x="9349" y="1696"/>
                  </a:lnTo>
                  <a:lnTo>
                    <a:pt x="9224" y="1638"/>
                  </a:lnTo>
                  <a:lnTo>
                    <a:pt x="8927" y="1523"/>
                  </a:lnTo>
                  <a:lnTo>
                    <a:pt x="8611" y="1408"/>
                  </a:lnTo>
                  <a:lnTo>
                    <a:pt x="8314" y="1313"/>
                  </a:lnTo>
                  <a:lnTo>
                    <a:pt x="8190" y="1255"/>
                  </a:lnTo>
                  <a:lnTo>
                    <a:pt x="8084" y="1217"/>
                  </a:lnTo>
                  <a:lnTo>
                    <a:pt x="7605" y="997"/>
                  </a:lnTo>
                  <a:lnTo>
                    <a:pt x="7107" y="786"/>
                  </a:lnTo>
                  <a:lnTo>
                    <a:pt x="6628" y="604"/>
                  </a:lnTo>
                  <a:lnTo>
                    <a:pt x="6169" y="431"/>
                  </a:lnTo>
                  <a:lnTo>
                    <a:pt x="5747" y="288"/>
                  </a:lnTo>
                  <a:lnTo>
                    <a:pt x="5364" y="173"/>
                  </a:lnTo>
                  <a:lnTo>
                    <a:pt x="5058" y="77"/>
                  </a:lnTo>
                  <a:lnTo>
                    <a:pt x="4828" y="20"/>
                  </a:lnTo>
                  <a:lnTo>
                    <a:pt x="4761" y="10"/>
                  </a:lnTo>
                  <a:lnTo>
                    <a:pt x="4684" y="0"/>
                  </a:lnTo>
                  <a:close/>
                </a:path>
              </a:pathLst>
            </a:custGeom>
            <a:solidFill>
              <a:srgbClr val="EDC1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6"/>
            <p:cNvSpPr/>
            <p:nvPr/>
          </p:nvSpPr>
          <p:spPr>
            <a:xfrm>
              <a:off x="8252423" y="3224681"/>
              <a:ext cx="342114" cy="102500"/>
            </a:xfrm>
            <a:custGeom>
              <a:avLst/>
              <a:gdLst/>
              <a:ahLst/>
              <a:cxnLst/>
              <a:rect l="l" t="t" r="r" b="b"/>
              <a:pathLst>
                <a:path w="8698" h="2606" extrusionOk="0">
                  <a:moveTo>
                    <a:pt x="2998" y="1"/>
                  </a:moveTo>
                  <a:lnTo>
                    <a:pt x="2797" y="10"/>
                  </a:lnTo>
                  <a:lnTo>
                    <a:pt x="2558" y="20"/>
                  </a:lnTo>
                  <a:lnTo>
                    <a:pt x="2021" y="68"/>
                  </a:lnTo>
                  <a:lnTo>
                    <a:pt x="1456" y="144"/>
                  </a:lnTo>
                  <a:lnTo>
                    <a:pt x="901" y="211"/>
                  </a:lnTo>
                  <a:lnTo>
                    <a:pt x="441" y="278"/>
                  </a:lnTo>
                  <a:lnTo>
                    <a:pt x="0" y="345"/>
                  </a:lnTo>
                  <a:lnTo>
                    <a:pt x="0" y="403"/>
                  </a:lnTo>
                  <a:lnTo>
                    <a:pt x="249" y="432"/>
                  </a:lnTo>
                  <a:lnTo>
                    <a:pt x="489" y="479"/>
                  </a:lnTo>
                  <a:lnTo>
                    <a:pt x="728" y="527"/>
                  </a:lnTo>
                  <a:lnTo>
                    <a:pt x="949" y="594"/>
                  </a:lnTo>
                  <a:lnTo>
                    <a:pt x="1169" y="661"/>
                  </a:lnTo>
                  <a:lnTo>
                    <a:pt x="1380" y="748"/>
                  </a:lnTo>
                  <a:lnTo>
                    <a:pt x="1571" y="843"/>
                  </a:lnTo>
                  <a:lnTo>
                    <a:pt x="1763" y="949"/>
                  </a:lnTo>
                  <a:lnTo>
                    <a:pt x="1945" y="1064"/>
                  </a:lnTo>
                  <a:lnTo>
                    <a:pt x="2117" y="1188"/>
                  </a:lnTo>
                  <a:lnTo>
                    <a:pt x="2270" y="1322"/>
                  </a:lnTo>
                  <a:lnTo>
                    <a:pt x="2424" y="1476"/>
                  </a:lnTo>
                  <a:lnTo>
                    <a:pt x="2558" y="1638"/>
                  </a:lnTo>
                  <a:lnTo>
                    <a:pt x="2692" y="1811"/>
                  </a:lnTo>
                  <a:lnTo>
                    <a:pt x="2807" y="2002"/>
                  </a:lnTo>
                  <a:lnTo>
                    <a:pt x="2912" y="2204"/>
                  </a:lnTo>
                  <a:lnTo>
                    <a:pt x="4205" y="2347"/>
                  </a:lnTo>
                  <a:lnTo>
                    <a:pt x="4770" y="2414"/>
                  </a:lnTo>
                  <a:lnTo>
                    <a:pt x="5335" y="2472"/>
                  </a:lnTo>
                  <a:lnTo>
                    <a:pt x="5747" y="2500"/>
                  </a:lnTo>
                  <a:lnTo>
                    <a:pt x="6207" y="2539"/>
                  </a:lnTo>
                  <a:lnTo>
                    <a:pt x="6686" y="2568"/>
                  </a:lnTo>
                  <a:lnTo>
                    <a:pt x="7155" y="2587"/>
                  </a:lnTo>
                  <a:lnTo>
                    <a:pt x="7586" y="2606"/>
                  </a:lnTo>
                  <a:lnTo>
                    <a:pt x="7950" y="2606"/>
                  </a:lnTo>
                  <a:lnTo>
                    <a:pt x="8218" y="2596"/>
                  </a:lnTo>
                  <a:lnTo>
                    <a:pt x="8314" y="2587"/>
                  </a:lnTo>
                  <a:lnTo>
                    <a:pt x="8381" y="2577"/>
                  </a:lnTo>
                  <a:lnTo>
                    <a:pt x="8506" y="2520"/>
                  </a:lnTo>
                  <a:lnTo>
                    <a:pt x="8602" y="2462"/>
                  </a:lnTo>
                  <a:lnTo>
                    <a:pt x="8640" y="2433"/>
                  </a:lnTo>
                  <a:lnTo>
                    <a:pt x="8659" y="2395"/>
                  </a:lnTo>
                  <a:lnTo>
                    <a:pt x="8678" y="2366"/>
                  </a:lnTo>
                  <a:lnTo>
                    <a:pt x="8697" y="2328"/>
                  </a:lnTo>
                  <a:lnTo>
                    <a:pt x="8697" y="2290"/>
                  </a:lnTo>
                  <a:lnTo>
                    <a:pt x="8697" y="2251"/>
                  </a:lnTo>
                  <a:lnTo>
                    <a:pt x="8678" y="2213"/>
                  </a:lnTo>
                  <a:lnTo>
                    <a:pt x="8659" y="2175"/>
                  </a:lnTo>
                  <a:lnTo>
                    <a:pt x="8592" y="2089"/>
                  </a:lnTo>
                  <a:lnTo>
                    <a:pt x="8496" y="1993"/>
                  </a:lnTo>
                  <a:lnTo>
                    <a:pt x="8362" y="1897"/>
                  </a:lnTo>
                  <a:lnTo>
                    <a:pt x="8199" y="1792"/>
                  </a:lnTo>
                  <a:lnTo>
                    <a:pt x="8008" y="1677"/>
                  </a:lnTo>
                  <a:lnTo>
                    <a:pt x="7778" y="1562"/>
                  </a:lnTo>
                  <a:lnTo>
                    <a:pt x="7519" y="1437"/>
                  </a:lnTo>
                  <a:lnTo>
                    <a:pt x="7232" y="1303"/>
                  </a:lnTo>
                  <a:lnTo>
                    <a:pt x="6906" y="1169"/>
                  </a:lnTo>
                  <a:lnTo>
                    <a:pt x="6542" y="1016"/>
                  </a:lnTo>
                  <a:lnTo>
                    <a:pt x="6063" y="834"/>
                  </a:lnTo>
                  <a:lnTo>
                    <a:pt x="5565" y="671"/>
                  </a:lnTo>
                  <a:lnTo>
                    <a:pt x="5086" y="518"/>
                  </a:lnTo>
                  <a:lnTo>
                    <a:pt x="4627" y="374"/>
                  </a:lnTo>
                  <a:lnTo>
                    <a:pt x="4205" y="259"/>
                  </a:lnTo>
                  <a:lnTo>
                    <a:pt x="3832" y="154"/>
                  </a:lnTo>
                  <a:lnTo>
                    <a:pt x="3286" y="20"/>
                  </a:lnTo>
                  <a:lnTo>
                    <a:pt x="3171" y="10"/>
                  </a:lnTo>
                  <a:lnTo>
                    <a:pt x="299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6"/>
            <p:cNvSpPr/>
            <p:nvPr/>
          </p:nvSpPr>
          <p:spPr>
            <a:xfrm>
              <a:off x="7744222" y="3452213"/>
              <a:ext cx="62185" cy="898944"/>
            </a:xfrm>
            <a:custGeom>
              <a:avLst/>
              <a:gdLst/>
              <a:ahLst/>
              <a:cxnLst/>
              <a:rect l="l" t="t" r="r" b="b"/>
              <a:pathLst>
                <a:path w="1581" h="22855" extrusionOk="0">
                  <a:moveTo>
                    <a:pt x="1" y="1"/>
                  </a:moveTo>
                  <a:lnTo>
                    <a:pt x="1" y="22854"/>
                  </a:lnTo>
                  <a:lnTo>
                    <a:pt x="1581" y="22854"/>
                  </a:lnTo>
                  <a:lnTo>
                    <a:pt x="1581" y="1"/>
                  </a:lnTo>
                  <a:close/>
                </a:path>
              </a:pathLst>
            </a:custGeom>
            <a:solidFill>
              <a:srgbClr val="959D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26"/>
            <p:cNvSpPr/>
            <p:nvPr/>
          </p:nvSpPr>
          <p:spPr>
            <a:xfrm>
              <a:off x="7478656" y="4279862"/>
              <a:ext cx="592977" cy="160162"/>
            </a:xfrm>
            <a:custGeom>
              <a:avLst/>
              <a:gdLst/>
              <a:ahLst/>
              <a:cxnLst/>
              <a:rect l="l" t="t" r="r" b="b"/>
              <a:pathLst>
                <a:path w="15076" h="4072" extrusionOk="0">
                  <a:moveTo>
                    <a:pt x="4071" y="1"/>
                  </a:moveTo>
                  <a:lnTo>
                    <a:pt x="3860" y="10"/>
                  </a:lnTo>
                  <a:lnTo>
                    <a:pt x="3659" y="30"/>
                  </a:lnTo>
                  <a:lnTo>
                    <a:pt x="3458" y="49"/>
                  </a:lnTo>
                  <a:lnTo>
                    <a:pt x="3257" y="87"/>
                  </a:lnTo>
                  <a:lnTo>
                    <a:pt x="3055" y="135"/>
                  </a:lnTo>
                  <a:lnTo>
                    <a:pt x="2864" y="192"/>
                  </a:lnTo>
                  <a:lnTo>
                    <a:pt x="2672" y="250"/>
                  </a:lnTo>
                  <a:lnTo>
                    <a:pt x="2490" y="327"/>
                  </a:lnTo>
                  <a:lnTo>
                    <a:pt x="2308" y="403"/>
                  </a:lnTo>
                  <a:lnTo>
                    <a:pt x="2136" y="499"/>
                  </a:lnTo>
                  <a:lnTo>
                    <a:pt x="1964" y="595"/>
                  </a:lnTo>
                  <a:lnTo>
                    <a:pt x="1801" y="700"/>
                  </a:lnTo>
                  <a:lnTo>
                    <a:pt x="1638" y="815"/>
                  </a:lnTo>
                  <a:lnTo>
                    <a:pt x="1485" y="940"/>
                  </a:lnTo>
                  <a:lnTo>
                    <a:pt x="1341" y="1064"/>
                  </a:lnTo>
                  <a:lnTo>
                    <a:pt x="1197" y="1198"/>
                  </a:lnTo>
                  <a:lnTo>
                    <a:pt x="1063" y="1342"/>
                  </a:lnTo>
                  <a:lnTo>
                    <a:pt x="929" y="1485"/>
                  </a:lnTo>
                  <a:lnTo>
                    <a:pt x="814" y="1639"/>
                  </a:lnTo>
                  <a:lnTo>
                    <a:pt x="699" y="1802"/>
                  </a:lnTo>
                  <a:lnTo>
                    <a:pt x="594" y="1964"/>
                  </a:lnTo>
                  <a:lnTo>
                    <a:pt x="498" y="2137"/>
                  </a:lnTo>
                  <a:lnTo>
                    <a:pt x="402" y="2309"/>
                  </a:lnTo>
                  <a:lnTo>
                    <a:pt x="326" y="2491"/>
                  </a:lnTo>
                  <a:lnTo>
                    <a:pt x="249" y="2673"/>
                  </a:lnTo>
                  <a:lnTo>
                    <a:pt x="182" y="2865"/>
                  </a:lnTo>
                  <a:lnTo>
                    <a:pt x="134" y="3056"/>
                  </a:lnTo>
                  <a:lnTo>
                    <a:pt x="86" y="3257"/>
                  </a:lnTo>
                  <a:lnTo>
                    <a:pt x="48" y="3459"/>
                  </a:lnTo>
                  <a:lnTo>
                    <a:pt x="29" y="3660"/>
                  </a:lnTo>
                  <a:lnTo>
                    <a:pt x="10" y="3861"/>
                  </a:lnTo>
                  <a:lnTo>
                    <a:pt x="0" y="4072"/>
                  </a:lnTo>
                  <a:lnTo>
                    <a:pt x="1293" y="4072"/>
                  </a:lnTo>
                  <a:lnTo>
                    <a:pt x="1303" y="3928"/>
                  </a:lnTo>
                  <a:lnTo>
                    <a:pt x="1312" y="3794"/>
                  </a:lnTo>
                  <a:lnTo>
                    <a:pt x="1331" y="3650"/>
                  </a:lnTo>
                  <a:lnTo>
                    <a:pt x="1351" y="3516"/>
                  </a:lnTo>
                  <a:lnTo>
                    <a:pt x="1389" y="3382"/>
                  </a:lnTo>
                  <a:lnTo>
                    <a:pt x="1427" y="3248"/>
                  </a:lnTo>
                  <a:lnTo>
                    <a:pt x="1466" y="3123"/>
                  </a:lnTo>
                  <a:lnTo>
                    <a:pt x="1513" y="2999"/>
                  </a:lnTo>
                  <a:lnTo>
                    <a:pt x="1571" y="2874"/>
                  </a:lnTo>
                  <a:lnTo>
                    <a:pt x="1628" y="2750"/>
                  </a:lnTo>
                  <a:lnTo>
                    <a:pt x="1695" y="2635"/>
                  </a:lnTo>
                  <a:lnTo>
                    <a:pt x="1772" y="2520"/>
                  </a:lnTo>
                  <a:lnTo>
                    <a:pt x="1849" y="2415"/>
                  </a:lnTo>
                  <a:lnTo>
                    <a:pt x="1935" y="2309"/>
                  </a:lnTo>
                  <a:lnTo>
                    <a:pt x="2021" y="2213"/>
                  </a:lnTo>
                  <a:lnTo>
                    <a:pt x="2107" y="2108"/>
                  </a:lnTo>
                  <a:lnTo>
                    <a:pt x="2203" y="2022"/>
                  </a:lnTo>
                  <a:lnTo>
                    <a:pt x="2308" y="1936"/>
                  </a:lnTo>
                  <a:lnTo>
                    <a:pt x="2414" y="1849"/>
                  </a:lnTo>
                  <a:lnTo>
                    <a:pt x="2519" y="1773"/>
                  </a:lnTo>
                  <a:lnTo>
                    <a:pt x="2634" y="1706"/>
                  </a:lnTo>
                  <a:lnTo>
                    <a:pt x="2749" y="1639"/>
                  </a:lnTo>
                  <a:lnTo>
                    <a:pt x="2873" y="1572"/>
                  </a:lnTo>
                  <a:lnTo>
                    <a:pt x="2998" y="1514"/>
                  </a:lnTo>
                  <a:lnTo>
                    <a:pt x="3123" y="1466"/>
                  </a:lnTo>
                  <a:lnTo>
                    <a:pt x="3247" y="1428"/>
                  </a:lnTo>
                  <a:lnTo>
                    <a:pt x="3381" y="1390"/>
                  </a:lnTo>
                  <a:lnTo>
                    <a:pt x="3515" y="1351"/>
                  </a:lnTo>
                  <a:lnTo>
                    <a:pt x="3649" y="1332"/>
                  </a:lnTo>
                  <a:lnTo>
                    <a:pt x="3793" y="1313"/>
                  </a:lnTo>
                  <a:lnTo>
                    <a:pt x="3927" y="1304"/>
                  </a:lnTo>
                  <a:lnTo>
                    <a:pt x="11149" y="1304"/>
                  </a:lnTo>
                  <a:lnTo>
                    <a:pt x="11293" y="1313"/>
                  </a:lnTo>
                  <a:lnTo>
                    <a:pt x="11427" y="1332"/>
                  </a:lnTo>
                  <a:lnTo>
                    <a:pt x="11570" y="1351"/>
                  </a:lnTo>
                  <a:lnTo>
                    <a:pt x="11704" y="1390"/>
                  </a:lnTo>
                  <a:lnTo>
                    <a:pt x="11829" y="1428"/>
                  </a:lnTo>
                  <a:lnTo>
                    <a:pt x="11963" y="1466"/>
                  </a:lnTo>
                  <a:lnTo>
                    <a:pt x="12088" y="1514"/>
                  </a:lnTo>
                  <a:lnTo>
                    <a:pt x="12212" y="1572"/>
                  </a:lnTo>
                  <a:lnTo>
                    <a:pt x="12327" y="1639"/>
                  </a:lnTo>
                  <a:lnTo>
                    <a:pt x="12442" y="1706"/>
                  </a:lnTo>
                  <a:lnTo>
                    <a:pt x="12557" y="1773"/>
                  </a:lnTo>
                  <a:lnTo>
                    <a:pt x="12662" y="1849"/>
                  </a:lnTo>
                  <a:lnTo>
                    <a:pt x="12768" y="1936"/>
                  </a:lnTo>
                  <a:lnTo>
                    <a:pt x="12873" y="2022"/>
                  </a:lnTo>
                  <a:lnTo>
                    <a:pt x="12969" y="2108"/>
                  </a:lnTo>
                  <a:lnTo>
                    <a:pt x="13065" y="2213"/>
                  </a:lnTo>
                  <a:lnTo>
                    <a:pt x="13151" y="2309"/>
                  </a:lnTo>
                  <a:lnTo>
                    <a:pt x="13227" y="2415"/>
                  </a:lnTo>
                  <a:lnTo>
                    <a:pt x="13304" y="2520"/>
                  </a:lnTo>
                  <a:lnTo>
                    <a:pt x="13381" y="2635"/>
                  </a:lnTo>
                  <a:lnTo>
                    <a:pt x="13448" y="2750"/>
                  </a:lnTo>
                  <a:lnTo>
                    <a:pt x="13505" y="2874"/>
                  </a:lnTo>
                  <a:lnTo>
                    <a:pt x="13563" y="2999"/>
                  </a:lnTo>
                  <a:lnTo>
                    <a:pt x="13611" y="3123"/>
                  </a:lnTo>
                  <a:lnTo>
                    <a:pt x="13658" y="3248"/>
                  </a:lnTo>
                  <a:lnTo>
                    <a:pt x="13697" y="3382"/>
                  </a:lnTo>
                  <a:lnTo>
                    <a:pt x="13725" y="3516"/>
                  </a:lnTo>
                  <a:lnTo>
                    <a:pt x="13754" y="3650"/>
                  </a:lnTo>
                  <a:lnTo>
                    <a:pt x="13764" y="3794"/>
                  </a:lnTo>
                  <a:lnTo>
                    <a:pt x="13783" y="3928"/>
                  </a:lnTo>
                  <a:lnTo>
                    <a:pt x="13783" y="4072"/>
                  </a:lnTo>
                  <a:lnTo>
                    <a:pt x="15076" y="4072"/>
                  </a:lnTo>
                  <a:lnTo>
                    <a:pt x="15076" y="3861"/>
                  </a:lnTo>
                  <a:lnTo>
                    <a:pt x="15057" y="3660"/>
                  </a:lnTo>
                  <a:lnTo>
                    <a:pt x="15028" y="3459"/>
                  </a:lnTo>
                  <a:lnTo>
                    <a:pt x="14990" y="3257"/>
                  </a:lnTo>
                  <a:lnTo>
                    <a:pt x="14951" y="3056"/>
                  </a:lnTo>
                  <a:lnTo>
                    <a:pt x="14894" y="2865"/>
                  </a:lnTo>
                  <a:lnTo>
                    <a:pt x="14827" y="2673"/>
                  </a:lnTo>
                  <a:lnTo>
                    <a:pt x="14760" y="2491"/>
                  </a:lnTo>
                  <a:lnTo>
                    <a:pt x="14674" y="2309"/>
                  </a:lnTo>
                  <a:lnTo>
                    <a:pt x="14588" y="2137"/>
                  </a:lnTo>
                  <a:lnTo>
                    <a:pt x="14492" y="1964"/>
                  </a:lnTo>
                  <a:lnTo>
                    <a:pt x="14377" y="1802"/>
                  </a:lnTo>
                  <a:lnTo>
                    <a:pt x="14271" y="1639"/>
                  </a:lnTo>
                  <a:lnTo>
                    <a:pt x="14147" y="1485"/>
                  </a:lnTo>
                  <a:lnTo>
                    <a:pt x="14022" y="1342"/>
                  </a:lnTo>
                  <a:lnTo>
                    <a:pt x="13888" y="1198"/>
                  </a:lnTo>
                  <a:lnTo>
                    <a:pt x="13745" y="1064"/>
                  </a:lnTo>
                  <a:lnTo>
                    <a:pt x="13591" y="940"/>
                  </a:lnTo>
                  <a:lnTo>
                    <a:pt x="13438" y="815"/>
                  </a:lnTo>
                  <a:lnTo>
                    <a:pt x="13285" y="700"/>
                  </a:lnTo>
                  <a:lnTo>
                    <a:pt x="13112" y="595"/>
                  </a:lnTo>
                  <a:lnTo>
                    <a:pt x="12950" y="499"/>
                  </a:lnTo>
                  <a:lnTo>
                    <a:pt x="12768" y="403"/>
                  </a:lnTo>
                  <a:lnTo>
                    <a:pt x="12586" y="327"/>
                  </a:lnTo>
                  <a:lnTo>
                    <a:pt x="12404" y="250"/>
                  </a:lnTo>
                  <a:lnTo>
                    <a:pt x="12212" y="192"/>
                  </a:lnTo>
                  <a:lnTo>
                    <a:pt x="12021" y="135"/>
                  </a:lnTo>
                  <a:lnTo>
                    <a:pt x="11829" y="87"/>
                  </a:lnTo>
                  <a:lnTo>
                    <a:pt x="11628" y="49"/>
                  </a:lnTo>
                  <a:lnTo>
                    <a:pt x="11427" y="30"/>
                  </a:lnTo>
                  <a:lnTo>
                    <a:pt x="11216" y="10"/>
                  </a:lnTo>
                  <a:lnTo>
                    <a:pt x="110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6"/>
            <p:cNvSpPr/>
            <p:nvPr/>
          </p:nvSpPr>
          <p:spPr>
            <a:xfrm>
              <a:off x="7708076" y="3426608"/>
              <a:ext cx="134517" cy="208738"/>
            </a:xfrm>
            <a:custGeom>
              <a:avLst/>
              <a:gdLst/>
              <a:ahLst/>
              <a:cxnLst/>
              <a:rect l="l" t="t" r="r" b="b"/>
              <a:pathLst>
                <a:path w="3420" h="5307" extrusionOk="0">
                  <a:moveTo>
                    <a:pt x="0" y="0"/>
                  </a:moveTo>
                  <a:lnTo>
                    <a:pt x="642" y="5307"/>
                  </a:lnTo>
                  <a:lnTo>
                    <a:pt x="2768" y="5307"/>
                  </a:lnTo>
                  <a:lnTo>
                    <a:pt x="34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6"/>
            <p:cNvSpPr/>
            <p:nvPr/>
          </p:nvSpPr>
          <p:spPr>
            <a:xfrm>
              <a:off x="7343002" y="3414179"/>
              <a:ext cx="864646" cy="71624"/>
            </a:xfrm>
            <a:custGeom>
              <a:avLst/>
              <a:gdLst/>
              <a:ahLst/>
              <a:cxnLst/>
              <a:rect l="l" t="t" r="r" b="b"/>
              <a:pathLst>
                <a:path w="21983" h="1821" extrusionOk="0">
                  <a:moveTo>
                    <a:pt x="1" y="0"/>
                  </a:moveTo>
                  <a:lnTo>
                    <a:pt x="1" y="1820"/>
                  </a:lnTo>
                  <a:lnTo>
                    <a:pt x="21983" y="1820"/>
                  </a:lnTo>
                  <a:lnTo>
                    <a:pt x="219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6"/>
            <p:cNvSpPr/>
            <p:nvPr/>
          </p:nvSpPr>
          <p:spPr>
            <a:xfrm>
              <a:off x="7311733" y="3305310"/>
              <a:ext cx="926831" cy="137152"/>
            </a:xfrm>
            <a:custGeom>
              <a:avLst/>
              <a:gdLst/>
              <a:ahLst/>
              <a:cxnLst/>
              <a:rect l="l" t="t" r="r" b="b"/>
              <a:pathLst>
                <a:path w="23564" h="3487" extrusionOk="0">
                  <a:moveTo>
                    <a:pt x="3181" y="0"/>
                  </a:moveTo>
                  <a:lnTo>
                    <a:pt x="3008" y="19"/>
                  </a:lnTo>
                  <a:lnTo>
                    <a:pt x="2846" y="39"/>
                  </a:lnTo>
                  <a:lnTo>
                    <a:pt x="2683" y="67"/>
                  </a:lnTo>
                  <a:lnTo>
                    <a:pt x="2520" y="106"/>
                  </a:lnTo>
                  <a:lnTo>
                    <a:pt x="2357" y="154"/>
                  </a:lnTo>
                  <a:lnTo>
                    <a:pt x="2204" y="201"/>
                  </a:lnTo>
                  <a:lnTo>
                    <a:pt x="2051" y="259"/>
                  </a:lnTo>
                  <a:lnTo>
                    <a:pt x="1897" y="326"/>
                  </a:lnTo>
                  <a:lnTo>
                    <a:pt x="1754" y="403"/>
                  </a:lnTo>
                  <a:lnTo>
                    <a:pt x="1620" y="489"/>
                  </a:lnTo>
                  <a:lnTo>
                    <a:pt x="1476" y="575"/>
                  </a:lnTo>
                  <a:lnTo>
                    <a:pt x="1351" y="661"/>
                  </a:lnTo>
                  <a:lnTo>
                    <a:pt x="1227" y="767"/>
                  </a:lnTo>
                  <a:lnTo>
                    <a:pt x="1102" y="872"/>
                  </a:lnTo>
                  <a:lnTo>
                    <a:pt x="988" y="977"/>
                  </a:lnTo>
                  <a:lnTo>
                    <a:pt x="873" y="1092"/>
                  </a:lnTo>
                  <a:lnTo>
                    <a:pt x="767" y="1217"/>
                  </a:lnTo>
                  <a:lnTo>
                    <a:pt x="671" y="1341"/>
                  </a:lnTo>
                  <a:lnTo>
                    <a:pt x="576" y="1475"/>
                  </a:lnTo>
                  <a:lnTo>
                    <a:pt x="489" y="1609"/>
                  </a:lnTo>
                  <a:lnTo>
                    <a:pt x="403" y="1753"/>
                  </a:lnTo>
                  <a:lnTo>
                    <a:pt x="336" y="1897"/>
                  </a:lnTo>
                  <a:lnTo>
                    <a:pt x="269" y="2050"/>
                  </a:lnTo>
                  <a:lnTo>
                    <a:pt x="202" y="2194"/>
                  </a:lnTo>
                  <a:lnTo>
                    <a:pt x="154" y="2357"/>
                  </a:lnTo>
                  <a:lnTo>
                    <a:pt x="106" y="2510"/>
                  </a:lnTo>
                  <a:lnTo>
                    <a:pt x="68" y="2673"/>
                  </a:lnTo>
                  <a:lnTo>
                    <a:pt x="39" y="2835"/>
                  </a:lnTo>
                  <a:lnTo>
                    <a:pt x="20" y="3008"/>
                  </a:lnTo>
                  <a:lnTo>
                    <a:pt x="11" y="3180"/>
                  </a:lnTo>
                  <a:lnTo>
                    <a:pt x="1" y="3353"/>
                  </a:lnTo>
                  <a:lnTo>
                    <a:pt x="1" y="3487"/>
                  </a:lnTo>
                  <a:lnTo>
                    <a:pt x="23563" y="3487"/>
                  </a:lnTo>
                  <a:lnTo>
                    <a:pt x="23563" y="3353"/>
                  </a:lnTo>
                  <a:lnTo>
                    <a:pt x="23563" y="3180"/>
                  </a:lnTo>
                  <a:lnTo>
                    <a:pt x="23544" y="3008"/>
                  </a:lnTo>
                  <a:lnTo>
                    <a:pt x="23525" y="2835"/>
                  </a:lnTo>
                  <a:lnTo>
                    <a:pt x="23496" y="2673"/>
                  </a:lnTo>
                  <a:lnTo>
                    <a:pt x="23458" y="2510"/>
                  </a:lnTo>
                  <a:lnTo>
                    <a:pt x="23419" y="2357"/>
                  </a:lnTo>
                  <a:lnTo>
                    <a:pt x="23362" y="2194"/>
                  </a:lnTo>
                  <a:lnTo>
                    <a:pt x="23304" y="2050"/>
                  </a:lnTo>
                  <a:lnTo>
                    <a:pt x="23237" y="1897"/>
                  </a:lnTo>
                  <a:lnTo>
                    <a:pt x="23161" y="1753"/>
                  </a:lnTo>
                  <a:lnTo>
                    <a:pt x="23084" y="1609"/>
                  </a:lnTo>
                  <a:lnTo>
                    <a:pt x="22998" y="1475"/>
                  </a:lnTo>
                  <a:lnTo>
                    <a:pt x="22902" y="1341"/>
                  </a:lnTo>
                  <a:lnTo>
                    <a:pt x="22797" y="1217"/>
                  </a:lnTo>
                  <a:lnTo>
                    <a:pt x="22691" y="1092"/>
                  </a:lnTo>
                  <a:lnTo>
                    <a:pt x="22586" y="977"/>
                  </a:lnTo>
                  <a:lnTo>
                    <a:pt x="22471" y="872"/>
                  </a:lnTo>
                  <a:lnTo>
                    <a:pt x="22347" y="767"/>
                  </a:lnTo>
                  <a:lnTo>
                    <a:pt x="22222" y="661"/>
                  </a:lnTo>
                  <a:lnTo>
                    <a:pt x="22088" y="575"/>
                  </a:lnTo>
                  <a:lnTo>
                    <a:pt x="21954" y="489"/>
                  </a:lnTo>
                  <a:lnTo>
                    <a:pt x="21810" y="403"/>
                  </a:lnTo>
                  <a:lnTo>
                    <a:pt x="21667" y="326"/>
                  </a:lnTo>
                  <a:lnTo>
                    <a:pt x="21523" y="259"/>
                  </a:lnTo>
                  <a:lnTo>
                    <a:pt x="21370" y="201"/>
                  </a:lnTo>
                  <a:lnTo>
                    <a:pt x="21207" y="154"/>
                  </a:lnTo>
                  <a:lnTo>
                    <a:pt x="21054" y="106"/>
                  </a:lnTo>
                  <a:lnTo>
                    <a:pt x="20891" y="67"/>
                  </a:lnTo>
                  <a:lnTo>
                    <a:pt x="20728" y="39"/>
                  </a:lnTo>
                  <a:lnTo>
                    <a:pt x="20556" y="19"/>
                  </a:lnTo>
                  <a:lnTo>
                    <a:pt x="2038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6"/>
            <p:cNvSpPr/>
            <p:nvPr/>
          </p:nvSpPr>
          <p:spPr>
            <a:xfrm>
              <a:off x="7532147" y="1433376"/>
              <a:ext cx="1154684" cy="1453100"/>
            </a:xfrm>
            <a:custGeom>
              <a:avLst/>
              <a:gdLst/>
              <a:ahLst/>
              <a:cxnLst/>
              <a:rect l="l" t="t" r="r" b="b"/>
              <a:pathLst>
                <a:path w="29357" h="36944" extrusionOk="0">
                  <a:moveTo>
                    <a:pt x="4818" y="1"/>
                  </a:moveTo>
                  <a:lnTo>
                    <a:pt x="3276" y="6399"/>
                  </a:lnTo>
                  <a:lnTo>
                    <a:pt x="3391" y="6351"/>
                  </a:lnTo>
                  <a:lnTo>
                    <a:pt x="3707" y="6236"/>
                  </a:lnTo>
                  <a:lnTo>
                    <a:pt x="3927" y="6159"/>
                  </a:lnTo>
                  <a:lnTo>
                    <a:pt x="4176" y="6083"/>
                  </a:lnTo>
                  <a:lnTo>
                    <a:pt x="4454" y="6006"/>
                  </a:lnTo>
                  <a:lnTo>
                    <a:pt x="4751" y="5929"/>
                  </a:lnTo>
                  <a:lnTo>
                    <a:pt x="5048" y="5862"/>
                  </a:lnTo>
                  <a:lnTo>
                    <a:pt x="5364" y="5815"/>
                  </a:lnTo>
                  <a:lnTo>
                    <a:pt x="5670" y="5776"/>
                  </a:lnTo>
                  <a:lnTo>
                    <a:pt x="5824" y="5767"/>
                  </a:lnTo>
                  <a:lnTo>
                    <a:pt x="6111" y="5767"/>
                  </a:lnTo>
                  <a:lnTo>
                    <a:pt x="6255" y="5776"/>
                  </a:lnTo>
                  <a:lnTo>
                    <a:pt x="6389" y="5795"/>
                  </a:lnTo>
                  <a:lnTo>
                    <a:pt x="6523" y="5824"/>
                  </a:lnTo>
                  <a:lnTo>
                    <a:pt x="6647" y="5853"/>
                  </a:lnTo>
                  <a:lnTo>
                    <a:pt x="6762" y="5901"/>
                  </a:lnTo>
                  <a:lnTo>
                    <a:pt x="6868" y="5958"/>
                  </a:lnTo>
                  <a:lnTo>
                    <a:pt x="6963" y="6016"/>
                  </a:lnTo>
                  <a:lnTo>
                    <a:pt x="7059" y="6092"/>
                  </a:lnTo>
                  <a:lnTo>
                    <a:pt x="7145" y="6169"/>
                  </a:lnTo>
                  <a:lnTo>
                    <a:pt x="7318" y="6341"/>
                  </a:lnTo>
                  <a:lnTo>
                    <a:pt x="7471" y="6533"/>
                  </a:lnTo>
                  <a:lnTo>
                    <a:pt x="7615" y="6744"/>
                  </a:lnTo>
                  <a:lnTo>
                    <a:pt x="7739" y="6964"/>
                  </a:lnTo>
                  <a:lnTo>
                    <a:pt x="7854" y="7203"/>
                  </a:lnTo>
                  <a:lnTo>
                    <a:pt x="7940" y="7452"/>
                  </a:lnTo>
                  <a:lnTo>
                    <a:pt x="7979" y="7587"/>
                  </a:lnTo>
                  <a:lnTo>
                    <a:pt x="8017" y="7711"/>
                  </a:lnTo>
                  <a:lnTo>
                    <a:pt x="8036" y="7845"/>
                  </a:lnTo>
                  <a:lnTo>
                    <a:pt x="8065" y="7979"/>
                  </a:lnTo>
                  <a:lnTo>
                    <a:pt x="8074" y="8113"/>
                  </a:lnTo>
                  <a:lnTo>
                    <a:pt x="8084" y="8247"/>
                  </a:lnTo>
                  <a:lnTo>
                    <a:pt x="8084" y="8381"/>
                  </a:lnTo>
                  <a:lnTo>
                    <a:pt x="8084" y="8525"/>
                  </a:lnTo>
                  <a:lnTo>
                    <a:pt x="8065" y="8659"/>
                  </a:lnTo>
                  <a:lnTo>
                    <a:pt x="8046" y="8793"/>
                  </a:lnTo>
                  <a:lnTo>
                    <a:pt x="8027" y="8927"/>
                  </a:lnTo>
                  <a:lnTo>
                    <a:pt x="7988" y="9062"/>
                  </a:lnTo>
                  <a:lnTo>
                    <a:pt x="7950" y="9196"/>
                  </a:lnTo>
                  <a:lnTo>
                    <a:pt x="7893" y="9330"/>
                  </a:lnTo>
                  <a:lnTo>
                    <a:pt x="7835" y="9464"/>
                  </a:lnTo>
                  <a:lnTo>
                    <a:pt x="7768" y="9588"/>
                  </a:lnTo>
                  <a:lnTo>
                    <a:pt x="7691" y="9713"/>
                  </a:lnTo>
                  <a:lnTo>
                    <a:pt x="7605" y="9837"/>
                  </a:lnTo>
                  <a:lnTo>
                    <a:pt x="7270" y="10288"/>
                  </a:lnTo>
                  <a:lnTo>
                    <a:pt x="6839" y="10833"/>
                  </a:lnTo>
                  <a:lnTo>
                    <a:pt x="5757" y="12194"/>
                  </a:lnTo>
                  <a:lnTo>
                    <a:pt x="5134" y="12989"/>
                  </a:lnTo>
                  <a:lnTo>
                    <a:pt x="4492" y="13841"/>
                  </a:lnTo>
                  <a:lnTo>
                    <a:pt x="4167" y="14291"/>
                  </a:lnTo>
                  <a:lnTo>
                    <a:pt x="3831" y="14751"/>
                  </a:lnTo>
                  <a:lnTo>
                    <a:pt x="3506" y="15220"/>
                  </a:lnTo>
                  <a:lnTo>
                    <a:pt x="3180" y="15699"/>
                  </a:lnTo>
                  <a:lnTo>
                    <a:pt x="2864" y="16188"/>
                  </a:lnTo>
                  <a:lnTo>
                    <a:pt x="2548" y="16686"/>
                  </a:lnTo>
                  <a:lnTo>
                    <a:pt x="2241" y="17184"/>
                  </a:lnTo>
                  <a:lnTo>
                    <a:pt x="1945" y="17691"/>
                  </a:lnTo>
                  <a:lnTo>
                    <a:pt x="1667" y="18209"/>
                  </a:lnTo>
                  <a:lnTo>
                    <a:pt x="1399" y="18716"/>
                  </a:lnTo>
                  <a:lnTo>
                    <a:pt x="1150" y="19233"/>
                  </a:lnTo>
                  <a:lnTo>
                    <a:pt x="920" y="19751"/>
                  </a:lnTo>
                  <a:lnTo>
                    <a:pt x="709" y="20268"/>
                  </a:lnTo>
                  <a:lnTo>
                    <a:pt x="527" y="20776"/>
                  </a:lnTo>
                  <a:lnTo>
                    <a:pt x="441" y="21034"/>
                  </a:lnTo>
                  <a:lnTo>
                    <a:pt x="364" y="21283"/>
                  </a:lnTo>
                  <a:lnTo>
                    <a:pt x="297" y="21532"/>
                  </a:lnTo>
                  <a:lnTo>
                    <a:pt x="230" y="21791"/>
                  </a:lnTo>
                  <a:lnTo>
                    <a:pt x="173" y="22040"/>
                  </a:lnTo>
                  <a:lnTo>
                    <a:pt x="125" y="22289"/>
                  </a:lnTo>
                  <a:lnTo>
                    <a:pt x="86" y="22528"/>
                  </a:lnTo>
                  <a:lnTo>
                    <a:pt x="48" y="22777"/>
                  </a:lnTo>
                  <a:lnTo>
                    <a:pt x="29" y="23017"/>
                  </a:lnTo>
                  <a:lnTo>
                    <a:pt x="10" y="23256"/>
                  </a:lnTo>
                  <a:lnTo>
                    <a:pt x="0" y="23496"/>
                  </a:lnTo>
                  <a:lnTo>
                    <a:pt x="0" y="23735"/>
                  </a:lnTo>
                  <a:lnTo>
                    <a:pt x="10" y="23908"/>
                  </a:lnTo>
                  <a:lnTo>
                    <a:pt x="19" y="24080"/>
                  </a:lnTo>
                  <a:lnTo>
                    <a:pt x="48" y="24272"/>
                  </a:lnTo>
                  <a:lnTo>
                    <a:pt x="77" y="24473"/>
                  </a:lnTo>
                  <a:lnTo>
                    <a:pt x="153" y="24894"/>
                  </a:lnTo>
                  <a:lnTo>
                    <a:pt x="259" y="25344"/>
                  </a:lnTo>
                  <a:lnTo>
                    <a:pt x="402" y="25823"/>
                  </a:lnTo>
                  <a:lnTo>
                    <a:pt x="565" y="26321"/>
                  </a:lnTo>
                  <a:lnTo>
                    <a:pt x="766" y="26839"/>
                  </a:lnTo>
                  <a:lnTo>
                    <a:pt x="996" y="27384"/>
                  </a:lnTo>
                  <a:lnTo>
                    <a:pt x="1245" y="27930"/>
                  </a:lnTo>
                  <a:lnTo>
                    <a:pt x="1389" y="28218"/>
                  </a:lnTo>
                  <a:lnTo>
                    <a:pt x="1542" y="28496"/>
                  </a:lnTo>
                  <a:lnTo>
                    <a:pt x="1695" y="28783"/>
                  </a:lnTo>
                  <a:lnTo>
                    <a:pt x="1858" y="29070"/>
                  </a:lnTo>
                  <a:lnTo>
                    <a:pt x="2031" y="29348"/>
                  </a:lnTo>
                  <a:lnTo>
                    <a:pt x="2213" y="29635"/>
                  </a:lnTo>
                  <a:lnTo>
                    <a:pt x="2395" y="29923"/>
                  </a:lnTo>
                  <a:lnTo>
                    <a:pt x="2586" y="30210"/>
                  </a:lnTo>
                  <a:lnTo>
                    <a:pt x="2797" y="30497"/>
                  </a:lnTo>
                  <a:lnTo>
                    <a:pt x="3008" y="30785"/>
                  </a:lnTo>
                  <a:lnTo>
                    <a:pt x="3218" y="31072"/>
                  </a:lnTo>
                  <a:lnTo>
                    <a:pt x="3448" y="31350"/>
                  </a:lnTo>
                  <a:lnTo>
                    <a:pt x="3688" y="31628"/>
                  </a:lnTo>
                  <a:lnTo>
                    <a:pt x="3927" y="31905"/>
                  </a:lnTo>
                  <a:lnTo>
                    <a:pt x="4176" y="32183"/>
                  </a:lnTo>
                  <a:lnTo>
                    <a:pt x="4444" y="32451"/>
                  </a:lnTo>
                  <a:lnTo>
                    <a:pt x="4703" y="32719"/>
                  </a:lnTo>
                  <a:lnTo>
                    <a:pt x="4981" y="32978"/>
                  </a:lnTo>
                  <a:lnTo>
                    <a:pt x="5268" y="33237"/>
                  </a:lnTo>
                  <a:lnTo>
                    <a:pt x="5565" y="33495"/>
                  </a:lnTo>
                  <a:lnTo>
                    <a:pt x="5862" y="33735"/>
                  </a:lnTo>
                  <a:lnTo>
                    <a:pt x="6168" y="33984"/>
                  </a:lnTo>
                  <a:lnTo>
                    <a:pt x="6494" y="34214"/>
                  </a:lnTo>
                  <a:lnTo>
                    <a:pt x="6820" y="34444"/>
                  </a:lnTo>
                  <a:lnTo>
                    <a:pt x="7155" y="34664"/>
                  </a:lnTo>
                  <a:lnTo>
                    <a:pt x="7500" y="34875"/>
                  </a:lnTo>
                  <a:lnTo>
                    <a:pt x="7845" y="35076"/>
                  </a:lnTo>
                  <a:lnTo>
                    <a:pt x="8209" y="35277"/>
                  </a:lnTo>
                  <a:lnTo>
                    <a:pt x="8582" y="35468"/>
                  </a:lnTo>
                  <a:lnTo>
                    <a:pt x="8956" y="35641"/>
                  </a:lnTo>
                  <a:lnTo>
                    <a:pt x="9339" y="35813"/>
                  </a:lnTo>
                  <a:lnTo>
                    <a:pt x="9741" y="35966"/>
                  </a:lnTo>
                  <a:lnTo>
                    <a:pt x="10143" y="36120"/>
                  </a:lnTo>
                  <a:lnTo>
                    <a:pt x="10555" y="36254"/>
                  </a:lnTo>
                  <a:lnTo>
                    <a:pt x="10977" y="36388"/>
                  </a:lnTo>
                  <a:lnTo>
                    <a:pt x="11408" y="36503"/>
                  </a:lnTo>
                  <a:lnTo>
                    <a:pt x="11848" y="36599"/>
                  </a:lnTo>
                  <a:lnTo>
                    <a:pt x="12298" y="36694"/>
                  </a:lnTo>
                  <a:lnTo>
                    <a:pt x="12758" y="36771"/>
                  </a:lnTo>
                  <a:lnTo>
                    <a:pt x="13228" y="36828"/>
                  </a:lnTo>
                  <a:lnTo>
                    <a:pt x="13697" y="36886"/>
                  </a:lnTo>
                  <a:lnTo>
                    <a:pt x="14185" y="36915"/>
                  </a:lnTo>
                  <a:lnTo>
                    <a:pt x="14683" y="36943"/>
                  </a:lnTo>
                  <a:lnTo>
                    <a:pt x="15699" y="36943"/>
                  </a:lnTo>
                  <a:lnTo>
                    <a:pt x="16216" y="36915"/>
                  </a:lnTo>
                  <a:lnTo>
                    <a:pt x="16570" y="36886"/>
                  </a:lnTo>
                  <a:lnTo>
                    <a:pt x="16915" y="36857"/>
                  </a:lnTo>
                  <a:lnTo>
                    <a:pt x="17260" y="36819"/>
                  </a:lnTo>
                  <a:lnTo>
                    <a:pt x="17595" y="36771"/>
                  </a:lnTo>
                  <a:lnTo>
                    <a:pt x="17930" y="36723"/>
                  </a:lnTo>
                  <a:lnTo>
                    <a:pt x="18266" y="36666"/>
                  </a:lnTo>
                  <a:lnTo>
                    <a:pt x="18591" y="36599"/>
                  </a:lnTo>
                  <a:lnTo>
                    <a:pt x="18907" y="36532"/>
                  </a:lnTo>
                  <a:lnTo>
                    <a:pt x="19233" y="36455"/>
                  </a:lnTo>
                  <a:lnTo>
                    <a:pt x="19539" y="36369"/>
                  </a:lnTo>
                  <a:lnTo>
                    <a:pt x="19856" y="36283"/>
                  </a:lnTo>
                  <a:lnTo>
                    <a:pt x="20152" y="36187"/>
                  </a:lnTo>
                  <a:lnTo>
                    <a:pt x="20459" y="36081"/>
                  </a:lnTo>
                  <a:lnTo>
                    <a:pt x="20756" y="35976"/>
                  </a:lnTo>
                  <a:lnTo>
                    <a:pt x="21043" y="35861"/>
                  </a:lnTo>
                  <a:lnTo>
                    <a:pt x="21331" y="35746"/>
                  </a:lnTo>
                  <a:lnTo>
                    <a:pt x="21608" y="35622"/>
                  </a:lnTo>
                  <a:lnTo>
                    <a:pt x="21886" y="35497"/>
                  </a:lnTo>
                  <a:lnTo>
                    <a:pt x="22164" y="35363"/>
                  </a:lnTo>
                  <a:lnTo>
                    <a:pt x="22432" y="35229"/>
                  </a:lnTo>
                  <a:lnTo>
                    <a:pt x="22700" y="35085"/>
                  </a:lnTo>
                  <a:lnTo>
                    <a:pt x="22959" y="34932"/>
                  </a:lnTo>
                  <a:lnTo>
                    <a:pt x="23208" y="34788"/>
                  </a:lnTo>
                  <a:lnTo>
                    <a:pt x="23457" y="34626"/>
                  </a:lnTo>
                  <a:lnTo>
                    <a:pt x="23706" y="34463"/>
                  </a:lnTo>
                  <a:lnTo>
                    <a:pt x="23945" y="34300"/>
                  </a:lnTo>
                  <a:lnTo>
                    <a:pt x="24185" y="34127"/>
                  </a:lnTo>
                  <a:lnTo>
                    <a:pt x="24415" y="33955"/>
                  </a:lnTo>
                  <a:lnTo>
                    <a:pt x="24635" y="33773"/>
                  </a:lnTo>
                  <a:lnTo>
                    <a:pt x="24855" y="33591"/>
                  </a:lnTo>
                  <a:lnTo>
                    <a:pt x="25076" y="33409"/>
                  </a:lnTo>
                  <a:lnTo>
                    <a:pt x="25286" y="33218"/>
                  </a:lnTo>
                  <a:lnTo>
                    <a:pt x="25497" y="33026"/>
                  </a:lnTo>
                  <a:lnTo>
                    <a:pt x="25698" y="32825"/>
                  </a:lnTo>
                  <a:lnTo>
                    <a:pt x="25890" y="32624"/>
                  </a:lnTo>
                  <a:lnTo>
                    <a:pt x="26081" y="32423"/>
                  </a:lnTo>
                  <a:lnTo>
                    <a:pt x="26273" y="32212"/>
                  </a:lnTo>
                  <a:lnTo>
                    <a:pt x="26455" y="32001"/>
                  </a:lnTo>
                  <a:lnTo>
                    <a:pt x="26627" y="31790"/>
                  </a:lnTo>
                  <a:lnTo>
                    <a:pt x="26800" y="31570"/>
                  </a:lnTo>
                  <a:lnTo>
                    <a:pt x="26962" y="31350"/>
                  </a:lnTo>
                  <a:lnTo>
                    <a:pt x="27125" y="31130"/>
                  </a:lnTo>
                  <a:lnTo>
                    <a:pt x="27279" y="30909"/>
                  </a:lnTo>
                  <a:lnTo>
                    <a:pt x="27432" y="30679"/>
                  </a:lnTo>
                  <a:lnTo>
                    <a:pt x="27575" y="30449"/>
                  </a:lnTo>
                  <a:lnTo>
                    <a:pt x="27719" y="30220"/>
                  </a:lnTo>
                  <a:lnTo>
                    <a:pt x="27978" y="29741"/>
                  </a:lnTo>
                  <a:lnTo>
                    <a:pt x="28217" y="29262"/>
                  </a:lnTo>
                  <a:lnTo>
                    <a:pt x="28438" y="28773"/>
                  </a:lnTo>
                  <a:lnTo>
                    <a:pt x="28639" y="28285"/>
                  </a:lnTo>
                  <a:lnTo>
                    <a:pt x="28811" y="27787"/>
                  </a:lnTo>
                  <a:lnTo>
                    <a:pt x="28964" y="27279"/>
                  </a:lnTo>
                  <a:lnTo>
                    <a:pt x="29098" y="26771"/>
                  </a:lnTo>
                  <a:lnTo>
                    <a:pt x="29156" y="26513"/>
                  </a:lnTo>
                  <a:lnTo>
                    <a:pt x="29204" y="26264"/>
                  </a:lnTo>
                  <a:lnTo>
                    <a:pt x="29252" y="26005"/>
                  </a:lnTo>
                  <a:lnTo>
                    <a:pt x="29290" y="25747"/>
                  </a:lnTo>
                  <a:lnTo>
                    <a:pt x="29319" y="25536"/>
                  </a:lnTo>
                  <a:lnTo>
                    <a:pt x="29338" y="25325"/>
                  </a:lnTo>
                  <a:lnTo>
                    <a:pt x="29347" y="25105"/>
                  </a:lnTo>
                  <a:lnTo>
                    <a:pt x="29357" y="24885"/>
                  </a:lnTo>
                  <a:lnTo>
                    <a:pt x="29357" y="24664"/>
                  </a:lnTo>
                  <a:lnTo>
                    <a:pt x="29347" y="24444"/>
                  </a:lnTo>
                  <a:lnTo>
                    <a:pt x="29328" y="24214"/>
                  </a:lnTo>
                  <a:lnTo>
                    <a:pt x="29309" y="23994"/>
                  </a:lnTo>
                  <a:lnTo>
                    <a:pt x="29280" y="23764"/>
                  </a:lnTo>
                  <a:lnTo>
                    <a:pt x="29252" y="23524"/>
                  </a:lnTo>
                  <a:lnTo>
                    <a:pt x="29165" y="23055"/>
                  </a:lnTo>
                  <a:lnTo>
                    <a:pt x="29060" y="22586"/>
                  </a:lnTo>
                  <a:lnTo>
                    <a:pt x="28926" y="22097"/>
                  </a:lnTo>
                  <a:lnTo>
                    <a:pt x="28773" y="21609"/>
                  </a:lnTo>
                  <a:lnTo>
                    <a:pt x="28600" y="21111"/>
                  </a:lnTo>
                  <a:lnTo>
                    <a:pt x="28409" y="20613"/>
                  </a:lnTo>
                  <a:lnTo>
                    <a:pt x="28188" y="20105"/>
                  </a:lnTo>
                  <a:lnTo>
                    <a:pt x="27959" y="19597"/>
                  </a:lnTo>
                  <a:lnTo>
                    <a:pt x="27710" y="19080"/>
                  </a:lnTo>
                  <a:lnTo>
                    <a:pt x="27441" y="18563"/>
                  </a:lnTo>
                  <a:lnTo>
                    <a:pt x="27154" y="18046"/>
                  </a:lnTo>
                  <a:lnTo>
                    <a:pt x="26857" y="17519"/>
                  </a:lnTo>
                  <a:lnTo>
                    <a:pt x="26541" y="17002"/>
                  </a:lnTo>
                  <a:lnTo>
                    <a:pt x="26215" y="16475"/>
                  </a:lnTo>
                  <a:lnTo>
                    <a:pt x="25871" y="15948"/>
                  </a:lnTo>
                  <a:lnTo>
                    <a:pt x="25526" y="15431"/>
                  </a:lnTo>
                  <a:lnTo>
                    <a:pt x="25152" y="14904"/>
                  </a:lnTo>
                  <a:lnTo>
                    <a:pt x="24779" y="14387"/>
                  </a:lnTo>
                  <a:lnTo>
                    <a:pt x="24396" y="13860"/>
                  </a:lnTo>
                  <a:lnTo>
                    <a:pt x="24003" y="13353"/>
                  </a:lnTo>
                  <a:lnTo>
                    <a:pt x="23601" y="12835"/>
                  </a:lnTo>
                  <a:lnTo>
                    <a:pt x="23189" y="12328"/>
                  </a:lnTo>
                  <a:lnTo>
                    <a:pt x="22767" y="11820"/>
                  </a:lnTo>
                  <a:lnTo>
                    <a:pt x="22346" y="11312"/>
                  </a:lnTo>
                  <a:lnTo>
                    <a:pt x="21924" y="10824"/>
                  </a:lnTo>
                  <a:lnTo>
                    <a:pt x="21493" y="10326"/>
                  </a:lnTo>
                  <a:lnTo>
                    <a:pt x="21053" y="9847"/>
                  </a:lnTo>
                  <a:lnTo>
                    <a:pt x="20622" y="9368"/>
                  </a:lnTo>
                  <a:lnTo>
                    <a:pt x="20181" y="8899"/>
                  </a:lnTo>
                  <a:lnTo>
                    <a:pt x="19741" y="8439"/>
                  </a:lnTo>
                  <a:lnTo>
                    <a:pt x="19300" y="7989"/>
                  </a:lnTo>
                  <a:lnTo>
                    <a:pt x="18859" y="7539"/>
                  </a:lnTo>
                  <a:lnTo>
                    <a:pt x="18419" y="7108"/>
                  </a:lnTo>
                  <a:lnTo>
                    <a:pt x="17547" y="6265"/>
                  </a:lnTo>
                  <a:lnTo>
                    <a:pt x="16695" y="5479"/>
                  </a:lnTo>
                  <a:lnTo>
                    <a:pt x="15871" y="4732"/>
                  </a:lnTo>
                  <a:lnTo>
                    <a:pt x="15066" y="4052"/>
                  </a:lnTo>
                  <a:lnTo>
                    <a:pt x="14674" y="3727"/>
                  </a:lnTo>
                  <a:lnTo>
                    <a:pt x="14300" y="3420"/>
                  </a:lnTo>
                  <a:lnTo>
                    <a:pt x="13927" y="3133"/>
                  </a:lnTo>
                  <a:lnTo>
                    <a:pt x="13572" y="2855"/>
                  </a:lnTo>
                  <a:lnTo>
                    <a:pt x="13228" y="2596"/>
                  </a:lnTo>
                  <a:lnTo>
                    <a:pt x="12892" y="2357"/>
                  </a:lnTo>
                  <a:lnTo>
                    <a:pt x="12576" y="2137"/>
                  </a:lnTo>
                  <a:lnTo>
                    <a:pt x="12270" y="1926"/>
                  </a:lnTo>
                  <a:lnTo>
                    <a:pt x="11982" y="1744"/>
                  </a:lnTo>
                  <a:lnTo>
                    <a:pt x="11705" y="1581"/>
                  </a:lnTo>
                  <a:lnTo>
                    <a:pt x="11446" y="1437"/>
                  </a:lnTo>
                  <a:lnTo>
                    <a:pt x="11207" y="1313"/>
                  </a:lnTo>
                  <a:lnTo>
                    <a:pt x="10986" y="1207"/>
                  </a:lnTo>
                  <a:lnTo>
                    <a:pt x="10785" y="1131"/>
                  </a:lnTo>
                  <a:lnTo>
                    <a:pt x="10603" y="1073"/>
                  </a:lnTo>
                  <a:lnTo>
                    <a:pt x="10450" y="1035"/>
                  </a:lnTo>
                  <a:lnTo>
                    <a:pt x="10306" y="1025"/>
                  </a:lnTo>
                  <a:lnTo>
                    <a:pt x="10249" y="1025"/>
                  </a:lnTo>
                  <a:lnTo>
                    <a:pt x="10191" y="1035"/>
                  </a:lnTo>
                  <a:lnTo>
                    <a:pt x="9981" y="1083"/>
                  </a:lnTo>
                  <a:lnTo>
                    <a:pt x="9760" y="1112"/>
                  </a:lnTo>
                  <a:lnTo>
                    <a:pt x="9540" y="1131"/>
                  </a:lnTo>
                  <a:lnTo>
                    <a:pt x="9320" y="1140"/>
                  </a:lnTo>
                  <a:lnTo>
                    <a:pt x="9090" y="1140"/>
                  </a:lnTo>
                  <a:lnTo>
                    <a:pt x="8869" y="1131"/>
                  </a:lnTo>
                  <a:lnTo>
                    <a:pt x="8640" y="1121"/>
                  </a:lnTo>
                  <a:lnTo>
                    <a:pt x="8410" y="1093"/>
                  </a:lnTo>
                  <a:lnTo>
                    <a:pt x="8180" y="1064"/>
                  </a:lnTo>
                  <a:lnTo>
                    <a:pt x="7950" y="1025"/>
                  </a:lnTo>
                  <a:lnTo>
                    <a:pt x="7509" y="939"/>
                  </a:lnTo>
                  <a:lnTo>
                    <a:pt x="7078" y="834"/>
                  </a:lnTo>
                  <a:lnTo>
                    <a:pt x="6667" y="719"/>
                  </a:lnTo>
                  <a:lnTo>
                    <a:pt x="6283" y="594"/>
                  </a:lnTo>
                  <a:lnTo>
                    <a:pt x="5929" y="470"/>
                  </a:lnTo>
                  <a:lnTo>
                    <a:pt x="5613" y="345"/>
                  </a:lnTo>
                  <a:lnTo>
                    <a:pt x="5345" y="240"/>
                  </a:lnTo>
                  <a:lnTo>
                    <a:pt x="4962" y="68"/>
                  </a:lnTo>
                  <a:lnTo>
                    <a:pt x="481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26"/>
            <p:cNvSpPr/>
            <p:nvPr/>
          </p:nvSpPr>
          <p:spPr>
            <a:xfrm>
              <a:off x="7128685" y="1433376"/>
              <a:ext cx="722971" cy="837900"/>
            </a:xfrm>
            <a:custGeom>
              <a:avLst/>
              <a:gdLst/>
              <a:ahLst/>
              <a:cxnLst/>
              <a:rect l="l" t="t" r="r" b="b"/>
              <a:pathLst>
                <a:path w="18381" h="21303" extrusionOk="0">
                  <a:moveTo>
                    <a:pt x="11551" y="1"/>
                  </a:moveTo>
                  <a:lnTo>
                    <a:pt x="10919" y="403"/>
                  </a:lnTo>
                  <a:lnTo>
                    <a:pt x="10306" y="815"/>
                  </a:lnTo>
                  <a:lnTo>
                    <a:pt x="9703" y="1236"/>
                  </a:lnTo>
                  <a:lnTo>
                    <a:pt x="9118" y="1658"/>
                  </a:lnTo>
                  <a:lnTo>
                    <a:pt x="8553" y="2079"/>
                  </a:lnTo>
                  <a:lnTo>
                    <a:pt x="8007" y="2501"/>
                  </a:lnTo>
                  <a:lnTo>
                    <a:pt x="7471" y="2932"/>
                  </a:lnTo>
                  <a:lnTo>
                    <a:pt x="6954" y="3353"/>
                  </a:lnTo>
                  <a:lnTo>
                    <a:pt x="6456" y="3784"/>
                  </a:lnTo>
                  <a:lnTo>
                    <a:pt x="5977" y="4205"/>
                  </a:lnTo>
                  <a:lnTo>
                    <a:pt x="5507" y="4627"/>
                  </a:lnTo>
                  <a:lnTo>
                    <a:pt x="5067" y="5039"/>
                  </a:lnTo>
                  <a:lnTo>
                    <a:pt x="4636" y="5451"/>
                  </a:lnTo>
                  <a:lnTo>
                    <a:pt x="4224" y="5862"/>
                  </a:lnTo>
                  <a:lnTo>
                    <a:pt x="3831" y="6265"/>
                  </a:lnTo>
                  <a:lnTo>
                    <a:pt x="3458" y="6657"/>
                  </a:lnTo>
                  <a:lnTo>
                    <a:pt x="3103" y="7041"/>
                  </a:lnTo>
                  <a:lnTo>
                    <a:pt x="2768" y="7405"/>
                  </a:lnTo>
                  <a:lnTo>
                    <a:pt x="2442" y="7768"/>
                  </a:lnTo>
                  <a:lnTo>
                    <a:pt x="2146" y="8123"/>
                  </a:lnTo>
                  <a:lnTo>
                    <a:pt x="1868" y="8458"/>
                  </a:lnTo>
                  <a:lnTo>
                    <a:pt x="1600" y="8784"/>
                  </a:lnTo>
                  <a:lnTo>
                    <a:pt x="1360" y="9090"/>
                  </a:lnTo>
                  <a:lnTo>
                    <a:pt x="1130" y="9387"/>
                  </a:lnTo>
                  <a:lnTo>
                    <a:pt x="929" y="9665"/>
                  </a:lnTo>
                  <a:lnTo>
                    <a:pt x="747" y="9924"/>
                  </a:lnTo>
                  <a:lnTo>
                    <a:pt x="584" y="10173"/>
                  </a:lnTo>
                  <a:lnTo>
                    <a:pt x="441" y="10393"/>
                  </a:lnTo>
                  <a:lnTo>
                    <a:pt x="316" y="10594"/>
                  </a:lnTo>
                  <a:lnTo>
                    <a:pt x="211" y="10776"/>
                  </a:lnTo>
                  <a:lnTo>
                    <a:pt x="125" y="10929"/>
                  </a:lnTo>
                  <a:lnTo>
                    <a:pt x="57" y="11063"/>
                  </a:lnTo>
                  <a:lnTo>
                    <a:pt x="29" y="11159"/>
                  </a:lnTo>
                  <a:lnTo>
                    <a:pt x="10" y="11255"/>
                  </a:lnTo>
                  <a:lnTo>
                    <a:pt x="0" y="11351"/>
                  </a:lnTo>
                  <a:lnTo>
                    <a:pt x="0" y="11446"/>
                  </a:lnTo>
                  <a:lnTo>
                    <a:pt x="19" y="11542"/>
                  </a:lnTo>
                  <a:lnTo>
                    <a:pt x="48" y="11638"/>
                  </a:lnTo>
                  <a:lnTo>
                    <a:pt x="86" y="11734"/>
                  </a:lnTo>
                  <a:lnTo>
                    <a:pt x="144" y="11810"/>
                  </a:lnTo>
                  <a:lnTo>
                    <a:pt x="498" y="12299"/>
                  </a:lnTo>
                  <a:lnTo>
                    <a:pt x="862" y="12778"/>
                  </a:lnTo>
                  <a:lnTo>
                    <a:pt x="1226" y="13228"/>
                  </a:lnTo>
                  <a:lnTo>
                    <a:pt x="1580" y="13669"/>
                  </a:lnTo>
                  <a:lnTo>
                    <a:pt x="1944" y="14090"/>
                  </a:lnTo>
                  <a:lnTo>
                    <a:pt x="2308" y="14492"/>
                  </a:lnTo>
                  <a:lnTo>
                    <a:pt x="2672" y="14885"/>
                  </a:lnTo>
                  <a:lnTo>
                    <a:pt x="3027" y="15268"/>
                  </a:lnTo>
                  <a:lnTo>
                    <a:pt x="3391" y="15623"/>
                  </a:lnTo>
                  <a:lnTo>
                    <a:pt x="3745" y="15967"/>
                  </a:lnTo>
                  <a:lnTo>
                    <a:pt x="4109" y="16303"/>
                  </a:lnTo>
                  <a:lnTo>
                    <a:pt x="4463" y="16619"/>
                  </a:lnTo>
                  <a:lnTo>
                    <a:pt x="4818" y="16925"/>
                  </a:lnTo>
                  <a:lnTo>
                    <a:pt x="5172" y="17222"/>
                  </a:lnTo>
                  <a:lnTo>
                    <a:pt x="5517" y="17500"/>
                  </a:lnTo>
                  <a:lnTo>
                    <a:pt x="5871" y="17758"/>
                  </a:lnTo>
                  <a:lnTo>
                    <a:pt x="6216" y="18017"/>
                  </a:lnTo>
                  <a:lnTo>
                    <a:pt x="6561" y="18257"/>
                  </a:lnTo>
                  <a:lnTo>
                    <a:pt x="6896" y="18486"/>
                  </a:lnTo>
                  <a:lnTo>
                    <a:pt x="7241" y="18707"/>
                  </a:lnTo>
                  <a:lnTo>
                    <a:pt x="7576" y="18908"/>
                  </a:lnTo>
                  <a:lnTo>
                    <a:pt x="7902" y="19099"/>
                  </a:lnTo>
                  <a:lnTo>
                    <a:pt x="8228" y="19291"/>
                  </a:lnTo>
                  <a:lnTo>
                    <a:pt x="8553" y="19463"/>
                  </a:lnTo>
                  <a:lnTo>
                    <a:pt x="8879" y="19626"/>
                  </a:lnTo>
                  <a:lnTo>
                    <a:pt x="9195" y="19779"/>
                  </a:lnTo>
                  <a:lnTo>
                    <a:pt x="9501" y="19923"/>
                  </a:lnTo>
                  <a:lnTo>
                    <a:pt x="9808" y="20057"/>
                  </a:lnTo>
                  <a:lnTo>
                    <a:pt x="10114" y="20182"/>
                  </a:lnTo>
                  <a:lnTo>
                    <a:pt x="10411" y="20306"/>
                  </a:lnTo>
                  <a:lnTo>
                    <a:pt x="10699" y="20412"/>
                  </a:lnTo>
                  <a:lnTo>
                    <a:pt x="10986" y="20517"/>
                  </a:lnTo>
                  <a:lnTo>
                    <a:pt x="11542" y="20689"/>
                  </a:lnTo>
                  <a:lnTo>
                    <a:pt x="12068" y="20843"/>
                  </a:lnTo>
                  <a:lnTo>
                    <a:pt x="12576" y="20967"/>
                  </a:lnTo>
                  <a:lnTo>
                    <a:pt x="13055" y="21072"/>
                  </a:lnTo>
                  <a:lnTo>
                    <a:pt x="13505" y="21149"/>
                  </a:lnTo>
                  <a:lnTo>
                    <a:pt x="13917" y="21207"/>
                  </a:lnTo>
                  <a:lnTo>
                    <a:pt x="14310" y="21245"/>
                  </a:lnTo>
                  <a:lnTo>
                    <a:pt x="14664" y="21274"/>
                  </a:lnTo>
                  <a:lnTo>
                    <a:pt x="14980" y="21293"/>
                  </a:lnTo>
                  <a:lnTo>
                    <a:pt x="15258" y="21302"/>
                  </a:lnTo>
                  <a:lnTo>
                    <a:pt x="15497" y="21302"/>
                  </a:lnTo>
                  <a:lnTo>
                    <a:pt x="15699" y="21293"/>
                  </a:lnTo>
                  <a:lnTo>
                    <a:pt x="15976" y="21274"/>
                  </a:lnTo>
                  <a:lnTo>
                    <a:pt x="16072" y="21264"/>
                  </a:lnTo>
                  <a:lnTo>
                    <a:pt x="16369" y="21235"/>
                  </a:lnTo>
                  <a:lnTo>
                    <a:pt x="16647" y="21187"/>
                  </a:lnTo>
                  <a:lnTo>
                    <a:pt x="16905" y="21130"/>
                  </a:lnTo>
                  <a:lnTo>
                    <a:pt x="17135" y="21053"/>
                  </a:lnTo>
                  <a:lnTo>
                    <a:pt x="17356" y="20958"/>
                  </a:lnTo>
                  <a:lnTo>
                    <a:pt x="17547" y="20852"/>
                  </a:lnTo>
                  <a:lnTo>
                    <a:pt x="17719" y="20728"/>
                  </a:lnTo>
                  <a:lnTo>
                    <a:pt x="17873" y="20594"/>
                  </a:lnTo>
                  <a:lnTo>
                    <a:pt x="18007" y="20450"/>
                  </a:lnTo>
                  <a:lnTo>
                    <a:pt x="18122" y="20297"/>
                  </a:lnTo>
                  <a:lnTo>
                    <a:pt x="18218" y="20134"/>
                  </a:lnTo>
                  <a:lnTo>
                    <a:pt x="18285" y="19961"/>
                  </a:lnTo>
                  <a:lnTo>
                    <a:pt x="18342" y="19779"/>
                  </a:lnTo>
                  <a:lnTo>
                    <a:pt x="18371" y="19588"/>
                  </a:lnTo>
                  <a:lnTo>
                    <a:pt x="18380" y="19396"/>
                  </a:lnTo>
                  <a:lnTo>
                    <a:pt x="18371" y="19195"/>
                  </a:lnTo>
                  <a:lnTo>
                    <a:pt x="18342" y="18994"/>
                  </a:lnTo>
                  <a:lnTo>
                    <a:pt x="18294" y="18793"/>
                  </a:lnTo>
                  <a:lnTo>
                    <a:pt x="18227" y="18582"/>
                  </a:lnTo>
                  <a:lnTo>
                    <a:pt x="18141" y="18371"/>
                  </a:lnTo>
                  <a:lnTo>
                    <a:pt x="18026" y="18161"/>
                  </a:lnTo>
                  <a:lnTo>
                    <a:pt x="17901" y="17940"/>
                  </a:lnTo>
                  <a:lnTo>
                    <a:pt x="17748" y="17730"/>
                  </a:lnTo>
                  <a:lnTo>
                    <a:pt x="17585" y="17529"/>
                  </a:lnTo>
                  <a:lnTo>
                    <a:pt x="17394" y="17318"/>
                  </a:lnTo>
                  <a:lnTo>
                    <a:pt x="17183" y="17117"/>
                  </a:lnTo>
                  <a:lnTo>
                    <a:pt x="16963" y="16916"/>
                  </a:lnTo>
                  <a:lnTo>
                    <a:pt x="16714" y="16724"/>
                  </a:lnTo>
                  <a:lnTo>
                    <a:pt x="16446" y="16532"/>
                  </a:lnTo>
                  <a:lnTo>
                    <a:pt x="16158" y="16360"/>
                  </a:lnTo>
                  <a:lnTo>
                    <a:pt x="15852" y="16188"/>
                  </a:lnTo>
                  <a:lnTo>
                    <a:pt x="15526" y="16025"/>
                  </a:lnTo>
                  <a:lnTo>
                    <a:pt x="14817" y="15699"/>
                  </a:lnTo>
                  <a:lnTo>
                    <a:pt x="14022" y="15345"/>
                  </a:lnTo>
                  <a:lnTo>
                    <a:pt x="13179" y="14981"/>
                  </a:lnTo>
                  <a:lnTo>
                    <a:pt x="12289" y="14607"/>
                  </a:lnTo>
                  <a:lnTo>
                    <a:pt x="10459" y="13851"/>
                  </a:lnTo>
                  <a:lnTo>
                    <a:pt x="8659" y="13132"/>
                  </a:lnTo>
                  <a:lnTo>
                    <a:pt x="7021" y="12491"/>
                  </a:lnTo>
                  <a:lnTo>
                    <a:pt x="5689" y="11973"/>
                  </a:lnTo>
                  <a:lnTo>
                    <a:pt x="4463" y="11494"/>
                  </a:lnTo>
                  <a:lnTo>
                    <a:pt x="10804" y="2175"/>
                  </a:lnTo>
                  <a:lnTo>
                    <a:pt x="11015" y="1868"/>
                  </a:lnTo>
                  <a:lnTo>
                    <a:pt x="11216" y="1533"/>
                  </a:lnTo>
                  <a:lnTo>
                    <a:pt x="11408" y="1188"/>
                  </a:lnTo>
                  <a:lnTo>
                    <a:pt x="11494" y="1016"/>
                  </a:lnTo>
                  <a:lnTo>
                    <a:pt x="11561" y="853"/>
                  </a:lnTo>
                  <a:lnTo>
                    <a:pt x="11628" y="700"/>
                  </a:lnTo>
                  <a:lnTo>
                    <a:pt x="11666" y="556"/>
                  </a:lnTo>
                  <a:lnTo>
                    <a:pt x="11704" y="422"/>
                  </a:lnTo>
                  <a:lnTo>
                    <a:pt x="11714" y="298"/>
                  </a:lnTo>
                  <a:lnTo>
                    <a:pt x="11704" y="192"/>
                  </a:lnTo>
                  <a:lnTo>
                    <a:pt x="11695" y="144"/>
                  </a:lnTo>
                  <a:lnTo>
                    <a:pt x="11676" y="106"/>
                  </a:lnTo>
                  <a:lnTo>
                    <a:pt x="11657" y="68"/>
                  </a:lnTo>
                  <a:lnTo>
                    <a:pt x="11628" y="39"/>
                  </a:lnTo>
                  <a:lnTo>
                    <a:pt x="11590" y="20"/>
                  </a:lnTo>
                  <a:lnTo>
                    <a:pt x="11551"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26"/>
            <p:cNvSpPr/>
            <p:nvPr/>
          </p:nvSpPr>
          <p:spPr>
            <a:xfrm>
              <a:off x="7365617" y="1934024"/>
              <a:ext cx="505226" cy="418222"/>
            </a:xfrm>
            <a:custGeom>
              <a:avLst/>
              <a:gdLst/>
              <a:ahLst/>
              <a:cxnLst/>
              <a:rect l="l" t="t" r="r" b="b"/>
              <a:pathLst>
                <a:path w="12845" h="10633" extrusionOk="0">
                  <a:moveTo>
                    <a:pt x="1619" y="1"/>
                  </a:moveTo>
                  <a:lnTo>
                    <a:pt x="1" y="6667"/>
                  </a:lnTo>
                  <a:lnTo>
                    <a:pt x="547" y="6964"/>
                  </a:lnTo>
                  <a:lnTo>
                    <a:pt x="1093" y="7242"/>
                  </a:lnTo>
                  <a:lnTo>
                    <a:pt x="1629" y="7510"/>
                  </a:lnTo>
                  <a:lnTo>
                    <a:pt x="2156" y="7759"/>
                  </a:lnTo>
                  <a:lnTo>
                    <a:pt x="2673" y="7999"/>
                  </a:lnTo>
                  <a:lnTo>
                    <a:pt x="3181" y="8229"/>
                  </a:lnTo>
                  <a:lnTo>
                    <a:pt x="3679" y="8439"/>
                  </a:lnTo>
                  <a:lnTo>
                    <a:pt x="4177" y="8640"/>
                  </a:lnTo>
                  <a:lnTo>
                    <a:pt x="4656" y="8832"/>
                  </a:lnTo>
                  <a:lnTo>
                    <a:pt x="5125" y="9014"/>
                  </a:lnTo>
                  <a:lnTo>
                    <a:pt x="5575" y="9177"/>
                  </a:lnTo>
                  <a:lnTo>
                    <a:pt x="6016" y="9330"/>
                  </a:lnTo>
                  <a:lnTo>
                    <a:pt x="6859" y="9608"/>
                  </a:lnTo>
                  <a:lnTo>
                    <a:pt x="7634" y="9857"/>
                  </a:lnTo>
                  <a:lnTo>
                    <a:pt x="8343" y="10058"/>
                  </a:lnTo>
                  <a:lnTo>
                    <a:pt x="8975" y="10221"/>
                  </a:lnTo>
                  <a:lnTo>
                    <a:pt x="9531" y="10355"/>
                  </a:lnTo>
                  <a:lnTo>
                    <a:pt x="10000" y="10460"/>
                  </a:lnTo>
                  <a:lnTo>
                    <a:pt x="10374" y="10537"/>
                  </a:lnTo>
                  <a:lnTo>
                    <a:pt x="10642" y="10594"/>
                  </a:lnTo>
                  <a:lnTo>
                    <a:pt x="10872" y="10633"/>
                  </a:lnTo>
                  <a:lnTo>
                    <a:pt x="11025" y="10614"/>
                  </a:lnTo>
                  <a:lnTo>
                    <a:pt x="11169" y="10594"/>
                  </a:lnTo>
                  <a:lnTo>
                    <a:pt x="11303" y="10566"/>
                  </a:lnTo>
                  <a:lnTo>
                    <a:pt x="11437" y="10527"/>
                  </a:lnTo>
                  <a:lnTo>
                    <a:pt x="11561" y="10489"/>
                  </a:lnTo>
                  <a:lnTo>
                    <a:pt x="11686" y="10441"/>
                  </a:lnTo>
                  <a:lnTo>
                    <a:pt x="11801" y="10384"/>
                  </a:lnTo>
                  <a:lnTo>
                    <a:pt x="11906" y="10326"/>
                  </a:lnTo>
                  <a:lnTo>
                    <a:pt x="12012" y="10259"/>
                  </a:lnTo>
                  <a:lnTo>
                    <a:pt x="12098" y="10182"/>
                  </a:lnTo>
                  <a:lnTo>
                    <a:pt x="12194" y="10106"/>
                  </a:lnTo>
                  <a:lnTo>
                    <a:pt x="12270" y="10020"/>
                  </a:lnTo>
                  <a:lnTo>
                    <a:pt x="12356" y="9933"/>
                  </a:lnTo>
                  <a:lnTo>
                    <a:pt x="12423" y="9838"/>
                  </a:lnTo>
                  <a:lnTo>
                    <a:pt x="12490" y="9742"/>
                  </a:lnTo>
                  <a:lnTo>
                    <a:pt x="12548" y="9637"/>
                  </a:lnTo>
                  <a:lnTo>
                    <a:pt x="12605" y="9531"/>
                  </a:lnTo>
                  <a:lnTo>
                    <a:pt x="12653" y="9416"/>
                  </a:lnTo>
                  <a:lnTo>
                    <a:pt x="12692" y="9301"/>
                  </a:lnTo>
                  <a:lnTo>
                    <a:pt x="12730" y="9177"/>
                  </a:lnTo>
                  <a:lnTo>
                    <a:pt x="12768" y="9052"/>
                  </a:lnTo>
                  <a:lnTo>
                    <a:pt x="12787" y="8928"/>
                  </a:lnTo>
                  <a:lnTo>
                    <a:pt x="12816" y="8794"/>
                  </a:lnTo>
                  <a:lnTo>
                    <a:pt x="12826" y="8660"/>
                  </a:lnTo>
                  <a:lnTo>
                    <a:pt x="12845" y="8391"/>
                  </a:lnTo>
                  <a:lnTo>
                    <a:pt x="12835" y="8104"/>
                  </a:lnTo>
                  <a:lnTo>
                    <a:pt x="12807" y="7817"/>
                  </a:lnTo>
                  <a:lnTo>
                    <a:pt x="12759" y="7520"/>
                  </a:lnTo>
                  <a:lnTo>
                    <a:pt x="12692" y="7213"/>
                  </a:lnTo>
                  <a:lnTo>
                    <a:pt x="12605" y="6916"/>
                  </a:lnTo>
                  <a:lnTo>
                    <a:pt x="12500" y="6610"/>
                  </a:lnTo>
                  <a:lnTo>
                    <a:pt x="12376" y="6303"/>
                  </a:lnTo>
                  <a:lnTo>
                    <a:pt x="12232" y="5997"/>
                  </a:lnTo>
                  <a:lnTo>
                    <a:pt x="12069" y="5700"/>
                  </a:lnTo>
                  <a:lnTo>
                    <a:pt x="11887" y="5413"/>
                  </a:lnTo>
                  <a:lnTo>
                    <a:pt x="11686" y="5125"/>
                  </a:lnTo>
                  <a:lnTo>
                    <a:pt x="11475" y="4847"/>
                  </a:lnTo>
                  <a:lnTo>
                    <a:pt x="11236" y="4579"/>
                  </a:lnTo>
                  <a:lnTo>
                    <a:pt x="10987" y="4321"/>
                  </a:lnTo>
                  <a:lnTo>
                    <a:pt x="10719" y="4081"/>
                  </a:lnTo>
                  <a:lnTo>
                    <a:pt x="10441" y="3861"/>
                  </a:lnTo>
                  <a:lnTo>
                    <a:pt x="10297" y="3756"/>
                  </a:lnTo>
                  <a:lnTo>
                    <a:pt x="10144" y="3650"/>
                  </a:lnTo>
                  <a:lnTo>
                    <a:pt x="9991" y="3554"/>
                  </a:lnTo>
                  <a:lnTo>
                    <a:pt x="9828" y="3459"/>
                  </a:lnTo>
                  <a:lnTo>
                    <a:pt x="9665" y="3372"/>
                  </a:lnTo>
                  <a:lnTo>
                    <a:pt x="9502" y="3296"/>
                  </a:lnTo>
                  <a:lnTo>
                    <a:pt x="8525" y="2846"/>
                  </a:lnTo>
                  <a:lnTo>
                    <a:pt x="7529" y="2405"/>
                  </a:lnTo>
                  <a:lnTo>
                    <a:pt x="6514" y="1964"/>
                  </a:lnTo>
                  <a:lnTo>
                    <a:pt x="5498" y="1543"/>
                  </a:lnTo>
                  <a:lnTo>
                    <a:pt x="4493" y="1131"/>
                  </a:lnTo>
                  <a:lnTo>
                    <a:pt x="3497" y="738"/>
                  </a:lnTo>
                  <a:lnTo>
                    <a:pt x="16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6"/>
            <p:cNvSpPr/>
            <p:nvPr/>
          </p:nvSpPr>
          <p:spPr>
            <a:xfrm>
              <a:off x="7778519" y="1446945"/>
              <a:ext cx="622397" cy="789679"/>
            </a:xfrm>
            <a:custGeom>
              <a:avLst/>
              <a:gdLst/>
              <a:ahLst/>
              <a:cxnLst/>
              <a:rect l="l" t="t" r="r" b="b"/>
              <a:pathLst>
                <a:path w="15824" h="20077" extrusionOk="0">
                  <a:moveTo>
                    <a:pt x="546" y="0"/>
                  </a:moveTo>
                  <a:lnTo>
                    <a:pt x="412" y="163"/>
                  </a:lnTo>
                  <a:lnTo>
                    <a:pt x="307" y="336"/>
                  </a:lnTo>
                  <a:lnTo>
                    <a:pt x="211" y="508"/>
                  </a:lnTo>
                  <a:lnTo>
                    <a:pt x="144" y="690"/>
                  </a:lnTo>
                  <a:lnTo>
                    <a:pt x="86" y="882"/>
                  </a:lnTo>
                  <a:lnTo>
                    <a:pt x="39" y="1073"/>
                  </a:lnTo>
                  <a:lnTo>
                    <a:pt x="19" y="1274"/>
                  </a:lnTo>
                  <a:lnTo>
                    <a:pt x="0" y="1475"/>
                  </a:lnTo>
                  <a:lnTo>
                    <a:pt x="11475" y="6629"/>
                  </a:lnTo>
                  <a:lnTo>
                    <a:pt x="10900" y="7328"/>
                  </a:lnTo>
                  <a:lnTo>
                    <a:pt x="10249" y="8123"/>
                  </a:lnTo>
                  <a:lnTo>
                    <a:pt x="9444" y="9148"/>
                  </a:lnTo>
                  <a:lnTo>
                    <a:pt x="8515" y="10345"/>
                  </a:lnTo>
                  <a:lnTo>
                    <a:pt x="8036" y="10987"/>
                  </a:lnTo>
                  <a:lnTo>
                    <a:pt x="7538" y="11657"/>
                  </a:lnTo>
                  <a:lnTo>
                    <a:pt x="7040" y="12337"/>
                  </a:lnTo>
                  <a:lnTo>
                    <a:pt x="6542" y="13036"/>
                  </a:lnTo>
                  <a:lnTo>
                    <a:pt x="6063" y="13735"/>
                  </a:lnTo>
                  <a:lnTo>
                    <a:pt x="5603" y="14425"/>
                  </a:lnTo>
                  <a:lnTo>
                    <a:pt x="5498" y="14597"/>
                  </a:lnTo>
                  <a:lnTo>
                    <a:pt x="5393" y="14770"/>
                  </a:lnTo>
                  <a:lnTo>
                    <a:pt x="5297" y="14942"/>
                  </a:lnTo>
                  <a:lnTo>
                    <a:pt x="5211" y="15115"/>
                  </a:lnTo>
                  <a:lnTo>
                    <a:pt x="5134" y="15278"/>
                  </a:lnTo>
                  <a:lnTo>
                    <a:pt x="5057" y="15450"/>
                  </a:lnTo>
                  <a:lnTo>
                    <a:pt x="4990" y="15613"/>
                  </a:lnTo>
                  <a:lnTo>
                    <a:pt x="4933" y="15776"/>
                  </a:lnTo>
                  <a:lnTo>
                    <a:pt x="4875" y="15938"/>
                  </a:lnTo>
                  <a:lnTo>
                    <a:pt x="4837" y="16101"/>
                  </a:lnTo>
                  <a:lnTo>
                    <a:pt x="4789" y="16264"/>
                  </a:lnTo>
                  <a:lnTo>
                    <a:pt x="4761" y="16417"/>
                  </a:lnTo>
                  <a:lnTo>
                    <a:pt x="4732" y="16580"/>
                  </a:lnTo>
                  <a:lnTo>
                    <a:pt x="4713" y="16733"/>
                  </a:lnTo>
                  <a:lnTo>
                    <a:pt x="4703" y="16887"/>
                  </a:lnTo>
                  <a:lnTo>
                    <a:pt x="4693" y="17030"/>
                  </a:lnTo>
                  <a:lnTo>
                    <a:pt x="4684" y="17184"/>
                  </a:lnTo>
                  <a:lnTo>
                    <a:pt x="4693" y="17327"/>
                  </a:lnTo>
                  <a:lnTo>
                    <a:pt x="4703" y="17471"/>
                  </a:lnTo>
                  <a:lnTo>
                    <a:pt x="4713" y="17605"/>
                  </a:lnTo>
                  <a:lnTo>
                    <a:pt x="4761" y="17883"/>
                  </a:lnTo>
                  <a:lnTo>
                    <a:pt x="4818" y="18141"/>
                  </a:lnTo>
                  <a:lnTo>
                    <a:pt x="4904" y="18381"/>
                  </a:lnTo>
                  <a:lnTo>
                    <a:pt x="5010" y="18620"/>
                  </a:lnTo>
                  <a:lnTo>
                    <a:pt x="5134" y="18841"/>
                  </a:lnTo>
                  <a:lnTo>
                    <a:pt x="5278" y="19042"/>
                  </a:lnTo>
                  <a:lnTo>
                    <a:pt x="5431" y="19233"/>
                  </a:lnTo>
                  <a:lnTo>
                    <a:pt x="5603" y="19396"/>
                  </a:lnTo>
                  <a:lnTo>
                    <a:pt x="5690" y="19482"/>
                  </a:lnTo>
                  <a:lnTo>
                    <a:pt x="5785" y="19549"/>
                  </a:lnTo>
                  <a:lnTo>
                    <a:pt x="5891" y="19626"/>
                  </a:lnTo>
                  <a:lnTo>
                    <a:pt x="5987" y="19693"/>
                  </a:lnTo>
                  <a:lnTo>
                    <a:pt x="6092" y="19751"/>
                  </a:lnTo>
                  <a:lnTo>
                    <a:pt x="6207" y="19808"/>
                  </a:lnTo>
                  <a:lnTo>
                    <a:pt x="6312" y="19856"/>
                  </a:lnTo>
                  <a:lnTo>
                    <a:pt x="6427" y="19904"/>
                  </a:lnTo>
                  <a:lnTo>
                    <a:pt x="6552" y="19942"/>
                  </a:lnTo>
                  <a:lnTo>
                    <a:pt x="6667" y="19980"/>
                  </a:lnTo>
                  <a:lnTo>
                    <a:pt x="6791" y="20009"/>
                  </a:lnTo>
                  <a:lnTo>
                    <a:pt x="6916" y="20028"/>
                  </a:lnTo>
                  <a:lnTo>
                    <a:pt x="7040" y="20047"/>
                  </a:lnTo>
                  <a:lnTo>
                    <a:pt x="7174" y="20067"/>
                  </a:lnTo>
                  <a:lnTo>
                    <a:pt x="7308" y="20067"/>
                  </a:lnTo>
                  <a:lnTo>
                    <a:pt x="7442" y="20076"/>
                  </a:lnTo>
                  <a:lnTo>
                    <a:pt x="7576" y="20067"/>
                  </a:lnTo>
                  <a:lnTo>
                    <a:pt x="7720" y="20057"/>
                  </a:lnTo>
                  <a:lnTo>
                    <a:pt x="7854" y="20038"/>
                  </a:lnTo>
                  <a:lnTo>
                    <a:pt x="7998" y="20019"/>
                  </a:lnTo>
                  <a:lnTo>
                    <a:pt x="8142" y="19990"/>
                  </a:lnTo>
                  <a:lnTo>
                    <a:pt x="8285" y="19952"/>
                  </a:lnTo>
                  <a:lnTo>
                    <a:pt x="8429" y="19904"/>
                  </a:lnTo>
                  <a:lnTo>
                    <a:pt x="8582" y="19856"/>
                  </a:lnTo>
                  <a:lnTo>
                    <a:pt x="8726" y="19798"/>
                  </a:lnTo>
                  <a:lnTo>
                    <a:pt x="8879" y="19741"/>
                  </a:lnTo>
                  <a:lnTo>
                    <a:pt x="9032" y="19664"/>
                  </a:lnTo>
                  <a:lnTo>
                    <a:pt x="9186" y="19588"/>
                  </a:lnTo>
                  <a:lnTo>
                    <a:pt x="9262" y="19530"/>
                  </a:lnTo>
                  <a:lnTo>
                    <a:pt x="9492" y="19348"/>
                  </a:lnTo>
                  <a:lnTo>
                    <a:pt x="9856" y="19042"/>
                  </a:lnTo>
                  <a:lnTo>
                    <a:pt x="10076" y="18841"/>
                  </a:lnTo>
                  <a:lnTo>
                    <a:pt x="10316" y="18611"/>
                  </a:lnTo>
                  <a:lnTo>
                    <a:pt x="10574" y="18352"/>
                  </a:lnTo>
                  <a:lnTo>
                    <a:pt x="10862" y="18065"/>
                  </a:lnTo>
                  <a:lnTo>
                    <a:pt x="11149" y="17749"/>
                  </a:lnTo>
                  <a:lnTo>
                    <a:pt x="11465" y="17404"/>
                  </a:lnTo>
                  <a:lnTo>
                    <a:pt x="11781" y="17030"/>
                  </a:lnTo>
                  <a:lnTo>
                    <a:pt x="12097" y="16618"/>
                  </a:lnTo>
                  <a:lnTo>
                    <a:pt x="12423" y="16187"/>
                  </a:lnTo>
                  <a:lnTo>
                    <a:pt x="12749" y="15718"/>
                  </a:lnTo>
                  <a:lnTo>
                    <a:pt x="13074" y="15230"/>
                  </a:lnTo>
                  <a:lnTo>
                    <a:pt x="13400" y="14703"/>
                  </a:lnTo>
                  <a:lnTo>
                    <a:pt x="13706" y="14157"/>
                  </a:lnTo>
                  <a:lnTo>
                    <a:pt x="13860" y="13870"/>
                  </a:lnTo>
                  <a:lnTo>
                    <a:pt x="14003" y="13573"/>
                  </a:lnTo>
                  <a:lnTo>
                    <a:pt x="14157" y="13276"/>
                  </a:lnTo>
                  <a:lnTo>
                    <a:pt x="14300" y="12969"/>
                  </a:lnTo>
                  <a:lnTo>
                    <a:pt x="14434" y="12653"/>
                  </a:lnTo>
                  <a:lnTo>
                    <a:pt x="14569" y="12327"/>
                  </a:lnTo>
                  <a:lnTo>
                    <a:pt x="14693" y="12002"/>
                  </a:lnTo>
                  <a:lnTo>
                    <a:pt x="14818" y="11667"/>
                  </a:lnTo>
                  <a:lnTo>
                    <a:pt x="14932" y="11322"/>
                  </a:lnTo>
                  <a:lnTo>
                    <a:pt x="15047" y="10967"/>
                  </a:lnTo>
                  <a:lnTo>
                    <a:pt x="15153" y="10613"/>
                  </a:lnTo>
                  <a:lnTo>
                    <a:pt x="15258" y="10249"/>
                  </a:lnTo>
                  <a:lnTo>
                    <a:pt x="15344" y="9875"/>
                  </a:lnTo>
                  <a:lnTo>
                    <a:pt x="15431" y="9492"/>
                  </a:lnTo>
                  <a:lnTo>
                    <a:pt x="15507" y="9109"/>
                  </a:lnTo>
                  <a:lnTo>
                    <a:pt x="15584" y="8717"/>
                  </a:lnTo>
                  <a:lnTo>
                    <a:pt x="15641" y="8314"/>
                  </a:lnTo>
                  <a:lnTo>
                    <a:pt x="15699" y="7912"/>
                  </a:lnTo>
                  <a:lnTo>
                    <a:pt x="15737" y="7500"/>
                  </a:lnTo>
                  <a:lnTo>
                    <a:pt x="15775" y="7079"/>
                  </a:lnTo>
                  <a:lnTo>
                    <a:pt x="15804" y="6648"/>
                  </a:lnTo>
                  <a:lnTo>
                    <a:pt x="15814" y="6217"/>
                  </a:lnTo>
                  <a:lnTo>
                    <a:pt x="15823" y="5776"/>
                  </a:lnTo>
                  <a:lnTo>
                    <a:pt x="15814" y="5326"/>
                  </a:lnTo>
                  <a:lnTo>
                    <a:pt x="15795" y="4866"/>
                  </a:lnTo>
                  <a:lnTo>
                    <a:pt x="15766" y="4406"/>
                  </a:lnTo>
                  <a:lnTo>
                    <a:pt x="15756" y="4291"/>
                  </a:lnTo>
                  <a:lnTo>
                    <a:pt x="15737" y="4186"/>
                  </a:lnTo>
                  <a:lnTo>
                    <a:pt x="15708" y="4081"/>
                  </a:lnTo>
                  <a:lnTo>
                    <a:pt x="15670" y="3975"/>
                  </a:lnTo>
                  <a:lnTo>
                    <a:pt x="15622" y="3880"/>
                  </a:lnTo>
                  <a:lnTo>
                    <a:pt x="15565" y="3793"/>
                  </a:lnTo>
                  <a:lnTo>
                    <a:pt x="15488" y="3717"/>
                  </a:lnTo>
                  <a:lnTo>
                    <a:pt x="15402" y="3650"/>
                  </a:lnTo>
                  <a:lnTo>
                    <a:pt x="15124" y="3458"/>
                  </a:lnTo>
                  <a:lnTo>
                    <a:pt x="14760" y="3238"/>
                  </a:lnTo>
                  <a:lnTo>
                    <a:pt x="14319" y="2979"/>
                  </a:lnTo>
                  <a:lnTo>
                    <a:pt x="13802" y="2711"/>
                  </a:lnTo>
                  <a:lnTo>
                    <a:pt x="13505" y="2567"/>
                  </a:lnTo>
                  <a:lnTo>
                    <a:pt x="13189" y="2414"/>
                  </a:lnTo>
                  <a:lnTo>
                    <a:pt x="12854" y="2270"/>
                  </a:lnTo>
                  <a:lnTo>
                    <a:pt x="12500" y="2117"/>
                  </a:lnTo>
                  <a:lnTo>
                    <a:pt x="12126" y="1964"/>
                  </a:lnTo>
                  <a:lnTo>
                    <a:pt x="11724" y="1811"/>
                  </a:lnTo>
                  <a:lnTo>
                    <a:pt x="11302" y="1667"/>
                  </a:lnTo>
                  <a:lnTo>
                    <a:pt x="10862" y="1514"/>
                  </a:lnTo>
                  <a:lnTo>
                    <a:pt x="10392" y="1370"/>
                  </a:lnTo>
                  <a:lnTo>
                    <a:pt x="9904" y="1226"/>
                  </a:lnTo>
                  <a:lnTo>
                    <a:pt x="9387" y="1083"/>
                  </a:lnTo>
                  <a:lnTo>
                    <a:pt x="8850" y="949"/>
                  </a:lnTo>
                  <a:lnTo>
                    <a:pt x="8295" y="824"/>
                  </a:lnTo>
                  <a:lnTo>
                    <a:pt x="7711" y="700"/>
                  </a:lnTo>
                  <a:lnTo>
                    <a:pt x="7107" y="585"/>
                  </a:lnTo>
                  <a:lnTo>
                    <a:pt x="6475" y="479"/>
                  </a:lnTo>
                  <a:lnTo>
                    <a:pt x="5824" y="374"/>
                  </a:lnTo>
                  <a:lnTo>
                    <a:pt x="5144" y="288"/>
                  </a:lnTo>
                  <a:lnTo>
                    <a:pt x="4435" y="211"/>
                  </a:lnTo>
                  <a:lnTo>
                    <a:pt x="3707" y="144"/>
                  </a:lnTo>
                  <a:lnTo>
                    <a:pt x="2960" y="87"/>
                  </a:lnTo>
                  <a:lnTo>
                    <a:pt x="2174" y="39"/>
                  </a:lnTo>
                  <a:lnTo>
                    <a:pt x="1370" y="10"/>
                  </a:lnTo>
                  <a:lnTo>
                    <a:pt x="546" y="0"/>
                  </a:lnTo>
                  <a:close/>
                </a:path>
              </a:pathLst>
            </a:custGeom>
            <a:solidFill>
              <a:srgbClr val="FF8C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26"/>
            <p:cNvSpPr/>
            <p:nvPr/>
          </p:nvSpPr>
          <p:spPr>
            <a:xfrm>
              <a:off x="7069137" y="2926707"/>
              <a:ext cx="1213132" cy="381643"/>
            </a:xfrm>
            <a:custGeom>
              <a:avLst/>
              <a:gdLst/>
              <a:ahLst/>
              <a:cxnLst/>
              <a:rect l="l" t="t" r="r" b="b"/>
              <a:pathLst>
                <a:path w="30843" h="9703" extrusionOk="0">
                  <a:moveTo>
                    <a:pt x="5479" y="0"/>
                  </a:moveTo>
                  <a:lnTo>
                    <a:pt x="5163" y="19"/>
                  </a:lnTo>
                  <a:lnTo>
                    <a:pt x="4857" y="39"/>
                  </a:lnTo>
                  <a:lnTo>
                    <a:pt x="4560" y="67"/>
                  </a:lnTo>
                  <a:lnTo>
                    <a:pt x="4282" y="106"/>
                  </a:lnTo>
                  <a:lnTo>
                    <a:pt x="4004" y="144"/>
                  </a:lnTo>
                  <a:lnTo>
                    <a:pt x="3736" y="201"/>
                  </a:lnTo>
                  <a:lnTo>
                    <a:pt x="3478" y="249"/>
                  </a:lnTo>
                  <a:lnTo>
                    <a:pt x="3228" y="316"/>
                  </a:lnTo>
                  <a:lnTo>
                    <a:pt x="2989" y="383"/>
                  </a:lnTo>
                  <a:lnTo>
                    <a:pt x="2759" y="460"/>
                  </a:lnTo>
                  <a:lnTo>
                    <a:pt x="2539" y="537"/>
                  </a:lnTo>
                  <a:lnTo>
                    <a:pt x="2328" y="623"/>
                  </a:lnTo>
                  <a:lnTo>
                    <a:pt x="2127" y="719"/>
                  </a:lnTo>
                  <a:lnTo>
                    <a:pt x="1935" y="824"/>
                  </a:lnTo>
                  <a:lnTo>
                    <a:pt x="1744" y="929"/>
                  </a:lnTo>
                  <a:lnTo>
                    <a:pt x="1571" y="1044"/>
                  </a:lnTo>
                  <a:lnTo>
                    <a:pt x="1409" y="1159"/>
                  </a:lnTo>
                  <a:lnTo>
                    <a:pt x="1255" y="1284"/>
                  </a:lnTo>
                  <a:lnTo>
                    <a:pt x="1112" y="1418"/>
                  </a:lnTo>
                  <a:lnTo>
                    <a:pt x="968" y="1552"/>
                  </a:lnTo>
                  <a:lnTo>
                    <a:pt x="844" y="1696"/>
                  </a:lnTo>
                  <a:lnTo>
                    <a:pt x="729" y="1849"/>
                  </a:lnTo>
                  <a:lnTo>
                    <a:pt x="614" y="2002"/>
                  </a:lnTo>
                  <a:lnTo>
                    <a:pt x="518" y="2165"/>
                  </a:lnTo>
                  <a:lnTo>
                    <a:pt x="422" y="2328"/>
                  </a:lnTo>
                  <a:lnTo>
                    <a:pt x="336" y="2500"/>
                  </a:lnTo>
                  <a:lnTo>
                    <a:pt x="269" y="2682"/>
                  </a:lnTo>
                  <a:lnTo>
                    <a:pt x="202" y="2864"/>
                  </a:lnTo>
                  <a:lnTo>
                    <a:pt x="144" y="3046"/>
                  </a:lnTo>
                  <a:lnTo>
                    <a:pt x="96" y="3247"/>
                  </a:lnTo>
                  <a:lnTo>
                    <a:pt x="68" y="3448"/>
                  </a:lnTo>
                  <a:lnTo>
                    <a:pt x="39" y="3650"/>
                  </a:lnTo>
                  <a:lnTo>
                    <a:pt x="20" y="3860"/>
                  </a:lnTo>
                  <a:lnTo>
                    <a:pt x="1" y="4081"/>
                  </a:lnTo>
                  <a:lnTo>
                    <a:pt x="1" y="4301"/>
                  </a:lnTo>
                  <a:lnTo>
                    <a:pt x="10" y="4531"/>
                  </a:lnTo>
                  <a:lnTo>
                    <a:pt x="29" y="4761"/>
                  </a:lnTo>
                  <a:lnTo>
                    <a:pt x="49" y="5000"/>
                  </a:lnTo>
                  <a:lnTo>
                    <a:pt x="87" y="5240"/>
                  </a:lnTo>
                  <a:lnTo>
                    <a:pt x="125" y="5489"/>
                  </a:lnTo>
                  <a:lnTo>
                    <a:pt x="183" y="5738"/>
                  </a:lnTo>
                  <a:lnTo>
                    <a:pt x="211" y="5881"/>
                  </a:lnTo>
                  <a:lnTo>
                    <a:pt x="259" y="6025"/>
                  </a:lnTo>
                  <a:lnTo>
                    <a:pt x="317" y="6159"/>
                  </a:lnTo>
                  <a:lnTo>
                    <a:pt x="384" y="6293"/>
                  </a:lnTo>
                  <a:lnTo>
                    <a:pt x="460" y="6418"/>
                  </a:lnTo>
                  <a:lnTo>
                    <a:pt x="547" y="6542"/>
                  </a:lnTo>
                  <a:lnTo>
                    <a:pt x="642" y="6667"/>
                  </a:lnTo>
                  <a:lnTo>
                    <a:pt x="738" y="6791"/>
                  </a:lnTo>
                  <a:lnTo>
                    <a:pt x="844" y="6906"/>
                  </a:lnTo>
                  <a:lnTo>
                    <a:pt x="968" y="7011"/>
                  </a:lnTo>
                  <a:lnTo>
                    <a:pt x="1093" y="7126"/>
                  </a:lnTo>
                  <a:lnTo>
                    <a:pt x="1217" y="7232"/>
                  </a:lnTo>
                  <a:lnTo>
                    <a:pt x="1351" y="7328"/>
                  </a:lnTo>
                  <a:lnTo>
                    <a:pt x="1495" y="7433"/>
                  </a:lnTo>
                  <a:lnTo>
                    <a:pt x="1801" y="7615"/>
                  </a:lnTo>
                  <a:lnTo>
                    <a:pt x="2127" y="7797"/>
                  </a:lnTo>
                  <a:lnTo>
                    <a:pt x="2462" y="7960"/>
                  </a:lnTo>
                  <a:lnTo>
                    <a:pt x="2817" y="8113"/>
                  </a:lnTo>
                  <a:lnTo>
                    <a:pt x="3190" y="8257"/>
                  </a:lnTo>
                  <a:lnTo>
                    <a:pt x="3564" y="8391"/>
                  </a:lnTo>
                  <a:lnTo>
                    <a:pt x="3947" y="8515"/>
                  </a:lnTo>
                  <a:lnTo>
                    <a:pt x="4330" y="8630"/>
                  </a:lnTo>
                  <a:lnTo>
                    <a:pt x="4713" y="8736"/>
                  </a:lnTo>
                  <a:lnTo>
                    <a:pt x="5106" y="8831"/>
                  </a:lnTo>
                  <a:lnTo>
                    <a:pt x="5479" y="8918"/>
                  </a:lnTo>
                  <a:lnTo>
                    <a:pt x="5853" y="8994"/>
                  </a:lnTo>
                  <a:lnTo>
                    <a:pt x="6217" y="9061"/>
                  </a:lnTo>
                  <a:lnTo>
                    <a:pt x="6897" y="9176"/>
                  </a:lnTo>
                  <a:lnTo>
                    <a:pt x="7510" y="9272"/>
                  </a:lnTo>
                  <a:lnTo>
                    <a:pt x="8018" y="9329"/>
                  </a:lnTo>
                  <a:lnTo>
                    <a:pt x="8410" y="9377"/>
                  </a:lnTo>
                  <a:lnTo>
                    <a:pt x="8755" y="9406"/>
                  </a:lnTo>
                  <a:lnTo>
                    <a:pt x="29884" y="9703"/>
                  </a:lnTo>
                  <a:lnTo>
                    <a:pt x="30028" y="9588"/>
                  </a:lnTo>
                  <a:lnTo>
                    <a:pt x="30153" y="9463"/>
                  </a:lnTo>
                  <a:lnTo>
                    <a:pt x="30267" y="9329"/>
                  </a:lnTo>
                  <a:lnTo>
                    <a:pt x="30363" y="9195"/>
                  </a:lnTo>
                  <a:lnTo>
                    <a:pt x="30449" y="9052"/>
                  </a:lnTo>
                  <a:lnTo>
                    <a:pt x="30516" y="8908"/>
                  </a:lnTo>
                  <a:lnTo>
                    <a:pt x="30574" y="8755"/>
                  </a:lnTo>
                  <a:lnTo>
                    <a:pt x="30631" y="8611"/>
                  </a:lnTo>
                  <a:lnTo>
                    <a:pt x="30670" y="8458"/>
                  </a:lnTo>
                  <a:lnTo>
                    <a:pt x="30708" y="8314"/>
                  </a:lnTo>
                  <a:lnTo>
                    <a:pt x="30766" y="8027"/>
                  </a:lnTo>
                  <a:lnTo>
                    <a:pt x="30842" y="7529"/>
                  </a:lnTo>
                  <a:lnTo>
                    <a:pt x="30660" y="7414"/>
                  </a:lnTo>
                  <a:lnTo>
                    <a:pt x="30421" y="7280"/>
                  </a:lnTo>
                  <a:lnTo>
                    <a:pt x="30076" y="7088"/>
                  </a:lnTo>
                  <a:lnTo>
                    <a:pt x="29616" y="6849"/>
                  </a:lnTo>
                  <a:lnTo>
                    <a:pt x="29041" y="6561"/>
                  </a:lnTo>
                  <a:lnTo>
                    <a:pt x="28342" y="6236"/>
                  </a:lnTo>
                  <a:lnTo>
                    <a:pt x="27509" y="5862"/>
                  </a:lnTo>
                  <a:lnTo>
                    <a:pt x="26542" y="5450"/>
                  </a:lnTo>
                  <a:lnTo>
                    <a:pt x="25431" y="5000"/>
                  </a:lnTo>
                  <a:lnTo>
                    <a:pt x="24827" y="4761"/>
                  </a:lnTo>
                  <a:lnTo>
                    <a:pt x="24176" y="4521"/>
                  </a:lnTo>
                  <a:lnTo>
                    <a:pt x="23486" y="4263"/>
                  </a:lnTo>
                  <a:lnTo>
                    <a:pt x="22758" y="4004"/>
                  </a:lnTo>
                  <a:lnTo>
                    <a:pt x="21992" y="3736"/>
                  </a:lnTo>
                  <a:lnTo>
                    <a:pt x="21187" y="3458"/>
                  </a:lnTo>
                  <a:lnTo>
                    <a:pt x="20335" y="3171"/>
                  </a:lnTo>
                  <a:lnTo>
                    <a:pt x="19444" y="2883"/>
                  </a:lnTo>
                  <a:lnTo>
                    <a:pt x="18506" y="2577"/>
                  </a:lnTo>
                  <a:lnTo>
                    <a:pt x="17529" y="2280"/>
                  </a:lnTo>
                  <a:lnTo>
                    <a:pt x="16504" y="1964"/>
                  </a:lnTo>
                  <a:lnTo>
                    <a:pt x="15431" y="1657"/>
                  </a:lnTo>
                  <a:lnTo>
                    <a:pt x="14358" y="1351"/>
                  </a:lnTo>
                  <a:lnTo>
                    <a:pt x="13324" y="1083"/>
                  </a:lnTo>
                  <a:lnTo>
                    <a:pt x="12328" y="843"/>
                  </a:lnTo>
                  <a:lnTo>
                    <a:pt x="11379" y="632"/>
                  </a:lnTo>
                  <a:lnTo>
                    <a:pt x="10460" y="450"/>
                  </a:lnTo>
                  <a:lnTo>
                    <a:pt x="9588" y="307"/>
                  </a:lnTo>
                  <a:lnTo>
                    <a:pt x="9167" y="240"/>
                  </a:lnTo>
                  <a:lnTo>
                    <a:pt x="8755" y="182"/>
                  </a:lnTo>
                  <a:lnTo>
                    <a:pt x="8353" y="134"/>
                  </a:lnTo>
                  <a:lnTo>
                    <a:pt x="7960" y="96"/>
                  </a:lnTo>
                  <a:lnTo>
                    <a:pt x="7577" y="58"/>
                  </a:lnTo>
                  <a:lnTo>
                    <a:pt x="7203" y="39"/>
                  </a:lnTo>
                  <a:lnTo>
                    <a:pt x="6839" y="10"/>
                  </a:lnTo>
                  <a:lnTo>
                    <a:pt x="6485" y="0"/>
                  </a:lnTo>
                  <a:close/>
                </a:path>
              </a:pathLst>
            </a:custGeom>
            <a:solidFill>
              <a:srgbClr val="0A58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26"/>
            <p:cNvSpPr/>
            <p:nvPr/>
          </p:nvSpPr>
          <p:spPr>
            <a:xfrm>
              <a:off x="6683374" y="4178898"/>
              <a:ext cx="242642" cy="241148"/>
            </a:xfrm>
            <a:custGeom>
              <a:avLst/>
              <a:gdLst/>
              <a:ahLst/>
              <a:cxnLst/>
              <a:rect l="l" t="t" r="r" b="b"/>
              <a:pathLst>
                <a:path w="6169" h="6131" extrusionOk="0">
                  <a:moveTo>
                    <a:pt x="5173" y="1"/>
                  </a:moveTo>
                  <a:lnTo>
                    <a:pt x="4761" y="346"/>
                  </a:lnTo>
                  <a:lnTo>
                    <a:pt x="4330" y="719"/>
                  </a:lnTo>
                  <a:lnTo>
                    <a:pt x="3899" y="1122"/>
                  </a:lnTo>
                  <a:lnTo>
                    <a:pt x="3478" y="1543"/>
                  </a:lnTo>
                  <a:lnTo>
                    <a:pt x="3047" y="1974"/>
                  </a:lnTo>
                  <a:lnTo>
                    <a:pt x="2635" y="2415"/>
                  </a:lnTo>
                  <a:lnTo>
                    <a:pt x="2242" y="2855"/>
                  </a:lnTo>
                  <a:lnTo>
                    <a:pt x="1859" y="3286"/>
                  </a:lnTo>
                  <a:lnTo>
                    <a:pt x="1504" y="3717"/>
                  </a:lnTo>
                  <a:lnTo>
                    <a:pt x="1169" y="4120"/>
                  </a:lnTo>
                  <a:lnTo>
                    <a:pt x="872" y="4503"/>
                  </a:lnTo>
                  <a:lnTo>
                    <a:pt x="614" y="4857"/>
                  </a:lnTo>
                  <a:lnTo>
                    <a:pt x="393" y="5183"/>
                  </a:lnTo>
                  <a:lnTo>
                    <a:pt x="221" y="5451"/>
                  </a:lnTo>
                  <a:lnTo>
                    <a:pt x="96" y="5681"/>
                  </a:lnTo>
                  <a:lnTo>
                    <a:pt x="58" y="5777"/>
                  </a:lnTo>
                  <a:lnTo>
                    <a:pt x="29" y="5863"/>
                  </a:lnTo>
                  <a:lnTo>
                    <a:pt x="10" y="5930"/>
                  </a:lnTo>
                  <a:lnTo>
                    <a:pt x="1" y="5978"/>
                  </a:lnTo>
                  <a:lnTo>
                    <a:pt x="1" y="6026"/>
                  </a:lnTo>
                  <a:lnTo>
                    <a:pt x="10" y="6064"/>
                  </a:lnTo>
                  <a:lnTo>
                    <a:pt x="20" y="6093"/>
                  </a:lnTo>
                  <a:lnTo>
                    <a:pt x="39" y="6112"/>
                  </a:lnTo>
                  <a:lnTo>
                    <a:pt x="68" y="6131"/>
                  </a:lnTo>
                  <a:lnTo>
                    <a:pt x="135" y="6131"/>
                  </a:lnTo>
                  <a:lnTo>
                    <a:pt x="173" y="6121"/>
                  </a:lnTo>
                  <a:lnTo>
                    <a:pt x="269" y="6083"/>
                  </a:lnTo>
                  <a:lnTo>
                    <a:pt x="384" y="6035"/>
                  </a:lnTo>
                  <a:lnTo>
                    <a:pt x="508" y="5959"/>
                  </a:lnTo>
                  <a:lnTo>
                    <a:pt x="777" y="5786"/>
                  </a:lnTo>
                  <a:lnTo>
                    <a:pt x="1045" y="5595"/>
                  </a:lnTo>
                  <a:lnTo>
                    <a:pt x="1303" y="5422"/>
                  </a:lnTo>
                  <a:lnTo>
                    <a:pt x="1409" y="5346"/>
                  </a:lnTo>
                  <a:lnTo>
                    <a:pt x="1514" y="5288"/>
                  </a:lnTo>
                  <a:lnTo>
                    <a:pt x="1974" y="5020"/>
                  </a:lnTo>
                  <a:lnTo>
                    <a:pt x="2424" y="4742"/>
                  </a:lnTo>
                  <a:lnTo>
                    <a:pt x="2865" y="4464"/>
                  </a:lnTo>
                  <a:lnTo>
                    <a:pt x="3267" y="4187"/>
                  </a:lnTo>
                  <a:lnTo>
                    <a:pt x="3631" y="3928"/>
                  </a:lnTo>
                  <a:lnTo>
                    <a:pt x="3947" y="3689"/>
                  </a:lnTo>
                  <a:lnTo>
                    <a:pt x="4196" y="3487"/>
                  </a:lnTo>
                  <a:lnTo>
                    <a:pt x="4387" y="3334"/>
                  </a:lnTo>
                  <a:lnTo>
                    <a:pt x="4474" y="3248"/>
                  </a:lnTo>
                  <a:lnTo>
                    <a:pt x="4579" y="3123"/>
                  </a:lnTo>
                  <a:lnTo>
                    <a:pt x="4694" y="2951"/>
                  </a:lnTo>
                  <a:lnTo>
                    <a:pt x="4828" y="2759"/>
                  </a:lnTo>
                  <a:lnTo>
                    <a:pt x="5125" y="2309"/>
                  </a:lnTo>
                  <a:lnTo>
                    <a:pt x="5422" y="1830"/>
                  </a:lnTo>
                  <a:lnTo>
                    <a:pt x="5949" y="959"/>
                  </a:lnTo>
                  <a:lnTo>
                    <a:pt x="6169" y="576"/>
                  </a:lnTo>
                  <a:lnTo>
                    <a:pt x="5173" y="1"/>
                  </a:lnTo>
                  <a:close/>
                </a:path>
              </a:pathLst>
            </a:custGeom>
            <a:solidFill>
              <a:srgbClr val="EDC1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26"/>
            <p:cNvSpPr/>
            <p:nvPr/>
          </p:nvSpPr>
          <p:spPr>
            <a:xfrm>
              <a:off x="6660798" y="4200373"/>
              <a:ext cx="265219" cy="235877"/>
            </a:xfrm>
            <a:custGeom>
              <a:avLst/>
              <a:gdLst/>
              <a:ahLst/>
              <a:cxnLst/>
              <a:rect l="l" t="t" r="r" b="b"/>
              <a:pathLst>
                <a:path w="6743" h="5997" extrusionOk="0">
                  <a:moveTo>
                    <a:pt x="6695" y="1"/>
                  </a:moveTo>
                  <a:lnTo>
                    <a:pt x="6523" y="183"/>
                  </a:lnTo>
                  <a:lnTo>
                    <a:pt x="6350" y="355"/>
                  </a:lnTo>
                  <a:lnTo>
                    <a:pt x="6168" y="518"/>
                  </a:lnTo>
                  <a:lnTo>
                    <a:pt x="5986" y="662"/>
                  </a:lnTo>
                  <a:lnTo>
                    <a:pt x="5804" y="796"/>
                  </a:lnTo>
                  <a:lnTo>
                    <a:pt x="5613" y="911"/>
                  </a:lnTo>
                  <a:lnTo>
                    <a:pt x="5421" y="1026"/>
                  </a:lnTo>
                  <a:lnTo>
                    <a:pt x="5230" y="1112"/>
                  </a:lnTo>
                  <a:lnTo>
                    <a:pt x="5029" y="1189"/>
                  </a:lnTo>
                  <a:lnTo>
                    <a:pt x="4827" y="1256"/>
                  </a:lnTo>
                  <a:lnTo>
                    <a:pt x="4617" y="1304"/>
                  </a:lnTo>
                  <a:lnTo>
                    <a:pt x="4406" y="1342"/>
                  </a:lnTo>
                  <a:lnTo>
                    <a:pt x="4195" y="1351"/>
                  </a:lnTo>
                  <a:lnTo>
                    <a:pt x="3985" y="1351"/>
                  </a:lnTo>
                  <a:lnTo>
                    <a:pt x="3764" y="1342"/>
                  </a:lnTo>
                  <a:lnTo>
                    <a:pt x="3544" y="1304"/>
                  </a:lnTo>
                  <a:lnTo>
                    <a:pt x="2663" y="2280"/>
                  </a:lnTo>
                  <a:lnTo>
                    <a:pt x="2280" y="2692"/>
                  </a:lnTo>
                  <a:lnTo>
                    <a:pt x="1906" y="3123"/>
                  </a:lnTo>
                  <a:lnTo>
                    <a:pt x="1628" y="3439"/>
                  </a:lnTo>
                  <a:lnTo>
                    <a:pt x="1341" y="3794"/>
                  </a:lnTo>
                  <a:lnTo>
                    <a:pt x="1034" y="4167"/>
                  </a:lnTo>
                  <a:lnTo>
                    <a:pt x="747" y="4531"/>
                  </a:lnTo>
                  <a:lnTo>
                    <a:pt x="479" y="4867"/>
                  </a:lnTo>
                  <a:lnTo>
                    <a:pt x="268" y="5164"/>
                  </a:lnTo>
                  <a:lnTo>
                    <a:pt x="115" y="5393"/>
                  </a:lnTo>
                  <a:lnTo>
                    <a:pt x="67" y="5470"/>
                  </a:lnTo>
                  <a:lnTo>
                    <a:pt x="38" y="5527"/>
                  </a:lnTo>
                  <a:lnTo>
                    <a:pt x="10" y="5662"/>
                  </a:lnTo>
                  <a:lnTo>
                    <a:pt x="0" y="5777"/>
                  </a:lnTo>
                  <a:lnTo>
                    <a:pt x="10" y="5824"/>
                  </a:lnTo>
                  <a:lnTo>
                    <a:pt x="19" y="5863"/>
                  </a:lnTo>
                  <a:lnTo>
                    <a:pt x="38" y="5901"/>
                  </a:lnTo>
                  <a:lnTo>
                    <a:pt x="57" y="5930"/>
                  </a:lnTo>
                  <a:lnTo>
                    <a:pt x="86" y="5958"/>
                  </a:lnTo>
                  <a:lnTo>
                    <a:pt x="115" y="5968"/>
                  </a:lnTo>
                  <a:lnTo>
                    <a:pt x="163" y="5987"/>
                  </a:lnTo>
                  <a:lnTo>
                    <a:pt x="201" y="5997"/>
                  </a:lnTo>
                  <a:lnTo>
                    <a:pt x="316" y="5987"/>
                  </a:lnTo>
                  <a:lnTo>
                    <a:pt x="441" y="5968"/>
                  </a:lnTo>
                  <a:lnTo>
                    <a:pt x="603" y="5920"/>
                  </a:lnTo>
                  <a:lnTo>
                    <a:pt x="785" y="5844"/>
                  </a:lnTo>
                  <a:lnTo>
                    <a:pt x="987" y="5757"/>
                  </a:lnTo>
                  <a:lnTo>
                    <a:pt x="1216" y="5642"/>
                  </a:lnTo>
                  <a:lnTo>
                    <a:pt x="1465" y="5499"/>
                  </a:lnTo>
                  <a:lnTo>
                    <a:pt x="1743" y="5336"/>
                  </a:lnTo>
                  <a:lnTo>
                    <a:pt x="2050" y="5154"/>
                  </a:lnTo>
                  <a:lnTo>
                    <a:pt x="2375" y="4953"/>
                  </a:lnTo>
                  <a:lnTo>
                    <a:pt x="2806" y="4665"/>
                  </a:lnTo>
                  <a:lnTo>
                    <a:pt x="3228" y="4359"/>
                  </a:lnTo>
                  <a:lnTo>
                    <a:pt x="3640" y="4062"/>
                  </a:lnTo>
                  <a:lnTo>
                    <a:pt x="4013" y="3765"/>
                  </a:lnTo>
                  <a:lnTo>
                    <a:pt x="4358" y="3497"/>
                  </a:lnTo>
                  <a:lnTo>
                    <a:pt x="4655" y="3248"/>
                  </a:lnTo>
                  <a:lnTo>
                    <a:pt x="5086" y="2884"/>
                  </a:lnTo>
                  <a:lnTo>
                    <a:pt x="5172" y="2798"/>
                  </a:lnTo>
                  <a:lnTo>
                    <a:pt x="5268" y="2664"/>
                  </a:lnTo>
                  <a:lnTo>
                    <a:pt x="5383" y="2501"/>
                  </a:lnTo>
                  <a:lnTo>
                    <a:pt x="5507" y="2300"/>
                  </a:lnTo>
                  <a:lnTo>
                    <a:pt x="5785" y="1830"/>
                  </a:lnTo>
                  <a:lnTo>
                    <a:pt x="6063" y="1332"/>
                  </a:lnTo>
                  <a:lnTo>
                    <a:pt x="6322" y="844"/>
                  </a:lnTo>
                  <a:lnTo>
                    <a:pt x="6542" y="422"/>
                  </a:lnTo>
                  <a:lnTo>
                    <a:pt x="6743" y="30"/>
                  </a:lnTo>
                  <a:lnTo>
                    <a:pt x="66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26"/>
            <p:cNvSpPr/>
            <p:nvPr/>
          </p:nvSpPr>
          <p:spPr>
            <a:xfrm>
              <a:off x="7608607" y="1993179"/>
              <a:ext cx="739176" cy="1192404"/>
            </a:xfrm>
            <a:custGeom>
              <a:avLst/>
              <a:gdLst/>
              <a:ahLst/>
              <a:cxnLst/>
              <a:rect l="l" t="t" r="r" b="b"/>
              <a:pathLst>
                <a:path w="18793" h="30316" extrusionOk="0">
                  <a:moveTo>
                    <a:pt x="9310" y="1"/>
                  </a:moveTo>
                  <a:lnTo>
                    <a:pt x="9081" y="10"/>
                  </a:lnTo>
                  <a:lnTo>
                    <a:pt x="8870" y="20"/>
                  </a:lnTo>
                  <a:lnTo>
                    <a:pt x="8669" y="49"/>
                  </a:lnTo>
                  <a:lnTo>
                    <a:pt x="8496" y="68"/>
                  </a:lnTo>
                  <a:lnTo>
                    <a:pt x="8190" y="125"/>
                  </a:lnTo>
                  <a:lnTo>
                    <a:pt x="7960" y="183"/>
                  </a:lnTo>
                  <a:lnTo>
                    <a:pt x="7816" y="231"/>
                  </a:lnTo>
                  <a:lnTo>
                    <a:pt x="7768" y="250"/>
                  </a:lnTo>
                  <a:lnTo>
                    <a:pt x="7653" y="355"/>
                  </a:lnTo>
                  <a:lnTo>
                    <a:pt x="7500" y="460"/>
                  </a:lnTo>
                  <a:lnTo>
                    <a:pt x="7318" y="566"/>
                  </a:lnTo>
                  <a:lnTo>
                    <a:pt x="7117" y="681"/>
                  </a:lnTo>
                  <a:lnTo>
                    <a:pt x="6887" y="796"/>
                  </a:lnTo>
                  <a:lnTo>
                    <a:pt x="6629" y="901"/>
                  </a:lnTo>
                  <a:lnTo>
                    <a:pt x="6351" y="1016"/>
                  </a:lnTo>
                  <a:lnTo>
                    <a:pt x="6044" y="1121"/>
                  </a:lnTo>
                  <a:lnTo>
                    <a:pt x="5719" y="1227"/>
                  </a:lnTo>
                  <a:lnTo>
                    <a:pt x="5383" y="1322"/>
                  </a:lnTo>
                  <a:lnTo>
                    <a:pt x="5019" y="1418"/>
                  </a:lnTo>
                  <a:lnTo>
                    <a:pt x="4646" y="1504"/>
                  </a:lnTo>
                  <a:lnTo>
                    <a:pt x="4253" y="1581"/>
                  </a:lnTo>
                  <a:lnTo>
                    <a:pt x="3851" y="1658"/>
                  </a:lnTo>
                  <a:lnTo>
                    <a:pt x="3439" y="1715"/>
                  </a:lnTo>
                  <a:lnTo>
                    <a:pt x="3008" y="1773"/>
                  </a:lnTo>
                  <a:lnTo>
                    <a:pt x="2807" y="1801"/>
                  </a:lnTo>
                  <a:lnTo>
                    <a:pt x="2615" y="1849"/>
                  </a:lnTo>
                  <a:lnTo>
                    <a:pt x="2520" y="1878"/>
                  </a:lnTo>
                  <a:lnTo>
                    <a:pt x="2433" y="1907"/>
                  </a:lnTo>
                  <a:lnTo>
                    <a:pt x="2357" y="1955"/>
                  </a:lnTo>
                  <a:lnTo>
                    <a:pt x="2280" y="1993"/>
                  </a:lnTo>
                  <a:lnTo>
                    <a:pt x="2203" y="2041"/>
                  </a:lnTo>
                  <a:lnTo>
                    <a:pt x="2136" y="2098"/>
                  </a:lnTo>
                  <a:lnTo>
                    <a:pt x="2069" y="2156"/>
                  </a:lnTo>
                  <a:lnTo>
                    <a:pt x="2002" y="2223"/>
                  </a:lnTo>
                  <a:lnTo>
                    <a:pt x="1945" y="2299"/>
                  </a:lnTo>
                  <a:lnTo>
                    <a:pt x="1887" y="2376"/>
                  </a:lnTo>
                  <a:lnTo>
                    <a:pt x="1840" y="2462"/>
                  </a:lnTo>
                  <a:lnTo>
                    <a:pt x="1782" y="2548"/>
                  </a:lnTo>
                  <a:lnTo>
                    <a:pt x="1696" y="2759"/>
                  </a:lnTo>
                  <a:lnTo>
                    <a:pt x="1619" y="2989"/>
                  </a:lnTo>
                  <a:lnTo>
                    <a:pt x="1552" y="3248"/>
                  </a:lnTo>
                  <a:lnTo>
                    <a:pt x="1495" y="3545"/>
                  </a:lnTo>
                  <a:lnTo>
                    <a:pt x="1447" y="3861"/>
                  </a:lnTo>
                  <a:lnTo>
                    <a:pt x="1418" y="4225"/>
                  </a:lnTo>
                  <a:lnTo>
                    <a:pt x="1389" y="4617"/>
                  </a:lnTo>
                  <a:lnTo>
                    <a:pt x="1370" y="5048"/>
                  </a:lnTo>
                  <a:lnTo>
                    <a:pt x="1361" y="5527"/>
                  </a:lnTo>
                  <a:lnTo>
                    <a:pt x="1361" y="6035"/>
                  </a:lnTo>
                  <a:lnTo>
                    <a:pt x="1370" y="6590"/>
                  </a:lnTo>
                  <a:lnTo>
                    <a:pt x="1380" y="7184"/>
                  </a:lnTo>
                  <a:lnTo>
                    <a:pt x="1418" y="8516"/>
                  </a:lnTo>
                  <a:lnTo>
                    <a:pt x="1476" y="10039"/>
                  </a:lnTo>
                  <a:lnTo>
                    <a:pt x="1638" y="13697"/>
                  </a:lnTo>
                  <a:lnTo>
                    <a:pt x="1725" y="15862"/>
                  </a:lnTo>
                  <a:lnTo>
                    <a:pt x="1820" y="18266"/>
                  </a:lnTo>
                  <a:lnTo>
                    <a:pt x="1820" y="18716"/>
                  </a:lnTo>
                  <a:lnTo>
                    <a:pt x="1811" y="19157"/>
                  </a:lnTo>
                  <a:lnTo>
                    <a:pt x="1782" y="19598"/>
                  </a:lnTo>
                  <a:lnTo>
                    <a:pt x="1744" y="20029"/>
                  </a:lnTo>
                  <a:lnTo>
                    <a:pt x="1686" y="20469"/>
                  </a:lnTo>
                  <a:lnTo>
                    <a:pt x="1619" y="20900"/>
                  </a:lnTo>
                  <a:lnTo>
                    <a:pt x="1543" y="21322"/>
                  </a:lnTo>
                  <a:lnTo>
                    <a:pt x="1456" y="21743"/>
                  </a:lnTo>
                  <a:lnTo>
                    <a:pt x="1361" y="22164"/>
                  </a:lnTo>
                  <a:lnTo>
                    <a:pt x="1265" y="22586"/>
                  </a:lnTo>
                  <a:lnTo>
                    <a:pt x="1054" y="23410"/>
                  </a:lnTo>
                  <a:lnTo>
                    <a:pt x="614" y="24990"/>
                  </a:lnTo>
                  <a:lnTo>
                    <a:pt x="412" y="25747"/>
                  </a:lnTo>
                  <a:lnTo>
                    <a:pt x="326" y="26120"/>
                  </a:lnTo>
                  <a:lnTo>
                    <a:pt x="240" y="26484"/>
                  </a:lnTo>
                  <a:lnTo>
                    <a:pt x="173" y="26848"/>
                  </a:lnTo>
                  <a:lnTo>
                    <a:pt x="106" y="27203"/>
                  </a:lnTo>
                  <a:lnTo>
                    <a:pt x="58" y="27547"/>
                  </a:lnTo>
                  <a:lnTo>
                    <a:pt x="29" y="27883"/>
                  </a:lnTo>
                  <a:lnTo>
                    <a:pt x="10" y="28218"/>
                  </a:lnTo>
                  <a:lnTo>
                    <a:pt x="1" y="28544"/>
                  </a:lnTo>
                  <a:lnTo>
                    <a:pt x="20" y="28860"/>
                  </a:lnTo>
                  <a:lnTo>
                    <a:pt x="58" y="29166"/>
                  </a:lnTo>
                  <a:lnTo>
                    <a:pt x="77" y="29319"/>
                  </a:lnTo>
                  <a:lnTo>
                    <a:pt x="115" y="29463"/>
                  </a:lnTo>
                  <a:lnTo>
                    <a:pt x="154" y="29616"/>
                  </a:lnTo>
                  <a:lnTo>
                    <a:pt x="192" y="29760"/>
                  </a:lnTo>
                  <a:lnTo>
                    <a:pt x="240" y="29904"/>
                  </a:lnTo>
                  <a:lnTo>
                    <a:pt x="297" y="30047"/>
                  </a:lnTo>
                  <a:lnTo>
                    <a:pt x="355" y="30181"/>
                  </a:lnTo>
                  <a:lnTo>
                    <a:pt x="422" y="30315"/>
                  </a:lnTo>
                  <a:lnTo>
                    <a:pt x="15881" y="27394"/>
                  </a:lnTo>
                  <a:lnTo>
                    <a:pt x="16015" y="27318"/>
                  </a:lnTo>
                  <a:lnTo>
                    <a:pt x="16149" y="27222"/>
                  </a:lnTo>
                  <a:lnTo>
                    <a:pt x="16283" y="27107"/>
                  </a:lnTo>
                  <a:lnTo>
                    <a:pt x="16417" y="26973"/>
                  </a:lnTo>
                  <a:lnTo>
                    <a:pt x="16551" y="26819"/>
                  </a:lnTo>
                  <a:lnTo>
                    <a:pt x="16676" y="26647"/>
                  </a:lnTo>
                  <a:lnTo>
                    <a:pt x="16800" y="26465"/>
                  </a:lnTo>
                  <a:lnTo>
                    <a:pt x="16925" y="26254"/>
                  </a:lnTo>
                  <a:lnTo>
                    <a:pt x="17040" y="26034"/>
                  </a:lnTo>
                  <a:lnTo>
                    <a:pt x="17155" y="25804"/>
                  </a:lnTo>
                  <a:lnTo>
                    <a:pt x="17270" y="25555"/>
                  </a:lnTo>
                  <a:lnTo>
                    <a:pt x="17385" y="25287"/>
                  </a:lnTo>
                  <a:lnTo>
                    <a:pt x="17490" y="25000"/>
                  </a:lnTo>
                  <a:lnTo>
                    <a:pt x="17595" y="24712"/>
                  </a:lnTo>
                  <a:lnTo>
                    <a:pt x="17701" y="24406"/>
                  </a:lnTo>
                  <a:lnTo>
                    <a:pt x="17797" y="24080"/>
                  </a:lnTo>
                  <a:lnTo>
                    <a:pt x="17892" y="23745"/>
                  </a:lnTo>
                  <a:lnTo>
                    <a:pt x="17979" y="23410"/>
                  </a:lnTo>
                  <a:lnTo>
                    <a:pt x="18065" y="23046"/>
                  </a:lnTo>
                  <a:lnTo>
                    <a:pt x="18151" y="22682"/>
                  </a:lnTo>
                  <a:lnTo>
                    <a:pt x="18228" y="22308"/>
                  </a:lnTo>
                  <a:lnTo>
                    <a:pt x="18295" y="21925"/>
                  </a:lnTo>
                  <a:lnTo>
                    <a:pt x="18371" y="21523"/>
                  </a:lnTo>
                  <a:lnTo>
                    <a:pt x="18429" y="21120"/>
                  </a:lnTo>
                  <a:lnTo>
                    <a:pt x="18496" y="20709"/>
                  </a:lnTo>
                  <a:lnTo>
                    <a:pt x="18544" y="20287"/>
                  </a:lnTo>
                  <a:lnTo>
                    <a:pt x="18592" y="19866"/>
                  </a:lnTo>
                  <a:lnTo>
                    <a:pt x="18639" y="19425"/>
                  </a:lnTo>
                  <a:lnTo>
                    <a:pt x="18678" y="18985"/>
                  </a:lnTo>
                  <a:lnTo>
                    <a:pt x="18716" y="18544"/>
                  </a:lnTo>
                  <a:lnTo>
                    <a:pt x="18745" y="18094"/>
                  </a:lnTo>
                  <a:lnTo>
                    <a:pt x="18764" y="17634"/>
                  </a:lnTo>
                  <a:lnTo>
                    <a:pt x="18783" y="17174"/>
                  </a:lnTo>
                  <a:lnTo>
                    <a:pt x="18793" y="16715"/>
                  </a:lnTo>
                  <a:lnTo>
                    <a:pt x="18793" y="16245"/>
                  </a:lnTo>
                  <a:lnTo>
                    <a:pt x="18793" y="15776"/>
                  </a:lnTo>
                  <a:lnTo>
                    <a:pt x="18783" y="15307"/>
                  </a:lnTo>
                  <a:lnTo>
                    <a:pt x="18774" y="14837"/>
                  </a:lnTo>
                  <a:lnTo>
                    <a:pt x="18754" y="14368"/>
                  </a:lnTo>
                  <a:lnTo>
                    <a:pt x="18726" y="13889"/>
                  </a:lnTo>
                  <a:lnTo>
                    <a:pt x="18687" y="13420"/>
                  </a:lnTo>
                  <a:lnTo>
                    <a:pt x="18649" y="12941"/>
                  </a:lnTo>
                  <a:lnTo>
                    <a:pt x="18592" y="12471"/>
                  </a:lnTo>
                  <a:lnTo>
                    <a:pt x="18534" y="12002"/>
                  </a:lnTo>
                  <a:lnTo>
                    <a:pt x="18477" y="11533"/>
                  </a:lnTo>
                  <a:lnTo>
                    <a:pt x="18400" y="11063"/>
                  </a:lnTo>
                  <a:lnTo>
                    <a:pt x="18323" y="10594"/>
                  </a:lnTo>
                  <a:lnTo>
                    <a:pt x="18237" y="10134"/>
                  </a:lnTo>
                  <a:lnTo>
                    <a:pt x="18141" y="9684"/>
                  </a:lnTo>
                  <a:lnTo>
                    <a:pt x="18036" y="9234"/>
                  </a:lnTo>
                  <a:lnTo>
                    <a:pt x="17921" y="8784"/>
                  </a:lnTo>
                  <a:lnTo>
                    <a:pt x="17806" y="8343"/>
                  </a:lnTo>
                  <a:lnTo>
                    <a:pt x="17672" y="7903"/>
                  </a:lnTo>
                  <a:lnTo>
                    <a:pt x="17538" y="7481"/>
                  </a:lnTo>
                  <a:lnTo>
                    <a:pt x="17394" y="7060"/>
                  </a:lnTo>
                  <a:lnTo>
                    <a:pt x="17231" y="6638"/>
                  </a:lnTo>
                  <a:lnTo>
                    <a:pt x="17069" y="6236"/>
                  </a:lnTo>
                  <a:lnTo>
                    <a:pt x="16896" y="5834"/>
                  </a:lnTo>
                  <a:lnTo>
                    <a:pt x="16714" y="5451"/>
                  </a:lnTo>
                  <a:lnTo>
                    <a:pt x="16523" y="5068"/>
                  </a:lnTo>
                  <a:lnTo>
                    <a:pt x="16322" y="4704"/>
                  </a:lnTo>
                  <a:lnTo>
                    <a:pt x="16101" y="4349"/>
                  </a:lnTo>
                  <a:lnTo>
                    <a:pt x="15881" y="3995"/>
                  </a:lnTo>
                  <a:lnTo>
                    <a:pt x="15651" y="3660"/>
                  </a:lnTo>
                  <a:lnTo>
                    <a:pt x="15479" y="3430"/>
                  </a:lnTo>
                  <a:lnTo>
                    <a:pt x="15306" y="3209"/>
                  </a:lnTo>
                  <a:lnTo>
                    <a:pt x="15134" y="2999"/>
                  </a:lnTo>
                  <a:lnTo>
                    <a:pt x="14961" y="2798"/>
                  </a:lnTo>
                  <a:lnTo>
                    <a:pt x="14789" y="2596"/>
                  </a:lnTo>
                  <a:lnTo>
                    <a:pt x="14617" y="2414"/>
                  </a:lnTo>
                  <a:lnTo>
                    <a:pt x="14444" y="2232"/>
                  </a:lnTo>
                  <a:lnTo>
                    <a:pt x="14272" y="2070"/>
                  </a:lnTo>
                  <a:lnTo>
                    <a:pt x="14099" y="1907"/>
                  </a:lnTo>
                  <a:lnTo>
                    <a:pt x="13927" y="1754"/>
                  </a:lnTo>
                  <a:lnTo>
                    <a:pt x="13745" y="1610"/>
                  </a:lnTo>
                  <a:lnTo>
                    <a:pt x="13573" y="1476"/>
                  </a:lnTo>
                  <a:lnTo>
                    <a:pt x="13228" y="1227"/>
                  </a:lnTo>
                  <a:lnTo>
                    <a:pt x="12893" y="1006"/>
                  </a:lnTo>
                  <a:lnTo>
                    <a:pt x="12548" y="805"/>
                  </a:lnTo>
                  <a:lnTo>
                    <a:pt x="12213" y="633"/>
                  </a:lnTo>
                  <a:lnTo>
                    <a:pt x="11887" y="489"/>
                  </a:lnTo>
                  <a:lnTo>
                    <a:pt x="11561" y="365"/>
                  </a:lnTo>
                  <a:lnTo>
                    <a:pt x="11245" y="259"/>
                  </a:lnTo>
                  <a:lnTo>
                    <a:pt x="10939" y="183"/>
                  </a:lnTo>
                  <a:lnTo>
                    <a:pt x="10642" y="116"/>
                  </a:lnTo>
                  <a:lnTo>
                    <a:pt x="10345" y="68"/>
                  </a:lnTo>
                  <a:lnTo>
                    <a:pt x="10067" y="29"/>
                  </a:lnTo>
                  <a:lnTo>
                    <a:pt x="9799" y="10"/>
                  </a:lnTo>
                  <a:lnTo>
                    <a:pt x="955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26"/>
            <p:cNvSpPr/>
            <p:nvPr/>
          </p:nvSpPr>
          <p:spPr>
            <a:xfrm>
              <a:off x="7525342" y="3053669"/>
              <a:ext cx="716599" cy="360561"/>
            </a:xfrm>
            <a:custGeom>
              <a:avLst/>
              <a:gdLst/>
              <a:ahLst/>
              <a:cxnLst/>
              <a:rect l="l" t="t" r="r" b="b"/>
              <a:pathLst>
                <a:path w="18219" h="9167" extrusionOk="0">
                  <a:moveTo>
                    <a:pt x="1265" y="0"/>
                  </a:moveTo>
                  <a:lnTo>
                    <a:pt x="1208" y="163"/>
                  </a:lnTo>
                  <a:lnTo>
                    <a:pt x="1141" y="355"/>
                  </a:lnTo>
                  <a:lnTo>
                    <a:pt x="1016" y="805"/>
                  </a:lnTo>
                  <a:lnTo>
                    <a:pt x="882" y="1341"/>
                  </a:lnTo>
                  <a:lnTo>
                    <a:pt x="748" y="1954"/>
                  </a:lnTo>
                  <a:lnTo>
                    <a:pt x="623" y="2615"/>
                  </a:lnTo>
                  <a:lnTo>
                    <a:pt x="489" y="3314"/>
                  </a:lnTo>
                  <a:lnTo>
                    <a:pt x="374" y="4033"/>
                  </a:lnTo>
                  <a:lnTo>
                    <a:pt x="269" y="4770"/>
                  </a:lnTo>
                  <a:lnTo>
                    <a:pt x="173" y="5498"/>
                  </a:lnTo>
                  <a:lnTo>
                    <a:pt x="97" y="6207"/>
                  </a:lnTo>
                  <a:lnTo>
                    <a:pt x="39" y="6877"/>
                  </a:lnTo>
                  <a:lnTo>
                    <a:pt x="10" y="7490"/>
                  </a:lnTo>
                  <a:lnTo>
                    <a:pt x="1" y="7778"/>
                  </a:lnTo>
                  <a:lnTo>
                    <a:pt x="1" y="8046"/>
                  </a:lnTo>
                  <a:lnTo>
                    <a:pt x="10" y="8295"/>
                  </a:lnTo>
                  <a:lnTo>
                    <a:pt x="29" y="8525"/>
                  </a:lnTo>
                  <a:lnTo>
                    <a:pt x="49" y="8726"/>
                  </a:lnTo>
                  <a:lnTo>
                    <a:pt x="77" y="8898"/>
                  </a:lnTo>
                  <a:lnTo>
                    <a:pt x="125" y="9051"/>
                  </a:lnTo>
                  <a:lnTo>
                    <a:pt x="173" y="9166"/>
                  </a:lnTo>
                  <a:lnTo>
                    <a:pt x="10795" y="7318"/>
                  </a:lnTo>
                  <a:lnTo>
                    <a:pt x="11130" y="7251"/>
                  </a:lnTo>
                  <a:lnTo>
                    <a:pt x="11466" y="7174"/>
                  </a:lnTo>
                  <a:lnTo>
                    <a:pt x="11801" y="7078"/>
                  </a:lnTo>
                  <a:lnTo>
                    <a:pt x="12127" y="6983"/>
                  </a:lnTo>
                  <a:lnTo>
                    <a:pt x="12452" y="6868"/>
                  </a:lnTo>
                  <a:lnTo>
                    <a:pt x="12768" y="6743"/>
                  </a:lnTo>
                  <a:lnTo>
                    <a:pt x="13084" y="6609"/>
                  </a:lnTo>
                  <a:lnTo>
                    <a:pt x="13391" y="6456"/>
                  </a:lnTo>
                  <a:lnTo>
                    <a:pt x="13688" y="6303"/>
                  </a:lnTo>
                  <a:lnTo>
                    <a:pt x="13985" y="6130"/>
                  </a:lnTo>
                  <a:lnTo>
                    <a:pt x="14263" y="5958"/>
                  </a:lnTo>
                  <a:lnTo>
                    <a:pt x="14550" y="5766"/>
                  </a:lnTo>
                  <a:lnTo>
                    <a:pt x="14818" y="5575"/>
                  </a:lnTo>
                  <a:lnTo>
                    <a:pt x="15086" y="5364"/>
                  </a:lnTo>
                  <a:lnTo>
                    <a:pt x="15335" y="5144"/>
                  </a:lnTo>
                  <a:lnTo>
                    <a:pt x="15584" y="4923"/>
                  </a:lnTo>
                  <a:lnTo>
                    <a:pt x="15824" y="4693"/>
                  </a:lnTo>
                  <a:lnTo>
                    <a:pt x="16054" y="4444"/>
                  </a:lnTo>
                  <a:lnTo>
                    <a:pt x="16274" y="4195"/>
                  </a:lnTo>
                  <a:lnTo>
                    <a:pt x="16494" y="3937"/>
                  </a:lnTo>
                  <a:lnTo>
                    <a:pt x="16695" y="3669"/>
                  </a:lnTo>
                  <a:lnTo>
                    <a:pt x="16887" y="3400"/>
                  </a:lnTo>
                  <a:lnTo>
                    <a:pt x="17069" y="3113"/>
                  </a:lnTo>
                  <a:lnTo>
                    <a:pt x="17241" y="2826"/>
                  </a:lnTo>
                  <a:lnTo>
                    <a:pt x="17404" y="2529"/>
                  </a:lnTo>
                  <a:lnTo>
                    <a:pt x="17548" y="2222"/>
                  </a:lnTo>
                  <a:lnTo>
                    <a:pt x="17691" y="1916"/>
                  </a:lnTo>
                  <a:lnTo>
                    <a:pt x="17816" y="1600"/>
                  </a:lnTo>
                  <a:lnTo>
                    <a:pt x="17931" y="1284"/>
                  </a:lnTo>
                  <a:lnTo>
                    <a:pt x="18036" y="948"/>
                  </a:lnTo>
                  <a:lnTo>
                    <a:pt x="18123" y="623"/>
                  </a:lnTo>
                  <a:lnTo>
                    <a:pt x="18199" y="278"/>
                  </a:lnTo>
                  <a:lnTo>
                    <a:pt x="18218" y="211"/>
                  </a:lnTo>
                  <a:lnTo>
                    <a:pt x="17749" y="182"/>
                  </a:lnTo>
                  <a:lnTo>
                    <a:pt x="17136" y="163"/>
                  </a:lnTo>
                  <a:lnTo>
                    <a:pt x="15575" y="125"/>
                  </a:lnTo>
                  <a:lnTo>
                    <a:pt x="13611" y="86"/>
                  </a:lnTo>
                  <a:lnTo>
                    <a:pt x="11351" y="58"/>
                  </a:lnTo>
                  <a:lnTo>
                    <a:pt x="8889" y="29"/>
                  </a:lnTo>
                  <a:lnTo>
                    <a:pt x="6322" y="10"/>
                  </a:lnTo>
                  <a:lnTo>
                    <a:pt x="37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26"/>
            <p:cNvSpPr/>
            <p:nvPr/>
          </p:nvSpPr>
          <p:spPr>
            <a:xfrm>
              <a:off x="7773602" y="1679393"/>
              <a:ext cx="218925" cy="431399"/>
            </a:xfrm>
            <a:custGeom>
              <a:avLst/>
              <a:gdLst/>
              <a:ahLst/>
              <a:cxnLst/>
              <a:rect l="l" t="t" r="r" b="b"/>
              <a:pathLst>
                <a:path w="5566" h="10968" extrusionOk="0">
                  <a:moveTo>
                    <a:pt x="2204" y="0"/>
                  </a:moveTo>
                  <a:lnTo>
                    <a:pt x="1" y="3314"/>
                  </a:lnTo>
                  <a:lnTo>
                    <a:pt x="96" y="3669"/>
                  </a:lnTo>
                  <a:lnTo>
                    <a:pt x="173" y="4004"/>
                  </a:lnTo>
                  <a:lnTo>
                    <a:pt x="250" y="4339"/>
                  </a:lnTo>
                  <a:lnTo>
                    <a:pt x="317" y="4665"/>
                  </a:lnTo>
                  <a:lnTo>
                    <a:pt x="374" y="4981"/>
                  </a:lnTo>
                  <a:lnTo>
                    <a:pt x="422" y="5297"/>
                  </a:lnTo>
                  <a:lnTo>
                    <a:pt x="499" y="5881"/>
                  </a:lnTo>
                  <a:lnTo>
                    <a:pt x="556" y="6437"/>
                  </a:lnTo>
                  <a:lnTo>
                    <a:pt x="585" y="6954"/>
                  </a:lnTo>
                  <a:lnTo>
                    <a:pt x="595" y="7433"/>
                  </a:lnTo>
                  <a:lnTo>
                    <a:pt x="595" y="7864"/>
                  </a:lnTo>
                  <a:lnTo>
                    <a:pt x="575" y="8247"/>
                  </a:lnTo>
                  <a:lnTo>
                    <a:pt x="556" y="8592"/>
                  </a:lnTo>
                  <a:lnTo>
                    <a:pt x="528" y="8889"/>
                  </a:lnTo>
                  <a:lnTo>
                    <a:pt x="499" y="9128"/>
                  </a:lnTo>
                  <a:lnTo>
                    <a:pt x="441" y="9463"/>
                  </a:lnTo>
                  <a:lnTo>
                    <a:pt x="413" y="9578"/>
                  </a:lnTo>
                  <a:lnTo>
                    <a:pt x="413" y="9770"/>
                  </a:lnTo>
                  <a:lnTo>
                    <a:pt x="422" y="9952"/>
                  </a:lnTo>
                  <a:lnTo>
                    <a:pt x="451" y="10115"/>
                  </a:lnTo>
                  <a:lnTo>
                    <a:pt x="489" y="10258"/>
                  </a:lnTo>
                  <a:lnTo>
                    <a:pt x="528" y="10392"/>
                  </a:lnTo>
                  <a:lnTo>
                    <a:pt x="585" y="10507"/>
                  </a:lnTo>
                  <a:lnTo>
                    <a:pt x="652" y="10603"/>
                  </a:lnTo>
                  <a:lnTo>
                    <a:pt x="729" y="10699"/>
                  </a:lnTo>
                  <a:lnTo>
                    <a:pt x="815" y="10766"/>
                  </a:lnTo>
                  <a:lnTo>
                    <a:pt x="911" y="10833"/>
                  </a:lnTo>
                  <a:lnTo>
                    <a:pt x="1006" y="10881"/>
                  </a:lnTo>
                  <a:lnTo>
                    <a:pt x="1112" y="10919"/>
                  </a:lnTo>
                  <a:lnTo>
                    <a:pt x="1227" y="10948"/>
                  </a:lnTo>
                  <a:lnTo>
                    <a:pt x="1351" y="10958"/>
                  </a:lnTo>
                  <a:lnTo>
                    <a:pt x="1476" y="10967"/>
                  </a:lnTo>
                  <a:lnTo>
                    <a:pt x="1610" y="10958"/>
                  </a:lnTo>
                  <a:lnTo>
                    <a:pt x="1744" y="10948"/>
                  </a:lnTo>
                  <a:lnTo>
                    <a:pt x="1888" y="10919"/>
                  </a:lnTo>
                  <a:lnTo>
                    <a:pt x="2031" y="10890"/>
                  </a:lnTo>
                  <a:lnTo>
                    <a:pt x="2175" y="10852"/>
                  </a:lnTo>
                  <a:lnTo>
                    <a:pt x="2328" y="10804"/>
                  </a:lnTo>
                  <a:lnTo>
                    <a:pt x="2481" y="10747"/>
                  </a:lnTo>
                  <a:lnTo>
                    <a:pt x="2788" y="10622"/>
                  </a:lnTo>
                  <a:lnTo>
                    <a:pt x="3094" y="10469"/>
                  </a:lnTo>
                  <a:lnTo>
                    <a:pt x="3401" y="10297"/>
                  </a:lnTo>
                  <a:lnTo>
                    <a:pt x="3707" y="10105"/>
                  </a:lnTo>
                  <a:lnTo>
                    <a:pt x="3995" y="9904"/>
                  </a:lnTo>
                  <a:lnTo>
                    <a:pt x="4177" y="9770"/>
                  </a:lnTo>
                  <a:lnTo>
                    <a:pt x="4349" y="9636"/>
                  </a:lnTo>
                  <a:lnTo>
                    <a:pt x="4512" y="9492"/>
                  </a:lnTo>
                  <a:lnTo>
                    <a:pt x="4656" y="9348"/>
                  </a:lnTo>
                  <a:lnTo>
                    <a:pt x="4799" y="9205"/>
                  </a:lnTo>
                  <a:lnTo>
                    <a:pt x="4924" y="9071"/>
                  </a:lnTo>
                  <a:lnTo>
                    <a:pt x="5154" y="8802"/>
                  </a:lnTo>
                  <a:lnTo>
                    <a:pt x="5336" y="8573"/>
                  </a:lnTo>
                  <a:lnTo>
                    <a:pt x="5460" y="8391"/>
                  </a:lnTo>
                  <a:lnTo>
                    <a:pt x="5566" y="8237"/>
                  </a:lnTo>
                  <a:lnTo>
                    <a:pt x="5336" y="7998"/>
                  </a:lnTo>
                  <a:lnTo>
                    <a:pt x="5115" y="7739"/>
                  </a:lnTo>
                  <a:lnTo>
                    <a:pt x="4895" y="7471"/>
                  </a:lnTo>
                  <a:lnTo>
                    <a:pt x="4694" y="7184"/>
                  </a:lnTo>
                  <a:lnTo>
                    <a:pt x="4502" y="6887"/>
                  </a:lnTo>
                  <a:lnTo>
                    <a:pt x="4311" y="6571"/>
                  </a:lnTo>
                  <a:lnTo>
                    <a:pt x="4138" y="6255"/>
                  </a:lnTo>
                  <a:lnTo>
                    <a:pt x="3966" y="5919"/>
                  </a:lnTo>
                  <a:lnTo>
                    <a:pt x="3813" y="5584"/>
                  </a:lnTo>
                  <a:lnTo>
                    <a:pt x="3660" y="5249"/>
                  </a:lnTo>
                  <a:lnTo>
                    <a:pt x="3516" y="4904"/>
                  </a:lnTo>
                  <a:lnTo>
                    <a:pt x="3382" y="4559"/>
                  </a:lnTo>
                  <a:lnTo>
                    <a:pt x="3257" y="4215"/>
                  </a:lnTo>
                  <a:lnTo>
                    <a:pt x="3142" y="3879"/>
                  </a:lnTo>
                  <a:lnTo>
                    <a:pt x="3037" y="3544"/>
                  </a:lnTo>
                  <a:lnTo>
                    <a:pt x="2932" y="3209"/>
                  </a:lnTo>
                  <a:lnTo>
                    <a:pt x="2750" y="2567"/>
                  </a:lnTo>
                  <a:lnTo>
                    <a:pt x="2596" y="1964"/>
                  </a:lnTo>
                  <a:lnTo>
                    <a:pt x="2472" y="1427"/>
                  </a:lnTo>
                  <a:lnTo>
                    <a:pt x="2376" y="948"/>
                  </a:lnTo>
                  <a:lnTo>
                    <a:pt x="2299" y="556"/>
                  </a:lnTo>
                  <a:lnTo>
                    <a:pt x="2242" y="259"/>
                  </a:lnTo>
                  <a:lnTo>
                    <a:pt x="2204" y="0"/>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26"/>
            <p:cNvSpPr/>
            <p:nvPr/>
          </p:nvSpPr>
          <p:spPr>
            <a:xfrm>
              <a:off x="7603337" y="1639826"/>
              <a:ext cx="309350" cy="325516"/>
            </a:xfrm>
            <a:custGeom>
              <a:avLst/>
              <a:gdLst/>
              <a:ahLst/>
              <a:cxnLst/>
              <a:rect l="l" t="t" r="r" b="b"/>
              <a:pathLst>
                <a:path w="7865" h="8276" extrusionOk="0">
                  <a:moveTo>
                    <a:pt x="6169" y="0"/>
                  </a:moveTo>
                  <a:lnTo>
                    <a:pt x="6015" y="29"/>
                  </a:lnTo>
                  <a:lnTo>
                    <a:pt x="5853" y="58"/>
                  </a:lnTo>
                  <a:lnTo>
                    <a:pt x="5517" y="154"/>
                  </a:lnTo>
                  <a:lnTo>
                    <a:pt x="5335" y="192"/>
                  </a:lnTo>
                  <a:lnTo>
                    <a:pt x="5153" y="230"/>
                  </a:lnTo>
                  <a:lnTo>
                    <a:pt x="4962" y="259"/>
                  </a:lnTo>
                  <a:lnTo>
                    <a:pt x="4761" y="278"/>
                  </a:lnTo>
                  <a:lnTo>
                    <a:pt x="4358" y="297"/>
                  </a:lnTo>
                  <a:lnTo>
                    <a:pt x="3947" y="326"/>
                  </a:lnTo>
                  <a:lnTo>
                    <a:pt x="3535" y="364"/>
                  </a:lnTo>
                  <a:lnTo>
                    <a:pt x="3123" y="412"/>
                  </a:lnTo>
                  <a:lnTo>
                    <a:pt x="2721" y="470"/>
                  </a:lnTo>
                  <a:lnTo>
                    <a:pt x="2328" y="527"/>
                  </a:lnTo>
                  <a:lnTo>
                    <a:pt x="1590" y="652"/>
                  </a:lnTo>
                  <a:lnTo>
                    <a:pt x="949" y="767"/>
                  </a:lnTo>
                  <a:lnTo>
                    <a:pt x="451" y="872"/>
                  </a:lnTo>
                  <a:lnTo>
                    <a:pt x="0" y="968"/>
                  </a:lnTo>
                  <a:lnTo>
                    <a:pt x="144" y="1408"/>
                  </a:lnTo>
                  <a:lnTo>
                    <a:pt x="508" y="2510"/>
                  </a:lnTo>
                  <a:lnTo>
                    <a:pt x="738" y="3190"/>
                  </a:lnTo>
                  <a:lnTo>
                    <a:pt x="997" y="3908"/>
                  </a:lnTo>
                  <a:lnTo>
                    <a:pt x="1265" y="4617"/>
                  </a:lnTo>
                  <a:lnTo>
                    <a:pt x="1533" y="5268"/>
                  </a:lnTo>
                  <a:lnTo>
                    <a:pt x="1638" y="5508"/>
                  </a:lnTo>
                  <a:lnTo>
                    <a:pt x="1763" y="5757"/>
                  </a:lnTo>
                  <a:lnTo>
                    <a:pt x="1916" y="5996"/>
                  </a:lnTo>
                  <a:lnTo>
                    <a:pt x="2079" y="6255"/>
                  </a:lnTo>
                  <a:lnTo>
                    <a:pt x="2261" y="6494"/>
                  </a:lnTo>
                  <a:lnTo>
                    <a:pt x="2452" y="6743"/>
                  </a:lnTo>
                  <a:lnTo>
                    <a:pt x="2654" y="6983"/>
                  </a:lnTo>
                  <a:lnTo>
                    <a:pt x="2874" y="7203"/>
                  </a:lnTo>
                  <a:lnTo>
                    <a:pt x="3094" y="7414"/>
                  </a:lnTo>
                  <a:lnTo>
                    <a:pt x="3324" y="7615"/>
                  </a:lnTo>
                  <a:lnTo>
                    <a:pt x="3563" y="7787"/>
                  </a:lnTo>
                  <a:lnTo>
                    <a:pt x="3803" y="7941"/>
                  </a:lnTo>
                  <a:lnTo>
                    <a:pt x="3927" y="8008"/>
                  </a:lnTo>
                  <a:lnTo>
                    <a:pt x="4052" y="8075"/>
                  </a:lnTo>
                  <a:lnTo>
                    <a:pt x="4176" y="8123"/>
                  </a:lnTo>
                  <a:lnTo>
                    <a:pt x="4291" y="8171"/>
                  </a:lnTo>
                  <a:lnTo>
                    <a:pt x="4416" y="8209"/>
                  </a:lnTo>
                  <a:lnTo>
                    <a:pt x="4540" y="8238"/>
                  </a:lnTo>
                  <a:lnTo>
                    <a:pt x="4665" y="8257"/>
                  </a:lnTo>
                  <a:lnTo>
                    <a:pt x="4780" y="8276"/>
                  </a:lnTo>
                  <a:lnTo>
                    <a:pt x="4943" y="8276"/>
                  </a:lnTo>
                  <a:lnTo>
                    <a:pt x="5106" y="8257"/>
                  </a:lnTo>
                  <a:lnTo>
                    <a:pt x="5259" y="8218"/>
                  </a:lnTo>
                  <a:lnTo>
                    <a:pt x="5412" y="8171"/>
                  </a:lnTo>
                  <a:lnTo>
                    <a:pt x="5556" y="8113"/>
                  </a:lnTo>
                  <a:lnTo>
                    <a:pt x="5709" y="8036"/>
                  </a:lnTo>
                  <a:lnTo>
                    <a:pt x="5843" y="7950"/>
                  </a:lnTo>
                  <a:lnTo>
                    <a:pt x="5987" y="7855"/>
                  </a:lnTo>
                  <a:lnTo>
                    <a:pt x="6111" y="7749"/>
                  </a:lnTo>
                  <a:lnTo>
                    <a:pt x="6236" y="7634"/>
                  </a:lnTo>
                  <a:lnTo>
                    <a:pt x="6360" y="7519"/>
                  </a:lnTo>
                  <a:lnTo>
                    <a:pt x="6475" y="7395"/>
                  </a:lnTo>
                  <a:lnTo>
                    <a:pt x="6581" y="7280"/>
                  </a:lnTo>
                  <a:lnTo>
                    <a:pt x="6676" y="7155"/>
                  </a:lnTo>
                  <a:lnTo>
                    <a:pt x="6849" y="6906"/>
                  </a:lnTo>
                  <a:lnTo>
                    <a:pt x="7021" y="6629"/>
                  </a:lnTo>
                  <a:lnTo>
                    <a:pt x="7174" y="6360"/>
                  </a:lnTo>
                  <a:lnTo>
                    <a:pt x="7308" y="6083"/>
                  </a:lnTo>
                  <a:lnTo>
                    <a:pt x="7423" y="5814"/>
                  </a:lnTo>
                  <a:lnTo>
                    <a:pt x="7529" y="5556"/>
                  </a:lnTo>
                  <a:lnTo>
                    <a:pt x="7615" y="5288"/>
                  </a:lnTo>
                  <a:lnTo>
                    <a:pt x="7682" y="5029"/>
                  </a:lnTo>
                  <a:lnTo>
                    <a:pt x="7749" y="4780"/>
                  </a:lnTo>
                  <a:lnTo>
                    <a:pt x="7787" y="4531"/>
                  </a:lnTo>
                  <a:lnTo>
                    <a:pt x="7826" y="4282"/>
                  </a:lnTo>
                  <a:lnTo>
                    <a:pt x="7845" y="4042"/>
                  </a:lnTo>
                  <a:lnTo>
                    <a:pt x="7854" y="3813"/>
                  </a:lnTo>
                  <a:lnTo>
                    <a:pt x="7864" y="3583"/>
                  </a:lnTo>
                  <a:lnTo>
                    <a:pt x="7854" y="3372"/>
                  </a:lnTo>
                  <a:lnTo>
                    <a:pt x="7845" y="3161"/>
                  </a:lnTo>
                  <a:lnTo>
                    <a:pt x="7826" y="2960"/>
                  </a:lnTo>
                  <a:lnTo>
                    <a:pt x="7797" y="2759"/>
                  </a:lnTo>
                  <a:lnTo>
                    <a:pt x="7768" y="2577"/>
                  </a:lnTo>
                  <a:lnTo>
                    <a:pt x="7701" y="2242"/>
                  </a:lnTo>
                  <a:lnTo>
                    <a:pt x="7625" y="1945"/>
                  </a:lnTo>
                  <a:lnTo>
                    <a:pt x="7548" y="1686"/>
                  </a:lnTo>
                  <a:lnTo>
                    <a:pt x="7471" y="1485"/>
                  </a:lnTo>
                  <a:lnTo>
                    <a:pt x="7404" y="1341"/>
                  </a:lnTo>
                  <a:lnTo>
                    <a:pt x="7347" y="1217"/>
                  </a:lnTo>
                  <a:lnTo>
                    <a:pt x="7270" y="987"/>
                  </a:lnTo>
                  <a:lnTo>
                    <a:pt x="7194" y="776"/>
                  </a:lnTo>
                  <a:lnTo>
                    <a:pt x="7136" y="661"/>
                  </a:lnTo>
                  <a:lnTo>
                    <a:pt x="7079" y="546"/>
                  </a:lnTo>
                  <a:lnTo>
                    <a:pt x="7031" y="451"/>
                  </a:lnTo>
                  <a:lnTo>
                    <a:pt x="6964" y="364"/>
                  </a:lnTo>
                  <a:lnTo>
                    <a:pt x="6906" y="288"/>
                  </a:lnTo>
                  <a:lnTo>
                    <a:pt x="6849" y="221"/>
                  </a:lnTo>
                  <a:lnTo>
                    <a:pt x="6782" y="173"/>
                  </a:lnTo>
                  <a:lnTo>
                    <a:pt x="6724" y="125"/>
                  </a:lnTo>
                  <a:lnTo>
                    <a:pt x="6657" y="87"/>
                  </a:lnTo>
                  <a:lnTo>
                    <a:pt x="6590" y="48"/>
                  </a:lnTo>
                  <a:lnTo>
                    <a:pt x="6523" y="29"/>
                  </a:lnTo>
                  <a:lnTo>
                    <a:pt x="6456" y="10"/>
                  </a:lnTo>
                  <a:lnTo>
                    <a:pt x="6389"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26"/>
            <p:cNvSpPr/>
            <p:nvPr/>
          </p:nvSpPr>
          <p:spPr>
            <a:xfrm>
              <a:off x="7868902" y="1648479"/>
              <a:ext cx="64112" cy="110052"/>
            </a:xfrm>
            <a:custGeom>
              <a:avLst/>
              <a:gdLst/>
              <a:ahLst/>
              <a:cxnLst/>
              <a:rect l="l" t="t" r="r" b="b"/>
              <a:pathLst>
                <a:path w="1630" h="2798" extrusionOk="0">
                  <a:moveTo>
                    <a:pt x="624" y="1"/>
                  </a:moveTo>
                  <a:lnTo>
                    <a:pt x="547" y="10"/>
                  </a:lnTo>
                  <a:lnTo>
                    <a:pt x="470" y="29"/>
                  </a:lnTo>
                  <a:lnTo>
                    <a:pt x="394" y="68"/>
                  </a:lnTo>
                  <a:lnTo>
                    <a:pt x="327" y="116"/>
                  </a:lnTo>
                  <a:lnTo>
                    <a:pt x="269" y="173"/>
                  </a:lnTo>
                  <a:lnTo>
                    <a:pt x="212" y="240"/>
                  </a:lnTo>
                  <a:lnTo>
                    <a:pt x="164" y="326"/>
                  </a:lnTo>
                  <a:lnTo>
                    <a:pt x="116" y="422"/>
                  </a:lnTo>
                  <a:lnTo>
                    <a:pt x="78" y="518"/>
                  </a:lnTo>
                  <a:lnTo>
                    <a:pt x="49" y="623"/>
                  </a:lnTo>
                  <a:lnTo>
                    <a:pt x="20" y="738"/>
                  </a:lnTo>
                  <a:lnTo>
                    <a:pt x="11" y="863"/>
                  </a:lnTo>
                  <a:lnTo>
                    <a:pt x="1" y="997"/>
                  </a:lnTo>
                  <a:lnTo>
                    <a:pt x="1" y="1121"/>
                  </a:lnTo>
                  <a:lnTo>
                    <a:pt x="1" y="1265"/>
                  </a:lnTo>
                  <a:lnTo>
                    <a:pt x="20" y="1399"/>
                  </a:lnTo>
                  <a:lnTo>
                    <a:pt x="39" y="1543"/>
                  </a:lnTo>
                  <a:lnTo>
                    <a:pt x="68" y="1686"/>
                  </a:lnTo>
                  <a:lnTo>
                    <a:pt x="106" y="1821"/>
                  </a:lnTo>
                  <a:lnTo>
                    <a:pt x="154" y="1955"/>
                  </a:lnTo>
                  <a:lnTo>
                    <a:pt x="202" y="2079"/>
                  </a:lnTo>
                  <a:lnTo>
                    <a:pt x="260" y="2194"/>
                  </a:lnTo>
                  <a:lnTo>
                    <a:pt x="327" y="2299"/>
                  </a:lnTo>
                  <a:lnTo>
                    <a:pt x="384" y="2395"/>
                  </a:lnTo>
                  <a:lnTo>
                    <a:pt x="461" y="2491"/>
                  </a:lnTo>
                  <a:lnTo>
                    <a:pt x="528" y="2568"/>
                  </a:lnTo>
                  <a:lnTo>
                    <a:pt x="604" y="2635"/>
                  </a:lnTo>
                  <a:lnTo>
                    <a:pt x="681" y="2692"/>
                  </a:lnTo>
                  <a:lnTo>
                    <a:pt x="758" y="2740"/>
                  </a:lnTo>
                  <a:lnTo>
                    <a:pt x="844" y="2769"/>
                  </a:lnTo>
                  <a:lnTo>
                    <a:pt x="920" y="2798"/>
                  </a:lnTo>
                  <a:lnTo>
                    <a:pt x="997" y="2798"/>
                  </a:lnTo>
                  <a:lnTo>
                    <a:pt x="1083" y="2788"/>
                  </a:lnTo>
                  <a:lnTo>
                    <a:pt x="1160" y="2769"/>
                  </a:lnTo>
                  <a:lnTo>
                    <a:pt x="1237" y="2731"/>
                  </a:lnTo>
                  <a:lnTo>
                    <a:pt x="1304" y="2683"/>
                  </a:lnTo>
                  <a:lnTo>
                    <a:pt x="1361" y="2625"/>
                  </a:lnTo>
                  <a:lnTo>
                    <a:pt x="1419" y="2549"/>
                  </a:lnTo>
                  <a:lnTo>
                    <a:pt x="1466" y="2472"/>
                  </a:lnTo>
                  <a:lnTo>
                    <a:pt x="1514" y="2376"/>
                  </a:lnTo>
                  <a:lnTo>
                    <a:pt x="1553" y="2280"/>
                  </a:lnTo>
                  <a:lnTo>
                    <a:pt x="1581" y="2175"/>
                  </a:lnTo>
                  <a:lnTo>
                    <a:pt x="1601" y="2050"/>
                  </a:lnTo>
                  <a:lnTo>
                    <a:pt x="1620" y="1936"/>
                  </a:lnTo>
                  <a:lnTo>
                    <a:pt x="1629" y="1801"/>
                  </a:lnTo>
                  <a:lnTo>
                    <a:pt x="1629" y="1667"/>
                  </a:lnTo>
                  <a:lnTo>
                    <a:pt x="1629" y="1533"/>
                  </a:lnTo>
                  <a:lnTo>
                    <a:pt x="1610" y="1390"/>
                  </a:lnTo>
                  <a:lnTo>
                    <a:pt x="1591" y="1246"/>
                  </a:lnTo>
                  <a:lnTo>
                    <a:pt x="1553" y="1112"/>
                  </a:lnTo>
                  <a:lnTo>
                    <a:pt x="1514" y="968"/>
                  </a:lnTo>
                  <a:lnTo>
                    <a:pt x="1476" y="844"/>
                  </a:lnTo>
                  <a:lnTo>
                    <a:pt x="1419" y="719"/>
                  </a:lnTo>
                  <a:lnTo>
                    <a:pt x="1371" y="604"/>
                  </a:lnTo>
                  <a:lnTo>
                    <a:pt x="1304" y="499"/>
                  </a:lnTo>
                  <a:lnTo>
                    <a:pt x="1237" y="393"/>
                  </a:lnTo>
                  <a:lnTo>
                    <a:pt x="1169" y="307"/>
                  </a:lnTo>
                  <a:lnTo>
                    <a:pt x="1102" y="231"/>
                  </a:lnTo>
                  <a:lnTo>
                    <a:pt x="1026" y="164"/>
                  </a:lnTo>
                  <a:lnTo>
                    <a:pt x="949" y="106"/>
                  </a:lnTo>
                  <a:lnTo>
                    <a:pt x="873" y="58"/>
                  </a:lnTo>
                  <a:lnTo>
                    <a:pt x="786" y="20"/>
                  </a:lnTo>
                  <a:lnTo>
                    <a:pt x="710"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26"/>
            <p:cNvSpPr/>
            <p:nvPr/>
          </p:nvSpPr>
          <p:spPr>
            <a:xfrm>
              <a:off x="7730652" y="1771311"/>
              <a:ext cx="42243" cy="79884"/>
            </a:xfrm>
            <a:custGeom>
              <a:avLst/>
              <a:gdLst/>
              <a:ahLst/>
              <a:cxnLst/>
              <a:rect l="l" t="t" r="r" b="b"/>
              <a:pathLst>
                <a:path w="1074" h="2031" extrusionOk="0">
                  <a:moveTo>
                    <a:pt x="1" y="0"/>
                  </a:moveTo>
                  <a:lnTo>
                    <a:pt x="77" y="211"/>
                  </a:lnTo>
                  <a:lnTo>
                    <a:pt x="144" y="422"/>
                  </a:lnTo>
                  <a:lnTo>
                    <a:pt x="192" y="632"/>
                  </a:lnTo>
                  <a:lnTo>
                    <a:pt x="231" y="843"/>
                  </a:lnTo>
                  <a:lnTo>
                    <a:pt x="259" y="1063"/>
                  </a:lnTo>
                  <a:lnTo>
                    <a:pt x="269" y="1274"/>
                  </a:lnTo>
                  <a:lnTo>
                    <a:pt x="279" y="1494"/>
                  </a:lnTo>
                  <a:lnTo>
                    <a:pt x="269" y="1705"/>
                  </a:lnTo>
                  <a:lnTo>
                    <a:pt x="298" y="1791"/>
                  </a:lnTo>
                  <a:lnTo>
                    <a:pt x="336" y="1868"/>
                  </a:lnTo>
                  <a:lnTo>
                    <a:pt x="394" y="1935"/>
                  </a:lnTo>
                  <a:lnTo>
                    <a:pt x="461" y="1983"/>
                  </a:lnTo>
                  <a:lnTo>
                    <a:pt x="537" y="2021"/>
                  </a:lnTo>
                  <a:lnTo>
                    <a:pt x="623" y="2031"/>
                  </a:lnTo>
                  <a:lnTo>
                    <a:pt x="710" y="2031"/>
                  </a:lnTo>
                  <a:lnTo>
                    <a:pt x="796" y="2012"/>
                  </a:lnTo>
                  <a:lnTo>
                    <a:pt x="882" y="1973"/>
                  </a:lnTo>
                  <a:lnTo>
                    <a:pt x="959" y="1916"/>
                  </a:lnTo>
                  <a:lnTo>
                    <a:pt x="1016" y="1849"/>
                  </a:lnTo>
                  <a:lnTo>
                    <a:pt x="1054" y="1772"/>
                  </a:lnTo>
                  <a:lnTo>
                    <a:pt x="1074" y="1686"/>
                  </a:lnTo>
                  <a:lnTo>
                    <a:pt x="1074" y="1590"/>
                  </a:lnTo>
                  <a:lnTo>
                    <a:pt x="1054" y="1504"/>
                  </a:lnTo>
                  <a:lnTo>
                    <a:pt x="1016" y="1418"/>
                  </a:lnTo>
                  <a:lnTo>
                    <a:pt x="1" y="0"/>
                  </a:lnTo>
                  <a:close/>
                </a:path>
              </a:pathLst>
            </a:custGeom>
            <a:solidFill>
              <a:srgbClr val="FF64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26"/>
            <p:cNvSpPr/>
            <p:nvPr/>
          </p:nvSpPr>
          <p:spPr>
            <a:xfrm>
              <a:off x="7484280" y="1425864"/>
              <a:ext cx="326656" cy="355644"/>
            </a:xfrm>
            <a:custGeom>
              <a:avLst/>
              <a:gdLst/>
              <a:ahLst/>
              <a:cxnLst/>
              <a:rect l="l" t="t" r="r" b="b"/>
              <a:pathLst>
                <a:path w="8305" h="9042" extrusionOk="0">
                  <a:moveTo>
                    <a:pt x="4502" y="0"/>
                  </a:moveTo>
                  <a:lnTo>
                    <a:pt x="4225" y="29"/>
                  </a:lnTo>
                  <a:lnTo>
                    <a:pt x="3937" y="58"/>
                  </a:lnTo>
                  <a:lnTo>
                    <a:pt x="3640" y="115"/>
                  </a:lnTo>
                  <a:lnTo>
                    <a:pt x="3487" y="153"/>
                  </a:lnTo>
                  <a:lnTo>
                    <a:pt x="3343" y="192"/>
                  </a:lnTo>
                  <a:lnTo>
                    <a:pt x="3200" y="249"/>
                  </a:lnTo>
                  <a:lnTo>
                    <a:pt x="3056" y="307"/>
                  </a:lnTo>
                  <a:lnTo>
                    <a:pt x="2912" y="374"/>
                  </a:lnTo>
                  <a:lnTo>
                    <a:pt x="2769" y="450"/>
                  </a:lnTo>
                  <a:lnTo>
                    <a:pt x="2635" y="527"/>
                  </a:lnTo>
                  <a:lnTo>
                    <a:pt x="2501" y="623"/>
                  </a:lnTo>
                  <a:lnTo>
                    <a:pt x="2367" y="718"/>
                  </a:lnTo>
                  <a:lnTo>
                    <a:pt x="2232" y="824"/>
                  </a:lnTo>
                  <a:lnTo>
                    <a:pt x="2108" y="929"/>
                  </a:lnTo>
                  <a:lnTo>
                    <a:pt x="1983" y="1044"/>
                  </a:lnTo>
                  <a:lnTo>
                    <a:pt x="1859" y="1159"/>
                  </a:lnTo>
                  <a:lnTo>
                    <a:pt x="1734" y="1284"/>
                  </a:lnTo>
                  <a:lnTo>
                    <a:pt x="1504" y="1552"/>
                  </a:lnTo>
                  <a:lnTo>
                    <a:pt x="1284" y="1839"/>
                  </a:lnTo>
                  <a:lnTo>
                    <a:pt x="1083" y="2136"/>
                  </a:lnTo>
                  <a:lnTo>
                    <a:pt x="892" y="2452"/>
                  </a:lnTo>
                  <a:lnTo>
                    <a:pt x="719" y="2787"/>
                  </a:lnTo>
                  <a:lnTo>
                    <a:pt x="566" y="3123"/>
                  </a:lnTo>
                  <a:lnTo>
                    <a:pt x="422" y="3467"/>
                  </a:lnTo>
                  <a:lnTo>
                    <a:pt x="298" y="3822"/>
                  </a:lnTo>
                  <a:lnTo>
                    <a:pt x="202" y="4176"/>
                  </a:lnTo>
                  <a:lnTo>
                    <a:pt x="116" y="4531"/>
                  </a:lnTo>
                  <a:lnTo>
                    <a:pt x="58" y="4894"/>
                  </a:lnTo>
                  <a:lnTo>
                    <a:pt x="10" y="5249"/>
                  </a:lnTo>
                  <a:lnTo>
                    <a:pt x="1" y="5603"/>
                  </a:lnTo>
                  <a:lnTo>
                    <a:pt x="1" y="5776"/>
                  </a:lnTo>
                  <a:lnTo>
                    <a:pt x="1" y="5948"/>
                  </a:lnTo>
                  <a:lnTo>
                    <a:pt x="10" y="6120"/>
                  </a:lnTo>
                  <a:lnTo>
                    <a:pt x="29" y="6283"/>
                  </a:lnTo>
                  <a:lnTo>
                    <a:pt x="58" y="6446"/>
                  </a:lnTo>
                  <a:lnTo>
                    <a:pt x="87" y="6609"/>
                  </a:lnTo>
                  <a:lnTo>
                    <a:pt x="125" y="6772"/>
                  </a:lnTo>
                  <a:lnTo>
                    <a:pt x="173" y="6925"/>
                  </a:lnTo>
                  <a:lnTo>
                    <a:pt x="221" y="7078"/>
                  </a:lnTo>
                  <a:lnTo>
                    <a:pt x="279" y="7222"/>
                  </a:lnTo>
                  <a:lnTo>
                    <a:pt x="346" y="7366"/>
                  </a:lnTo>
                  <a:lnTo>
                    <a:pt x="413" y="7509"/>
                  </a:lnTo>
                  <a:lnTo>
                    <a:pt x="499" y="7643"/>
                  </a:lnTo>
                  <a:lnTo>
                    <a:pt x="585" y="7778"/>
                  </a:lnTo>
                  <a:lnTo>
                    <a:pt x="671" y="7902"/>
                  </a:lnTo>
                  <a:lnTo>
                    <a:pt x="777" y="8017"/>
                  </a:lnTo>
                  <a:lnTo>
                    <a:pt x="882" y="8132"/>
                  </a:lnTo>
                  <a:lnTo>
                    <a:pt x="1006" y="8237"/>
                  </a:lnTo>
                  <a:lnTo>
                    <a:pt x="1131" y="8343"/>
                  </a:lnTo>
                  <a:lnTo>
                    <a:pt x="1255" y="8438"/>
                  </a:lnTo>
                  <a:lnTo>
                    <a:pt x="1399" y="8525"/>
                  </a:lnTo>
                  <a:lnTo>
                    <a:pt x="1552" y="8601"/>
                  </a:lnTo>
                  <a:lnTo>
                    <a:pt x="1706" y="8678"/>
                  </a:lnTo>
                  <a:lnTo>
                    <a:pt x="1868" y="8745"/>
                  </a:lnTo>
                  <a:lnTo>
                    <a:pt x="2041" y="8802"/>
                  </a:lnTo>
                  <a:lnTo>
                    <a:pt x="2204" y="8860"/>
                  </a:lnTo>
                  <a:lnTo>
                    <a:pt x="2367" y="8908"/>
                  </a:lnTo>
                  <a:lnTo>
                    <a:pt x="2529" y="8946"/>
                  </a:lnTo>
                  <a:lnTo>
                    <a:pt x="2692" y="8975"/>
                  </a:lnTo>
                  <a:lnTo>
                    <a:pt x="2855" y="9004"/>
                  </a:lnTo>
                  <a:lnTo>
                    <a:pt x="3008" y="9023"/>
                  </a:lnTo>
                  <a:lnTo>
                    <a:pt x="3162" y="9032"/>
                  </a:lnTo>
                  <a:lnTo>
                    <a:pt x="3315" y="9042"/>
                  </a:lnTo>
                  <a:lnTo>
                    <a:pt x="3621" y="9042"/>
                  </a:lnTo>
                  <a:lnTo>
                    <a:pt x="3765" y="9032"/>
                  </a:lnTo>
                  <a:lnTo>
                    <a:pt x="4052" y="8994"/>
                  </a:lnTo>
                  <a:lnTo>
                    <a:pt x="4330" y="8936"/>
                  </a:lnTo>
                  <a:lnTo>
                    <a:pt x="4598" y="8860"/>
                  </a:lnTo>
                  <a:lnTo>
                    <a:pt x="4857" y="8754"/>
                  </a:lnTo>
                  <a:lnTo>
                    <a:pt x="5115" y="8640"/>
                  </a:lnTo>
                  <a:lnTo>
                    <a:pt x="5355" y="8505"/>
                  </a:lnTo>
                  <a:lnTo>
                    <a:pt x="5594" y="8362"/>
                  </a:lnTo>
                  <a:lnTo>
                    <a:pt x="5824" y="8189"/>
                  </a:lnTo>
                  <a:lnTo>
                    <a:pt x="6035" y="8007"/>
                  </a:lnTo>
                  <a:lnTo>
                    <a:pt x="6246" y="7816"/>
                  </a:lnTo>
                  <a:lnTo>
                    <a:pt x="6447" y="7605"/>
                  </a:lnTo>
                  <a:lnTo>
                    <a:pt x="6638" y="7394"/>
                  </a:lnTo>
                  <a:lnTo>
                    <a:pt x="6811" y="7165"/>
                  </a:lnTo>
                  <a:lnTo>
                    <a:pt x="6983" y="6925"/>
                  </a:lnTo>
                  <a:lnTo>
                    <a:pt x="7146" y="6676"/>
                  </a:lnTo>
                  <a:lnTo>
                    <a:pt x="7299" y="6417"/>
                  </a:lnTo>
                  <a:lnTo>
                    <a:pt x="7443" y="6149"/>
                  </a:lnTo>
                  <a:lnTo>
                    <a:pt x="7577" y="5881"/>
                  </a:lnTo>
                  <a:lnTo>
                    <a:pt x="7702" y="5613"/>
                  </a:lnTo>
                  <a:lnTo>
                    <a:pt x="7807" y="5335"/>
                  </a:lnTo>
                  <a:lnTo>
                    <a:pt x="7912" y="5048"/>
                  </a:lnTo>
                  <a:lnTo>
                    <a:pt x="8008" y="4770"/>
                  </a:lnTo>
                  <a:lnTo>
                    <a:pt x="8085" y="4483"/>
                  </a:lnTo>
                  <a:lnTo>
                    <a:pt x="8161" y="4195"/>
                  </a:lnTo>
                  <a:lnTo>
                    <a:pt x="8219" y="3908"/>
                  </a:lnTo>
                  <a:lnTo>
                    <a:pt x="8276" y="3630"/>
                  </a:lnTo>
                  <a:lnTo>
                    <a:pt x="8295" y="3458"/>
                  </a:lnTo>
                  <a:lnTo>
                    <a:pt x="8305" y="3285"/>
                  </a:lnTo>
                  <a:lnTo>
                    <a:pt x="8305" y="3103"/>
                  </a:lnTo>
                  <a:lnTo>
                    <a:pt x="8286" y="2921"/>
                  </a:lnTo>
                  <a:lnTo>
                    <a:pt x="8267" y="2749"/>
                  </a:lnTo>
                  <a:lnTo>
                    <a:pt x="8228" y="2567"/>
                  </a:lnTo>
                  <a:lnTo>
                    <a:pt x="8180" y="2395"/>
                  </a:lnTo>
                  <a:lnTo>
                    <a:pt x="8123" y="2213"/>
                  </a:lnTo>
                  <a:lnTo>
                    <a:pt x="8056" y="2040"/>
                  </a:lnTo>
                  <a:lnTo>
                    <a:pt x="7970" y="1868"/>
                  </a:lnTo>
                  <a:lnTo>
                    <a:pt x="7884" y="1705"/>
                  </a:lnTo>
                  <a:lnTo>
                    <a:pt x="7778" y="1542"/>
                  </a:lnTo>
                  <a:lnTo>
                    <a:pt x="7673" y="1379"/>
                  </a:lnTo>
                  <a:lnTo>
                    <a:pt x="7548" y="1226"/>
                  </a:lnTo>
                  <a:lnTo>
                    <a:pt x="7414" y="1073"/>
                  </a:lnTo>
                  <a:lnTo>
                    <a:pt x="7271" y="939"/>
                  </a:lnTo>
                  <a:lnTo>
                    <a:pt x="7117" y="805"/>
                  </a:lnTo>
                  <a:lnTo>
                    <a:pt x="6954" y="680"/>
                  </a:lnTo>
                  <a:lnTo>
                    <a:pt x="6772" y="556"/>
                  </a:lnTo>
                  <a:lnTo>
                    <a:pt x="6590" y="450"/>
                  </a:lnTo>
                  <a:lnTo>
                    <a:pt x="6399" y="354"/>
                  </a:lnTo>
                  <a:lnTo>
                    <a:pt x="6198" y="268"/>
                  </a:lnTo>
                  <a:lnTo>
                    <a:pt x="5977" y="192"/>
                  </a:lnTo>
                  <a:lnTo>
                    <a:pt x="5757" y="125"/>
                  </a:lnTo>
                  <a:lnTo>
                    <a:pt x="5527" y="77"/>
                  </a:lnTo>
                  <a:lnTo>
                    <a:pt x="5278" y="38"/>
                  </a:lnTo>
                  <a:lnTo>
                    <a:pt x="5029" y="10"/>
                  </a:lnTo>
                  <a:lnTo>
                    <a:pt x="477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26"/>
            <p:cNvSpPr/>
            <p:nvPr/>
          </p:nvSpPr>
          <p:spPr>
            <a:xfrm>
              <a:off x="7748352" y="1861340"/>
              <a:ext cx="54672" cy="30168"/>
            </a:xfrm>
            <a:custGeom>
              <a:avLst/>
              <a:gdLst/>
              <a:ahLst/>
              <a:cxnLst/>
              <a:rect l="l" t="t" r="r" b="b"/>
              <a:pathLst>
                <a:path w="1390" h="767" extrusionOk="0">
                  <a:moveTo>
                    <a:pt x="796" y="0"/>
                  </a:moveTo>
                  <a:lnTo>
                    <a:pt x="700" y="10"/>
                  </a:lnTo>
                  <a:lnTo>
                    <a:pt x="595" y="29"/>
                  </a:lnTo>
                  <a:lnTo>
                    <a:pt x="489" y="58"/>
                  </a:lnTo>
                  <a:lnTo>
                    <a:pt x="394" y="115"/>
                  </a:lnTo>
                  <a:lnTo>
                    <a:pt x="298" y="173"/>
                  </a:lnTo>
                  <a:lnTo>
                    <a:pt x="221" y="249"/>
                  </a:lnTo>
                  <a:lnTo>
                    <a:pt x="145" y="326"/>
                  </a:lnTo>
                  <a:lnTo>
                    <a:pt x="87" y="422"/>
                  </a:lnTo>
                  <a:lnTo>
                    <a:pt x="39" y="518"/>
                  </a:lnTo>
                  <a:lnTo>
                    <a:pt x="1" y="633"/>
                  </a:lnTo>
                  <a:lnTo>
                    <a:pt x="1" y="671"/>
                  </a:lnTo>
                  <a:lnTo>
                    <a:pt x="20" y="709"/>
                  </a:lnTo>
                  <a:lnTo>
                    <a:pt x="49" y="747"/>
                  </a:lnTo>
                  <a:lnTo>
                    <a:pt x="87" y="767"/>
                  </a:lnTo>
                  <a:lnTo>
                    <a:pt x="116" y="767"/>
                  </a:lnTo>
                  <a:lnTo>
                    <a:pt x="145" y="757"/>
                  </a:lnTo>
                  <a:lnTo>
                    <a:pt x="183" y="747"/>
                  </a:lnTo>
                  <a:lnTo>
                    <a:pt x="202" y="719"/>
                  </a:lnTo>
                  <a:lnTo>
                    <a:pt x="221" y="680"/>
                  </a:lnTo>
                  <a:lnTo>
                    <a:pt x="250" y="604"/>
                  </a:lnTo>
                  <a:lnTo>
                    <a:pt x="279" y="527"/>
                  </a:lnTo>
                  <a:lnTo>
                    <a:pt x="327" y="460"/>
                  </a:lnTo>
                  <a:lnTo>
                    <a:pt x="375" y="403"/>
                  </a:lnTo>
                  <a:lnTo>
                    <a:pt x="442" y="345"/>
                  </a:lnTo>
                  <a:lnTo>
                    <a:pt x="499" y="307"/>
                  </a:lnTo>
                  <a:lnTo>
                    <a:pt x="576" y="269"/>
                  </a:lnTo>
                  <a:lnTo>
                    <a:pt x="652" y="240"/>
                  </a:lnTo>
                  <a:lnTo>
                    <a:pt x="729" y="230"/>
                  </a:lnTo>
                  <a:lnTo>
                    <a:pt x="806" y="221"/>
                  </a:lnTo>
                  <a:lnTo>
                    <a:pt x="873" y="230"/>
                  </a:lnTo>
                  <a:lnTo>
                    <a:pt x="949" y="240"/>
                  </a:lnTo>
                  <a:lnTo>
                    <a:pt x="1016" y="259"/>
                  </a:lnTo>
                  <a:lnTo>
                    <a:pt x="1083" y="288"/>
                  </a:lnTo>
                  <a:lnTo>
                    <a:pt x="1150" y="326"/>
                  </a:lnTo>
                  <a:lnTo>
                    <a:pt x="1208" y="374"/>
                  </a:lnTo>
                  <a:lnTo>
                    <a:pt x="1246" y="393"/>
                  </a:lnTo>
                  <a:lnTo>
                    <a:pt x="1284" y="403"/>
                  </a:lnTo>
                  <a:lnTo>
                    <a:pt x="1323" y="393"/>
                  </a:lnTo>
                  <a:lnTo>
                    <a:pt x="1361" y="364"/>
                  </a:lnTo>
                  <a:lnTo>
                    <a:pt x="1380" y="326"/>
                  </a:lnTo>
                  <a:lnTo>
                    <a:pt x="1390" y="288"/>
                  </a:lnTo>
                  <a:lnTo>
                    <a:pt x="1380" y="240"/>
                  </a:lnTo>
                  <a:lnTo>
                    <a:pt x="1351" y="211"/>
                  </a:lnTo>
                  <a:lnTo>
                    <a:pt x="1275" y="144"/>
                  </a:lnTo>
                  <a:lnTo>
                    <a:pt x="1189" y="96"/>
                  </a:lnTo>
                  <a:lnTo>
                    <a:pt x="1093" y="48"/>
                  </a:lnTo>
                  <a:lnTo>
                    <a:pt x="997" y="20"/>
                  </a:lnTo>
                  <a:lnTo>
                    <a:pt x="901" y="10"/>
                  </a:lnTo>
                  <a:lnTo>
                    <a:pt x="796" y="0"/>
                  </a:lnTo>
                  <a:close/>
                </a:path>
              </a:pathLst>
            </a:custGeom>
            <a:solidFill>
              <a:srgbClr val="A56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26"/>
            <p:cNvSpPr/>
            <p:nvPr/>
          </p:nvSpPr>
          <p:spPr>
            <a:xfrm>
              <a:off x="7754763" y="1746060"/>
              <a:ext cx="51290" cy="29027"/>
            </a:xfrm>
            <a:custGeom>
              <a:avLst/>
              <a:gdLst/>
              <a:ahLst/>
              <a:cxnLst/>
              <a:rect l="l" t="t" r="r" b="b"/>
              <a:pathLst>
                <a:path w="1304" h="738" extrusionOk="0">
                  <a:moveTo>
                    <a:pt x="1198" y="0"/>
                  </a:moveTo>
                  <a:lnTo>
                    <a:pt x="1160" y="10"/>
                  </a:lnTo>
                  <a:lnTo>
                    <a:pt x="1121" y="29"/>
                  </a:lnTo>
                  <a:lnTo>
                    <a:pt x="1093" y="58"/>
                  </a:lnTo>
                  <a:lnTo>
                    <a:pt x="1007" y="192"/>
                  </a:lnTo>
                  <a:lnTo>
                    <a:pt x="911" y="297"/>
                  </a:lnTo>
                  <a:lnTo>
                    <a:pt x="815" y="384"/>
                  </a:lnTo>
                  <a:lnTo>
                    <a:pt x="757" y="412"/>
                  </a:lnTo>
                  <a:lnTo>
                    <a:pt x="700" y="441"/>
                  </a:lnTo>
                  <a:lnTo>
                    <a:pt x="643" y="470"/>
                  </a:lnTo>
                  <a:lnTo>
                    <a:pt x="575" y="489"/>
                  </a:lnTo>
                  <a:lnTo>
                    <a:pt x="441" y="508"/>
                  </a:lnTo>
                  <a:lnTo>
                    <a:pt x="298" y="508"/>
                  </a:lnTo>
                  <a:lnTo>
                    <a:pt x="135" y="489"/>
                  </a:lnTo>
                  <a:lnTo>
                    <a:pt x="87" y="489"/>
                  </a:lnTo>
                  <a:lnTo>
                    <a:pt x="49" y="508"/>
                  </a:lnTo>
                  <a:lnTo>
                    <a:pt x="20" y="537"/>
                  </a:lnTo>
                  <a:lnTo>
                    <a:pt x="1" y="585"/>
                  </a:lnTo>
                  <a:lnTo>
                    <a:pt x="1" y="623"/>
                  </a:lnTo>
                  <a:lnTo>
                    <a:pt x="20" y="661"/>
                  </a:lnTo>
                  <a:lnTo>
                    <a:pt x="58" y="700"/>
                  </a:lnTo>
                  <a:lnTo>
                    <a:pt x="97" y="709"/>
                  </a:lnTo>
                  <a:lnTo>
                    <a:pt x="231" y="728"/>
                  </a:lnTo>
                  <a:lnTo>
                    <a:pt x="355" y="738"/>
                  </a:lnTo>
                  <a:lnTo>
                    <a:pt x="499" y="728"/>
                  </a:lnTo>
                  <a:lnTo>
                    <a:pt x="643" y="700"/>
                  </a:lnTo>
                  <a:lnTo>
                    <a:pt x="767" y="652"/>
                  </a:lnTo>
                  <a:lnTo>
                    <a:pt x="892" y="594"/>
                  </a:lnTo>
                  <a:lnTo>
                    <a:pt x="1007" y="518"/>
                  </a:lnTo>
                  <a:lnTo>
                    <a:pt x="1102" y="412"/>
                  </a:lnTo>
                  <a:lnTo>
                    <a:pt x="1198" y="297"/>
                  </a:lnTo>
                  <a:lnTo>
                    <a:pt x="1284" y="173"/>
                  </a:lnTo>
                  <a:lnTo>
                    <a:pt x="1303" y="125"/>
                  </a:lnTo>
                  <a:lnTo>
                    <a:pt x="1294" y="87"/>
                  </a:lnTo>
                  <a:lnTo>
                    <a:pt x="1275" y="48"/>
                  </a:lnTo>
                  <a:lnTo>
                    <a:pt x="1246" y="20"/>
                  </a:lnTo>
                  <a:lnTo>
                    <a:pt x="1198" y="0"/>
                  </a:lnTo>
                  <a:close/>
                </a:path>
              </a:pathLst>
            </a:custGeom>
            <a:solidFill>
              <a:srgbClr val="A56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26"/>
            <p:cNvSpPr/>
            <p:nvPr/>
          </p:nvSpPr>
          <p:spPr>
            <a:xfrm>
              <a:off x="7744222" y="1708027"/>
              <a:ext cx="46373" cy="40316"/>
            </a:xfrm>
            <a:custGeom>
              <a:avLst/>
              <a:gdLst/>
              <a:ahLst/>
              <a:cxnLst/>
              <a:rect l="l" t="t" r="r" b="b"/>
              <a:pathLst>
                <a:path w="1179" h="1025" extrusionOk="0">
                  <a:moveTo>
                    <a:pt x="1035" y="0"/>
                  </a:moveTo>
                  <a:lnTo>
                    <a:pt x="997" y="19"/>
                  </a:lnTo>
                  <a:lnTo>
                    <a:pt x="39" y="833"/>
                  </a:lnTo>
                  <a:lnTo>
                    <a:pt x="10" y="862"/>
                  </a:lnTo>
                  <a:lnTo>
                    <a:pt x="1" y="910"/>
                  </a:lnTo>
                  <a:lnTo>
                    <a:pt x="1" y="948"/>
                  </a:lnTo>
                  <a:lnTo>
                    <a:pt x="29" y="987"/>
                  </a:lnTo>
                  <a:lnTo>
                    <a:pt x="68" y="1015"/>
                  </a:lnTo>
                  <a:lnTo>
                    <a:pt x="106" y="1025"/>
                  </a:lnTo>
                  <a:lnTo>
                    <a:pt x="144" y="1025"/>
                  </a:lnTo>
                  <a:lnTo>
                    <a:pt x="183" y="1006"/>
                  </a:lnTo>
                  <a:lnTo>
                    <a:pt x="1140" y="192"/>
                  </a:lnTo>
                  <a:lnTo>
                    <a:pt x="1169" y="163"/>
                  </a:lnTo>
                  <a:lnTo>
                    <a:pt x="1179" y="115"/>
                  </a:lnTo>
                  <a:lnTo>
                    <a:pt x="1179" y="77"/>
                  </a:lnTo>
                  <a:lnTo>
                    <a:pt x="1160" y="38"/>
                  </a:lnTo>
                  <a:lnTo>
                    <a:pt x="1121" y="10"/>
                  </a:lnTo>
                  <a:lnTo>
                    <a:pt x="1083" y="0"/>
                  </a:lnTo>
                  <a:close/>
                </a:path>
              </a:pathLst>
            </a:custGeom>
            <a:solidFill>
              <a:srgbClr val="9650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26"/>
            <p:cNvSpPr/>
            <p:nvPr/>
          </p:nvSpPr>
          <p:spPr>
            <a:xfrm>
              <a:off x="7671891" y="1787122"/>
              <a:ext cx="51290" cy="29067"/>
            </a:xfrm>
            <a:custGeom>
              <a:avLst/>
              <a:gdLst/>
              <a:ahLst/>
              <a:cxnLst/>
              <a:rect l="l" t="t" r="r" b="b"/>
              <a:pathLst>
                <a:path w="1304" h="739" extrusionOk="0">
                  <a:moveTo>
                    <a:pt x="1198" y="0"/>
                  </a:moveTo>
                  <a:lnTo>
                    <a:pt x="1160" y="10"/>
                  </a:lnTo>
                  <a:lnTo>
                    <a:pt x="1121" y="29"/>
                  </a:lnTo>
                  <a:lnTo>
                    <a:pt x="1093" y="58"/>
                  </a:lnTo>
                  <a:lnTo>
                    <a:pt x="1006" y="192"/>
                  </a:lnTo>
                  <a:lnTo>
                    <a:pt x="911" y="297"/>
                  </a:lnTo>
                  <a:lnTo>
                    <a:pt x="815" y="384"/>
                  </a:lnTo>
                  <a:lnTo>
                    <a:pt x="757" y="412"/>
                  </a:lnTo>
                  <a:lnTo>
                    <a:pt x="700" y="441"/>
                  </a:lnTo>
                  <a:lnTo>
                    <a:pt x="642" y="470"/>
                  </a:lnTo>
                  <a:lnTo>
                    <a:pt x="575" y="489"/>
                  </a:lnTo>
                  <a:lnTo>
                    <a:pt x="441" y="508"/>
                  </a:lnTo>
                  <a:lnTo>
                    <a:pt x="298" y="508"/>
                  </a:lnTo>
                  <a:lnTo>
                    <a:pt x="135" y="489"/>
                  </a:lnTo>
                  <a:lnTo>
                    <a:pt x="87" y="499"/>
                  </a:lnTo>
                  <a:lnTo>
                    <a:pt x="49" y="508"/>
                  </a:lnTo>
                  <a:lnTo>
                    <a:pt x="20" y="546"/>
                  </a:lnTo>
                  <a:lnTo>
                    <a:pt x="1" y="585"/>
                  </a:lnTo>
                  <a:lnTo>
                    <a:pt x="1" y="623"/>
                  </a:lnTo>
                  <a:lnTo>
                    <a:pt x="20" y="671"/>
                  </a:lnTo>
                  <a:lnTo>
                    <a:pt x="58" y="700"/>
                  </a:lnTo>
                  <a:lnTo>
                    <a:pt x="96" y="709"/>
                  </a:lnTo>
                  <a:lnTo>
                    <a:pt x="231" y="728"/>
                  </a:lnTo>
                  <a:lnTo>
                    <a:pt x="355" y="738"/>
                  </a:lnTo>
                  <a:lnTo>
                    <a:pt x="499" y="728"/>
                  </a:lnTo>
                  <a:lnTo>
                    <a:pt x="642" y="700"/>
                  </a:lnTo>
                  <a:lnTo>
                    <a:pt x="767" y="661"/>
                  </a:lnTo>
                  <a:lnTo>
                    <a:pt x="891" y="594"/>
                  </a:lnTo>
                  <a:lnTo>
                    <a:pt x="1006" y="518"/>
                  </a:lnTo>
                  <a:lnTo>
                    <a:pt x="1102" y="422"/>
                  </a:lnTo>
                  <a:lnTo>
                    <a:pt x="1198" y="307"/>
                  </a:lnTo>
                  <a:lnTo>
                    <a:pt x="1284" y="173"/>
                  </a:lnTo>
                  <a:lnTo>
                    <a:pt x="1303" y="125"/>
                  </a:lnTo>
                  <a:lnTo>
                    <a:pt x="1294" y="87"/>
                  </a:lnTo>
                  <a:lnTo>
                    <a:pt x="1275" y="48"/>
                  </a:lnTo>
                  <a:lnTo>
                    <a:pt x="1246" y="20"/>
                  </a:lnTo>
                  <a:lnTo>
                    <a:pt x="1198" y="0"/>
                  </a:lnTo>
                  <a:close/>
                </a:path>
              </a:pathLst>
            </a:custGeom>
            <a:solidFill>
              <a:srgbClr val="A56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26"/>
            <p:cNvSpPr/>
            <p:nvPr/>
          </p:nvSpPr>
          <p:spPr>
            <a:xfrm>
              <a:off x="7651557" y="1763012"/>
              <a:ext cx="61831" cy="18132"/>
            </a:xfrm>
            <a:custGeom>
              <a:avLst/>
              <a:gdLst/>
              <a:ahLst/>
              <a:cxnLst/>
              <a:rect l="l" t="t" r="r" b="b"/>
              <a:pathLst>
                <a:path w="1572" h="461" extrusionOk="0">
                  <a:moveTo>
                    <a:pt x="1447" y="0"/>
                  </a:moveTo>
                  <a:lnTo>
                    <a:pt x="96" y="240"/>
                  </a:lnTo>
                  <a:lnTo>
                    <a:pt x="48" y="259"/>
                  </a:lnTo>
                  <a:lnTo>
                    <a:pt x="20" y="288"/>
                  </a:lnTo>
                  <a:lnTo>
                    <a:pt x="0" y="326"/>
                  </a:lnTo>
                  <a:lnTo>
                    <a:pt x="0" y="374"/>
                  </a:lnTo>
                  <a:lnTo>
                    <a:pt x="20" y="412"/>
                  </a:lnTo>
                  <a:lnTo>
                    <a:pt x="39" y="441"/>
                  </a:lnTo>
                  <a:lnTo>
                    <a:pt x="77" y="460"/>
                  </a:lnTo>
                  <a:lnTo>
                    <a:pt x="135" y="460"/>
                  </a:lnTo>
                  <a:lnTo>
                    <a:pt x="1485" y="221"/>
                  </a:lnTo>
                  <a:lnTo>
                    <a:pt x="1523" y="211"/>
                  </a:lnTo>
                  <a:lnTo>
                    <a:pt x="1552" y="182"/>
                  </a:lnTo>
                  <a:lnTo>
                    <a:pt x="1571" y="135"/>
                  </a:lnTo>
                  <a:lnTo>
                    <a:pt x="1571" y="96"/>
                  </a:lnTo>
                  <a:lnTo>
                    <a:pt x="1562" y="58"/>
                  </a:lnTo>
                  <a:lnTo>
                    <a:pt x="1533" y="20"/>
                  </a:lnTo>
                  <a:lnTo>
                    <a:pt x="1495" y="10"/>
                  </a:lnTo>
                  <a:lnTo>
                    <a:pt x="1447" y="0"/>
                  </a:lnTo>
                  <a:close/>
                </a:path>
              </a:pathLst>
            </a:custGeom>
            <a:solidFill>
              <a:srgbClr val="9650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26"/>
            <p:cNvSpPr/>
            <p:nvPr/>
          </p:nvSpPr>
          <p:spPr>
            <a:xfrm>
              <a:off x="6851005" y="3053669"/>
              <a:ext cx="875974" cy="1164871"/>
            </a:xfrm>
            <a:custGeom>
              <a:avLst/>
              <a:gdLst/>
              <a:ahLst/>
              <a:cxnLst/>
              <a:rect l="l" t="t" r="r" b="b"/>
              <a:pathLst>
                <a:path w="22271" h="29616" extrusionOk="0">
                  <a:moveTo>
                    <a:pt x="17807" y="0"/>
                  </a:moveTo>
                  <a:lnTo>
                    <a:pt x="17615" y="19"/>
                  </a:lnTo>
                  <a:lnTo>
                    <a:pt x="17424" y="48"/>
                  </a:lnTo>
                  <a:lnTo>
                    <a:pt x="17242" y="96"/>
                  </a:lnTo>
                  <a:lnTo>
                    <a:pt x="17050" y="144"/>
                  </a:lnTo>
                  <a:lnTo>
                    <a:pt x="16858" y="201"/>
                  </a:lnTo>
                  <a:lnTo>
                    <a:pt x="16676" y="278"/>
                  </a:lnTo>
                  <a:lnTo>
                    <a:pt x="16485" y="364"/>
                  </a:lnTo>
                  <a:lnTo>
                    <a:pt x="16303" y="450"/>
                  </a:lnTo>
                  <a:lnTo>
                    <a:pt x="16111" y="556"/>
                  </a:lnTo>
                  <a:lnTo>
                    <a:pt x="15929" y="671"/>
                  </a:lnTo>
                  <a:lnTo>
                    <a:pt x="15738" y="805"/>
                  </a:lnTo>
                  <a:lnTo>
                    <a:pt x="15546" y="939"/>
                  </a:lnTo>
                  <a:lnTo>
                    <a:pt x="15364" y="1082"/>
                  </a:lnTo>
                  <a:lnTo>
                    <a:pt x="15173" y="1245"/>
                  </a:lnTo>
                  <a:lnTo>
                    <a:pt x="14981" y="1408"/>
                  </a:lnTo>
                  <a:lnTo>
                    <a:pt x="14799" y="1590"/>
                  </a:lnTo>
                  <a:lnTo>
                    <a:pt x="14608" y="1782"/>
                  </a:lnTo>
                  <a:lnTo>
                    <a:pt x="14416" y="1983"/>
                  </a:lnTo>
                  <a:lnTo>
                    <a:pt x="14224" y="2184"/>
                  </a:lnTo>
                  <a:lnTo>
                    <a:pt x="14033" y="2404"/>
                  </a:lnTo>
                  <a:lnTo>
                    <a:pt x="13841" y="2644"/>
                  </a:lnTo>
                  <a:lnTo>
                    <a:pt x="13449" y="3132"/>
                  </a:lnTo>
                  <a:lnTo>
                    <a:pt x="13046" y="3659"/>
                  </a:lnTo>
                  <a:lnTo>
                    <a:pt x="12654" y="4234"/>
                  </a:lnTo>
                  <a:lnTo>
                    <a:pt x="12242" y="4847"/>
                  </a:lnTo>
                  <a:lnTo>
                    <a:pt x="11830" y="5498"/>
                  </a:lnTo>
                  <a:lnTo>
                    <a:pt x="11399" y="6188"/>
                  </a:lnTo>
                  <a:lnTo>
                    <a:pt x="10968" y="6925"/>
                  </a:lnTo>
                  <a:lnTo>
                    <a:pt x="10537" y="7691"/>
                  </a:lnTo>
                  <a:lnTo>
                    <a:pt x="10087" y="8496"/>
                  </a:lnTo>
                  <a:lnTo>
                    <a:pt x="9617" y="9348"/>
                  </a:lnTo>
                  <a:lnTo>
                    <a:pt x="9148" y="10230"/>
                  </a:lnTo>
                  <a:lnTo>
                    <a:pt x="8669" y="11149"/>
                  </a:lnTo>
                  <a:lnTo>
                    <a:pt x="7663" y="13113"/>
                  </a:lnTo>
                  <a:lnTo>
                    <a:pt x="6208" y="15976"/>
                  </a:lnTo>
                  <a:lnTo>
                    <a:pt x="4819" y="18764"/>
                  </a:lnTo>
                  <a:lnTo>
                    <a:pt x="3526" y="21369"/>
                  </a:lnTo>
                  <a:lnTo>
                    <a:pt x="2367" y="23716"/>
                  </a:lnTo>
                  <a:lnTo>
                    <a:pt x="652" y="27231"/>
                  </a:lnTo>
                  <a:lnTo>
                    <a:pt x="1" y="28572"/>
                  </a:lnTo>
                  <a:lnTo>
                    <a:pt x="365" y="28907"/>
                  </a:lnTo>
                  <a:lnTo>
                    <a:pt x="585" y="29079"/>
                  </a:lnTo>
                  <a:lnTo>
                    <a:pt x="700" y="29165"/>
                  </a:lnTo>
                  <a:lnTo>
                    <a:pt x="815" y="29252"/>
                  </a:lnTo>
                  <a:lnTo>
                    <a:pt x="949" y="29328"/>
                  </a:lnTo>
                  <a:lnTo>
                    <a:pt x="1083" y="29405"/>
                  </a:lnTo>
                  <a:lnTo>
                    <a:pt x="1217" y="29472"/>
                  </a:lnTo>
                  <a:lnTo>
                    <a:pt x="1371" y="29520"/>
                  </a:lnTo>
                  <a:lnTo>
                    <a:pt x="1524" y="29568"/>
                  </a:lnTo>
                  <a:lnTo>
                    <a:pt x="1696" y="29596"/>
                  </a:lnTo>
                  <a:lnTo>
                    <a:pt x="1869" y="29616"/>
                  </a:lnTo>
                  <a:lnTo>
                    <a:pt x="2051" y="29616"/>
                  </a:lnTo>
                  <a:lnTo>
                    <a:pt x="18333" y="11034"/>
                  </a:lnTo>
                  <a:lnTo>
                    <a:pt x="18410" y="10957"/>
                  </a:lnTo>
                  <a:lnTo>
                    <a:pt x="18621" y="10747"/>
                  </a:lnTo>
                  <a:lnTo>
                    <a:pt x="18937" y="10402"/>
                  </a:lnTo>
                  <a:lnTo>
                    <a:pt x="19339" y="9942"/>
                  </a:lnTo>
                  <a:lnTo>
                    <a:pt x="19559" y="9674"/>
                  </a:lnTo>
                  <a:lnTo>
                    <a:pt x="19789" y="9387"/>
                  </a:lnTo>
                  <a:lnTo>
                    <a:pt x="20029" y="9080"/>
                  </a:lnTo>
                  <a:lnTo>
                    <a:pt x="20268" y="8745"/>
                  </a:lnTo>
                  <a:lnTo>
                    <a:pt x="20517" y="8400"/>
                  </a:lnTo>
                  <a:lnTo>
                    <a:pt x="20757" y="8046"/>
                  </a:lnTo>
                  <a:lnTo>
                    <a:pt x="20987" y="7672"/>
                  </a:lnTo>
                  <a:lnTo>
                    <a:pt x="21216" y="7279"/>
                  </a:lnTo>
                  <a:lnTo>
                    <a:pt x="21427" y="6887"/>
                  </a:lnTo>
                  <a:lnTo>
                    <a:pt x="21619" y="6484"/>
                  </a:lnTo>
                  <a:lnTo>
                    <a:pt x="21801" y="6073"/>
                  </a:lnTo>
                  <a:lnTo>
                    <a:pt x="21877" y="5871"/>
                  </a:lnTo>
                  <a:lnTo>
                    <a:pt x="21954" y="5661"/>
                  </a:lnTo>
                  <a:lnTo>
                    <a:pt x="22021" y="5460"/>
                  </a:lnTo>
                  <a:lnTo>
                    <a:pt x="22078" y="5249"/>
                  </a:lnTo>
                  <a:lnTo>
                    <a:pt x="22126" y="5038"/>
                  </a:lnTo>
                  <a:lnTo>
                    <a:pt x="22174" y="4837"/>
                  </a:lnTo>
                  <a:lnTo>
                    <a:pt x="22213" y="4626"/>
                  </a:lnTo>
                  <a:lnTo>
                    <a:pt x="22241" y="4416"/>
                  </a:lnTo>
                  <a:lnTo>
                    <a:pt x="22260" y="4214"/>
                  </a:lnTo>
                  <a:lnTo>
                    <a:pt x="22270" y="4004"/>
                  </a:lnTo>
                  <a:lnTo>
                    <a:pt x="22270" y="3803"/>
                  </a:lnTo>
                  <a:lnTo>
                    <a:pt x="22251" y="3601"/>
                  </a:lnTo>
                  <a:lnTo>
                    <a:pt x="22232" y="3400"/>
                  </a:lnTo>
                  <a:lnTo>
                    <a:pt x="22203" y="3209"/>
                  </a:lnTo>
                  <a:lnTo>
                    <a:pt x="22155" y="3008"/>
                  </a:lnTo>
                  <a:lnTo>
                    <a:pt x="22098" y="2816"/>
                  </a:lnTo>
                  <a:lnTo>
                    <a:pt x="22031" y="2625"/>
                  </a:lnTo>
                  <a:lnTo>
                    <a:pt x="21944" y="2433"/>
                  </a:lnTo>
                  <a:lnTo>
                    <a:pt x="21849" y="2251"/>
                  </a:lnTo>
                  <a:lnTo>
                    <a:pt x="21743" y="2069"/>
                  </a:lnTo>
                  <a:lnTo>
                    <a:pt x="21619" y="1887"/>
                  </a:lnTo>
                  <a:lnTo>
                    <a:pt x="21485" y="1715"/>
                  </a:lnTo>
                  <a:lnTo>
                    <a:pt x="21331" y="1552"/>
                  </a:lnTo>
                  <a:lnTo>
                    <a:pt x="21159" y="1379"/>
                  </a:lnTo>
                  <a:lnTo>
                    <a:pt x="20977" y="1217"/>
                  </a:lnTo>
                  <a:lnTo>
                    <a:pt x="20785" y="1063"/>
                  </a:lnTo>
                  <a:lnTo>
                    <a:pt x="20575" y="910"/>
                  </a:lnTo>
                  <a:lnTo>
                    <a:pt x="20364" y="776"/>
                  </a:lnTo>
                  <a:lnTo>
                    <a:pt x="20163" y="651"/>
                  </a:lnTo>
                  <a:lnTo>
                    <a:pt x="19952" y="536"/>
                  </a:lnTo>
                  <a:lnTo>
                    <a:pt x="19751" y="431"/>
                  </a:lnTo>
                  <a:lnTo>
                    <a:pt x="19550" y="335"/>
                  </a:lnTo>
                  <a:lnTo>
                    <a:pt x="19358" y="259"/>
                  </a:lnTo>
                  <a:lnTo>
                    <a:pt x="19157" y="182"/>
                  </a:lnTo>
                  <a:lnTo>
                    <a:pt x="18966" y="125"/>
                  </a:lnTo>
                  <a:lnTo>
                    <a:pt x="18764" y="77"/>
                  </a:lnTo>
                  <a:lnTo>
                    <a:pt x="18573" y="38"/>
                  </a:lnTo>
                  <a:lnTo>
                    <a:pt x="18381" y="10"/>
                  </a:lnTo>
                  <a:lnTo>
                    <a:pt x="181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26"/>
            <p:cNvSpPr/>
            <p:nvPr/>
          </p:nvSpPr>
          <p:spPr>
            <a:xfrm>
              <a:off x="7694507" y="1602894"/>
              <a:ext cx="201579" cy="123976"/>
            </a:xfrm>
            <a:custGeom>
              <a:avLst/>
              <a:gdLst/>
              <a:ahLst/>
              <a:cxnLst/>
              <a:rect l="l" t="t" r="r" b="b"/>
              <a:pathLst>
                <a:path w="5125" h="3152" extrusionOk="0">
                  <a:moveTo>
                    <a:pt x="3190" y="1"/>
                  </a:moveTo>
                  <a:lnTo>
                    <a:pt x="2998" y="10"/>
                  </a:lnTo>
                  <a:lnTo>
                    <a:pt x="2797" y="20"/>
                  </a:lnTo>
                  <a:lnTo>
                    <a:pt x="2596" y="39"/>
                  </a:lnTo>
                  <a:lnTo>
                    <a:pt x="2395" y="58"/>
                  </a:lnTo>
                  <a:lnTo>
                    <a:pt x="2203" y="87"/>
                  </a:lnTo>
                  <a:lnTo>
                    <a:pt x="2002" y="116"/>
                  </a:lnTo>
                  <a:lnTo>
                    <a:pt x="1820" y="154"/>
                  </a:lnTo>
                  <a:lnTo>
                    <a:pt x="1629" y="202"/>
                  </a:lnTo>
                  <a:lnTo>
                    <a:pt x="1456" y="250"/>
                  </a:lnTo>
                  <a:lnTo>
                    <a:pt x="1284" y="298"/>
                  </a:lnTo>
                  <a:lnTo>
                    <a:pt x="1121" y="355"/>
                  </a:lnTo>
                  <a:lnTo>
                    <a:pt x="977" y="413"/>
                  </a:lnTo>
                  <a:lnTo>
                    <a:pt x="834" y="480"/>
                  </a:lnTo>
                  <a:lnTo>
                    <a:pt x="709" y="547"/>
                  </a:lnTo>
                  <a:lnTo>
                    <a:pt x="604" y="614"/>
                  </a:lnTo>
                  <a:lnTo>
                    <a:pt x="422" y="757"/>
                  </a:lnTo>
                  <a:lnTo>
                    <a:pt x="269" y="872"/>
                  </a:lnTo>
                  <a:lnTo>
                    <a:pt x="163" y="978"/>
                  </a:lnTo>
                  <a:lnTo>
                    <a:pt x="87" y="1074"/>
                  </a:lnTo>
                  <a:lnTo>
                    <a:pt x="39" y="1150"/>
                  </a:lnTo>
                  <a:lnTo>
                    <a:pt x="10" y="1208"/>
                  </a:lnTo>
                  <a:lnTo>
                    <a:pt x="0" y="1265"/>
                  </a:lnTo>
                  <a:lnTo>
                    <a:pt x="19" y="1313"/>
                  </a:lnTo>
                  <a:lnTo>
                    <a:pt x="39" y="1342"/>
                  </a:lnTo>
                  <a:lnTo>
                    <a:pt x="77" y="1370"/>
                  </a:lnTo>
                  <a:lnTo>
                    <a:pt x="115" y="1390"/>
                  </a:lnTo>
                  <a:lnTo>
                    <a:pt x="154" y="1409"/>
                  </a:lnTo>
                  <a:lnTo>
                    <a:pt x="221" y="1428"/>
                  </a:lnTo>
                  <a:lnTo>
                    <a:pt x="259" y="1428"/>
                  </a:lnTo>
                  <a:lnTo>
                    <a:pt x="527" y="1409"/>
                  </a:lnTo>
                  <a:lnTo>
                    <a:pt x="1044" y="1409"/>
                  </a:lnTo>
                  <a:lnTo>
                    <a:pt x="1284" y="1428"/>
                  </a:lnTo>
                  <a:lnTo>
                    <a:pt x="1514" y="1457"/>
                  </a:lnTo>
                  <a:lnTo>
                    <a:pt x="1724" y="1495"/>
                  </a:lnTo>
                  <a:lnTo>
                    <a:pt x="1935" y="1533"/>
                  </a:lnTo>
                  <a:lnTo>
                    <a:pt x="2127" y="1591"/>
                  </a:lnTo>
                  <a:lnTo>
                    <a:pt x="2309" y="1648"/>
                  </a:lnTo>
                  <a:lnTo>
                    <a:pt x="2481" y="1715"/>
                  </a:lnTo>
                  <a:lnTo>
                    <a:pt x="2644" y="1782"/>
                  </a:lnTo>
                  <a:lnTo>
                    <a:pt x="2797" y="1859"/>
                  </a:lnTo>
                  <a:lnTo>
                    <a:pt x="2941" y="1936"/>
                  </a:lnTo>
                  <a:lnTo>
                    <a:pt x="3075" y="2022"/>
                  </a:lnTo>
                  <a:lnTo>
                    <a:pt x="3199" y="2108"/>
                  </a:lnTo>
                  <a:lnTo>
                    <a:pt x="3324" y="2194"/>
                  </a:lnTo>
                  <a:lnTo>
                    <a:pt x="3525" y="2367"/>
                  </a:lnTo>
                  <a:lnTo>
                    <a:pt x="3697" y="2539"/>
                  </a:lnTo>
                  <a:lnTo>
                    <a:pt x="3841" y="2702"/>
                  </a:lnTo>
                  <a:lnTo>
                    <a:pt x="3956" y="2845"/>
                  </a:lnTo>
                  <a:lnTo>
                    <a:pt x="4033" y="2970"/>
                  </a:lnTo>
                  <a:lnTo>
                    <a:pt x="4090" y="3066"/>
                  </a:lnTo>
                  <a:lnTo>
                    <a:pt x="4138" y="3152"/>
                  </a:lnTo>
                  <a:lnTo>
                    <a:pt x="4464" y="3123"/>
                  </a:lnTo>
                  <a:lnTo>
                    <a:pt x="4502" y="2750"/>
                  </a:lnTo>
                  <a:lnTo>
                    <a:pt x="4550" y="2434"/>
                  </a:lnTo>
                  <a:lnTo>
                    <a:pt x="4607" y="2156"/>
                  </a:lnTo>
                  <a:lnTo>
                    <a:pt x="4655" y="1926"/>
                  </a:lnTo>
                  <a:lnTo>
                    <a:pt x="4713" y="1734"/>
                  </a:lnTo>
                  <a:lnTo>
                    <a:pt x="4770" y="1572"/>
                  </a:lnTo>
                  <a:lnTo>
                    <a:pt x="4818" y="1447"/>
                  </a:lnTo>
                  <a:lnTo>
                    <a:pt x="4866" y="1342"/>
                  </a:lnTo>
                  <a:lnTo>
                    <a:pt x="4914" y="1265"/>
                  </a:lnTo>
                  <a:lnTo>
                    <a:pt x="4962" y="1217"/>
                  </a:lnTo>
                  <a:lnTo>
                    <a:pt x="5000" y="1179"/>
                  </a:lnTo>
                  <a:lnTo>
                    <a:pt x="5038" y="1150"/>
                  </a:lnTo>
                  <a:lnTo>
                    <a:pt x="5067" y="1141"/>
                  </a:lnTo>
                  <a:lnTo>
                    <a:pt x="5105" y="1141"/>
                  </a:lnTo>
                  <a:lnTo>
                    <a:pt x="5125" y="997"/>
                  </a:lnTo>
                  <a:lnTo>
                    <a:pt x="5125" y="872"/>
                  </a:lnTo>
                  <a:lnTo>
                    <a:pt x="5096" y="748"/>
                  </a:lnTo>
                  <a:lnTo>
                    <a:pt x="5048" y="643"/>
                  </a:lnTo>
                  <a:lnTo>
                    <a:pt x="4990" y="537"/>
                  </a:lnTo>
                  <a:lnTo>
                    <a:pt x="4904" y="451"/>
                  </a:lnTo>
                  <a:lnTo>
                    <a:pt x="4809" y="365"/>
                  </a:lnTo>
                  <a:lnTo>
                    <a:pt x="4694" y="298"/>
                  </a:lnTo>
                  <a:lnTo>
                    <a:pt x="4569" y="231"/>
                  </a:lnTo>
                  <a:lnTo>
                    <a:pt x="4425" y="173"/>
                  </a:lnTo>
                  <a:lnTo>
                    <a:pt x="4272" y="125"/>
                  </a:lnTo>
                  <a:lnTo>
                    <a:pt x="4109" y="87"/>
                  </a:lnTo>
                  <a:lnTo>
                    <a:pt x="3946" y="58"/>
                  </a:lnTo>
                  <a:lnTo>
                    <a:pt x="3765" y="30"/>
                  </a:lnTo>
                  <a:lnTo>
                    <a:pt x="3583" y="20"/>
                  </a:lnTo>
                  <a:lnTo>
                    <a:pt x="3391" y="10"/>
                  </a:lnTo>
                  <a:lnTo>
                    <a:pt x="319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26"/>
            <p:cNvSpPr/>
            <p:nvPr/>
          </p:nvSpPr>
          <p:spPr>
            <a:xfrm>
              <a:off x="7778519" y="1446945"/>
              <a:ext cx="622397" cy="789679"/>
            </a:xfrm>
            <a:custGeom>
              <a:avLst/>
              <a:gdLst/>
              <a:ahLst/>
              <a:cxnLst/>
              <a:rect l="l" t="t" r="r" b="b"/>
              <a:pathLst>
                <a:path w="15824" h="20077" extrusionOk="0">
                  <a:moveTo>
                    <a:pt x="546" y="0"/>
                  </a:moveTo>
                  <a:lnTo>
                    <a:pt x="412" y="163"/>
                  </a:lnTo>
                  <a:lnTo>
                    <a:pt x="307" y="336"/>
                  </a:lnTo>
                  <a:lnTo>
                    <a:pt x="211" y="508"/>
                  </a:lnTo>
                  <a:lnTo>
                    <a:pt x="144" y="690"/>
                  </a:lnTo>
                  <a:lnTo>
                    <a:pt x="86" y="882"/>
                  </a:lnTo>
                  <a:lnTo>
                    <a:pt x="39" y="1073"/>
                  </a:lnTo>
                  <a:lnTo>
                    <a:pt x="19" y="1274"/>
                  </a:lnTo>
                  <a:lnTo>
                    <a:pt x="0" y="1475"/>
                  </a:lnTo>
                  <a:lnTo>
                    <a:pt x="11475" y="6629"/>
                  </a:lnTo>
                  <a:lnTo>
                    <a:pt x="10900" y="7328"/>
                  </a:lnTo>
                  <a:lnTo>
                    <a:pt x="10249" y="8123"/>
                  </a:lnTo>
                  <a:lnTo>
                    <a:pt x="9444" y="9148"/>
                  </a:lnTo>
                  <a:lnTo>
                    <a:pt x="8515" y="10345"/>
                  </a:lnTo>
                  <a:lnTo>
                    <a:pt x="8036" y="10987"/>
                  </a:lnTo>
                  <a:lnTo>
                    <a:pt x="7538" y="11657"/>
                  </a:lnTo>
                  <a:lnTo>
                    <a:pt x="7040" y="12337"/>
                  </a:lnTo>
                  <a:lnTo>
                    <a:pt x="6542" y="13036"/>
                  </a:lnTo>
                  <a:lnTo>
                    <a:pt x="6063" y="13735"/>
                  </a:lnTo>
                  <a:lnTo>
                    <a:pt x="5603" y="14425"/>
                  </a:lnTo>
                  <a:lnTo>
                    <a:pt x="5498" y="14597"/>
                  </a:lnTo>
                  <a:lnTo>
                    <a:pt x="5393" y="14770"/>
                  </a:lnTo>
                  <a:lnTo>
                    <a:pt x="5297" y="14942"/>
                  </a:lnTo>
                  <a:lnTo>
                    <a:pt x="5211" y="15115"/>
                  </a:lnTo>
                  <a:lnTo>
                    <a:pt x="5134" y="15278"/>
                  </a:lnTo>
                  <a:lnTo>
                    <a:pt x="5057" y="15450"/>
                  </a:lnTo>
                  <a:lnTo>
                    <a:pt x="4990" y="15613"/>
                  </a:lnTo>
                  <a:lnTo>
                    <a:pt x="4933" y="15776"/>
                  </a:lnTo>
                  <a:lnTo>
                    <a:pt x="4875" y="15938"/>
                  </a:lnTo>
                  <a:lnTo>
                    <a:pt x="4837" y="16101"/>
                  </a:lnTo>
                  <a:lnTo>
                    <a:pt x="4789" y="16264"/>
                  </a:lnTo>
                  <a:lnTo>
                    <a:pt x="4761" y="16417"/>
                  </a:lnTo>
                  <a:lnTo>
                    <a:pt x="4732" y="16580"/>
                  </a:lnTo>
                  <a:lnTo>
                    <a:pt x="4713" y="16733"/>
                  </a:lnTo>
                  <a:lnTo>
                    <a:pt x="4703" y="16887"/>
                  </a:lnTo>
                  <a:lnTo>
                    <a:pt x="4693" y="17030"/>
                  </a:lnTo>
                  <a:lnTo>
                    <a:pt x="4684" y="17184"/>
                  </a:lnTo>
                  <a:lnTo>
                    <a:pt x="4693" y="17327"/>
                  </a:lnTo>
                  <a:lnTo>
                    <a:pt x="4703" y="17471"/>
                  </a:lnTo>
                  <a:lnTo>
                    <a:pt x="4713" y="17605"/>
                  </a:lnTo>
                  <a:lnTo>
                    <a:pt x="4761" y="17883"/>
                  </a:lnTo>
                  <a:lnTo>
                    <a:pt x="4818" y="18141"/>
                  </a:lnTo>
                  <a:lnTo>
                    <a:pt x="4904" y="18381"/>
                  </a:lnTo>
                  <a:lnTo>
                    <a:pt x="5010" y="18620"/>
                  </a:lnTo>
                  <a:lnTo>
                    <a:pt x="5134" y="18841"/>
                  </a:lnTo>
                  <a:lnTo>
                    <a:pt x="5278" y="19042"/>
                  </a:lnTo>
                  <a:lnTo>
                    <a:pt x="5431" y="19233"/>
                  </a:lnTo>
                  <a:lnTo>
                    <a:pt x="5603" y="19396"/>
                  </a:lnTo>
                  <a:lnTo>
                    <a:pt x="5690" y="19482"/>
                  </a:lnTo>
                  <a:lnTo>
                    <a:pt x="5785" y="19549"/>
                  </a:lnTo>
                  <a:lnTo>
                    <a:pt x="5891" y="19626"/>
                  </a:lnTo>
                  <a:lnTo>
                    <a:pt x="5987" y="19693"/>
                  </a:lnTo>
                  <a:lnTo>
                    <a:pt x="6092" y="19751"/>
                  </a:lnTo>
                  <a:lnTo>
                    <a:pt x="6207" y="19808"/>
                  </a:lnTo>
                  <a:lnTo>
                    <a:pt x="6312" y="19856"/>
                  </a:lnTo>
                  <a:lnTo>
                    <a:pt x="6427" y="19904"/>
                  </a:lnTo>
                  <a:lnTo>
                    <a:pt x="6552" y="19942"/>
                  </a:lnTo>
                  <a:lnTo>
                    <a:pt x="6667" y="19980"/>
                  </a:lnTo>
                  <a:lnTo>
                    <a:pt x="6791" y="20009"/>
                  </a:lnTo>
                  <a:lnTo>
                    <a:pt x="6916" y="20028"/>
                  </a:lnTo>
                  <a:lnTo>
                    <a:pt x="7040" y="20047"/>
                  </a:lnTo>
                  <a:lnTo>
                    <a:pt x="7174" y="20067"/>
                  </a:lnTo>
                  <a:lnTo>
                    <a:pt x="7308" y="20067"/>
                  </a:lnTo>
                  <a:lnTo>
                    <a:pt x="7442" y="20076"/>
                  </a:lnTo>
                  <a:lnTo>
                    <a:pt x="7576" y="20067"/>
                  </a:lnTo>
                  <a:lnTo>
                    <a:pt x="7720" y="20057"/>
                  </a:lnTo>
                  <a:lnTo>
                    <a:pt x="7854" y="20038"/>
                  </a:lnTo>
                  <a:lnTo>
                    <a:pt x="7998" y="20019"/>
                  </a:lnTo>
                  <a:lnTo>
                    <a:pt x="8142" y="19990"/>
                  </a:lnTo>
                  <a:lnTo>
                    <a:pt x="8285" y="19952"/>
                  </a:lnTo>
                  <a:lnTo>
                    <a:pt x="8429" y="19904"/>
                  </a:lnTo>
                  <a:lnTo>
                    <a:pt x="8582" y="19856"/>
                  </a:lnTo>
                  <a:lnTo>
                    <a:pt x="8726" y="19798"/>
                  </a:lnTo>
                  <a:lnTo>
                    <a:pt x="8879" y="19741"/>
                  </a:lnTo>
                  <a:lnTo>
                    <a:pt x="9032" y="19664"/>
                  </a:lnTo>
                  <a:lnTo>
                    <a:pt x="9186" y="19588"/>
                  </a:lnTo>
                  <a:lnTo>
                    <a:pt x="9262" y="19530"/>
                  </a:lnTo>
                  <a:lnTo>
                    <a:pt x="9492" y="19348"/>
                  </a:lnTo>
                  <a:lnTo>
                    <a:pt x="9856" y="19042"/>
                  </a:lnTo>
                  <a:lnTo>
                    <a:pt x="10076" y="18841"/>
                  </a:lnTo>
                  <a:lnTo>
                    <a:pt x="10316" y="18611"/>
                  </a:lnTo>
                  <a:lnTo>
                    <a:pt x="10574" y="18352"/>
                  </a:lnTo>
                  <a:lnTo>
                    <a:pt x="10862" y="18065"/>
                  </a:lnTo>
                  <a:lnTo>
                    <a:pt x="11149" y="17749"/>
                  </a:lnTo>
                  <a:lnTo>
                    <a:pt x="11465" y="17404"/>
                  </a:lnTo>
                  <a:lnTo>
                    <a:pt x="11781" y="17030"/>
                  </a:lnTo>
                  <a:lnTo>
                    <a:pt x="12097" y="16618"/>
                  </a:lnTo>
                  <a:lnTo>
                    <a:pt x="12423" y="16187"/>
                  </a:lnTo>
                  <a:lnTo>
                    <a:pt x="12749" y="15718"/>
                  </a:lnTo>
                  <a:lnTo>
                    <a:pt x="13074" y="15230"/>
                  </a:lnTo>
                  <a:lnTo>
                    <a:pt x="13400" y="14703"/>
                  </a:lnTo>
                  <a:lnTo>
                    <a:pt x="13706" y="14157"/>
                  </a:lnTo>
                  <a:lnTo>
                    <a:pt x="13860" y="13870"/>
                  </a:lnTo>
                  <a:lnTo>
                    <a:pt x="14003" y="13573"/>
                  </a:lnTo>
                  <a:lnTo>
                    <a:pt x="14157" y="13276"/>
                  </a:lnTo>
                  <a:lnTo>
                    <a:pt x="14300" y="12969"/>
                  </a:lnTo>
                  <a:lnTo>
                    <a:pt x="14434" y="12653"/>
                  </a:lnTo>
                  <a:lnTo>
                    <a:pt x="14569" y="12327"/>
                  </a:lnTo>
                  <a:lnTo>
                    <a:pt x="14693" y="12002"/>
                  </a:lnTo>
                  <a:lnTo>
                    <a:pt x="14818" y="11667"/>
                  </a:lnTo>
                  <a:lnTo>
                    <a:pt x="14932" y="11322"/>
                  </a:lnTo>
                  <a:lnTo>
                    <a:pt x="15047" y="10967"/>
                  </a:lnTo>
                  <a:lnTo>
                    <a:pt x="15153" y="10613"/>
                  </a:lnTo>
                  <a:lnTo>
                    <a:pt x="15258" y="10249"/>
                  </a:lnTo>
                  <a:lnTo>
                    <a:pt x="15344" y="9875"/>
                  </a:lnTo>
                  <a:lnTo>
                    <a:pt x="15431" y="9492"/>
                  </a:lnTo>
                  <a:lnTo>
                    <a:pt x="15507" y="9109"/>
                  </a:lnTo>
                  <a:lnTo>
                    <a:pt x="15584" y="8717"/>
                  </a:lnTo>
                  <a:lnTo>
                    <a:pt x="15641" y="8314"/>
                  </a:lnTo>
                  <a:lnTo>
                    <a:pt x="15699" y="7912"/>
                  </a:lnTo>
                  <a:lnTo>
                    <a:pt x="15737" y="7500"/>
                  </a:lnTo>
                  <a:lnTo>
                    <a:pt x="15775" y="7079"/>
                  </a:lnTo>
                  <a:lnTo>
                    <a:pt x="15804" y="6648"/>
                  </a:lnTo>
                  <a:lnTo>
                    <a:pt x="15814" y="6217"/>
                  </a:lnTo>
                  <a:lnTo>
                    <a:pt x="15823" y="5776"/>
                  </a:lnTo>
                  <a:lnTo>
                    <a:pt x="15814" y="5326"/>
                  </a:lnTo>
                  <a:lnTo>
                    <a:pt x="15795" y="4866"/>
                  </a:lnTo>
                  <a:lnTo>
                    <a:pt x="15766" y="4406"/>
                  </a:lnTo>
                  <a:lnTo>
                    <a:pt x="15756" y="4291"/>
                  </a:lnTo>
                  <a:lnTo>
                    <a:pt x="15737" y="4186"/>
                  </a:lnTo>
                  <a:lnTo>
                    <a:pt x="15708" y="4081"/>
                  </a:lnTo>
                  <a:lnTo>
                    <a:pt x="15670" y="3975"/>
                  </a:lnTo>
                  <a:lnTo>
                    <a:pt x="15622" y="3880"/>
                  </a:lnTo>
                  <a:lnTo>
                    <a:pt x="15565" y="3793"/>
                  </a:lnTo>
                  <a:lnTo>
                    <a:pt x="15488" y="3717"/>
                  </a:lnTo>
                  <a:lnTo>
                    <a:pt x="15402" y="3650"/>
                  </a:lnTo>
                  <a:lnTo>
                    <a:pt x="15124" y="3458"/>
                  </a:lnTo>
                  <a:lnTo>
                    <a:pt x="14760" y="3238"/>
                  </a:lnTo>
                  <a:lnTo>
                    <a:pt x="14319" y="2979"/>
                  </a:lnTo>
                  <a:lnTo>
                    <a:pt x="13802" y="2711"/>
                  </a:lnTo>
                  <a:lnTo>
                    <a:pt x="13505" y="2567"/>
                  </a:lnTo>
                  <a:lnTo>
                    <a:pt x="13189" y="2414"/>
                  </a:lnTo>
                  <a:lnTo>
                    <a:pt x="12854" y="2270"/>
                  </a:lnTo>
                  <a:lnTo>
                    <a:pt x="12500" y="2117"/>
                  </a:lnTo>
                  <a:lnTo>
                    <a:pt x="12126" y="1964"/>
                  </a:lnTo>
                  <a:lnTo>
                    <a:pt x="11724" y="1811"/>
                  </a:lnTo>
                  <a:lnTo>
                    <a:pt x="11302" y="1667"/>
                  </a:lnTo>
                  <a:lnTo>
                    <a:pt x="10862" y="1514"/>
                  </a:lnTo>
                  <a:lnTo>
                    <a:pt x="10392" y="1370"/>
                  </a:lnTo>
                  <a:lnTo>
                    <a:pt x="9904" y="1226"/>
                  </a:lnTo>
                  <a:lnTo>
                    <a:pt x="9387" y="1083"/>
                  </a:lnTo>
                  <a:lnTo>
                    <a:pt x="8850" y="949"/>
                  </a:lnTo>
                  <a:lnTo>
                    <a:pt x="8295" y="824"/>
                  </a:lnTo>
                  <a:lnTo>
                    <a:pt x="7711" y="700"/>
                  </a:lnTo>
                  <a:lnTo>
                    <a:pt x="7107" y="585"/>
                  </a:lnTo>
                  <a:lnTo>
                    <a:pt x="6475" y="479"/>
                  </a:lnTo>
                  <a:lnTo>
                    <a:pt x="5824" y="374"/>
                  </a:lnTo>
                  <a:lnTo>
                    <a:pt x="5144" y="288"/>
                  </a:lnTo>
                  <a:lnTo>
                    <a:pt x="4435" y="211"/>
                  </a:lnTo>
                  <a:lnTo>
                    <a:pt x="3707" y="144"/>
                  </a:lnTo>
                  <a:lnTo>
                    <a:pt x="2960" y="87"/>
                  </a:lnTo>
                  <a:lnTo>
                    <a:pt x="2174" y="39"/>
                  </a:lnTo>
                  <a:lnTo>
                    <a:pt x="1370" y="10"/>
                  </a:lnTo>
                  <a:lnTo>
                    <a:pt x="546"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26"/>
            <p:cNvSpPr/>
            <p:nvPr/>
          </p:nvSpPr>
          <p:spPr>
            <a:xfrm>
              <a:off x="7951420" y="1776188"/>
              <a:ext cx="441586" cy="528983"/>
            </a:xfrm>
            <a:custGeom>
              <a:avLst/>
              <a:gdLst/>
              <a:ahLst/>
              <a:cxnLst/>
              <a:rect l="l" t="t" r="r" b="b"/>
              <a:pathLst>
                <a:path w="11227" h="13449" extrusionOk="0">
                  <a:moveTo>
                    <a:pt x="5067" y="1"/>
                  </a:moveTo>
                  <a:lnTo>
                    <a:pt x="4818" y="355"/>
                  </a:lnTo>
                  <a:lnTo>
                    <a:pt x="4445" y="891"/>
                  </a:lnTo>
                  <a:lnTo>
                    <a:pt x="3468" y="2367"/>
                  </a:lnTo>
                  <a:lnTo>
                    <a:pt x="2884" y="3219"/>
                  </a:lnTo>
                  <a:lnTo>
                    <a:pt x="2280" y="4100"/>
                  </a:lnTo>
                  <a:lnTo>
                    <a:pt x="1658" y="4962"/>
                  </a:lnTo>
                  <a:lnTo>
                    <a:pt x="1351" y="5374"/>
                  </a:lnTo>
                  <a:lnTo>
                    <a:pt x="1045" y="5776"/>
                  </a:lnTo>
                  <a:lnTo>
                    <a:pt x="901" y="5968"/>
                  </a:lnTo>
                  <a:lnTo>
                    <a:pt x="767" y="6169"/>
                  </a:lnTo>
                  <a:lnTo>
                    <a:pt x="652" y="6361"/>
                  </a:lnTo>
                  <a:lnTo>
                    <a:pt x="537" y="6562"/>
                  </a:lnTo>
                  <a:lnTo>
                    <a:pt x="441" y="6763"/>
                  </a:lnTo>
                  <a:lnTo>
                    <a:pt x="355" y="6964"/>
                  </a:lnTo>
                  <a:lnTo>
                    <a:pt x="269" y="7175"/>
                  </a:lnTo>
                  <a:lnTo>
                    <a:pt x="202" y="7376"/>
                  </a:lnTo>
                  <a:lnTo>
                    <a:pt x="144" y="7577"/>
                  </a:lnTo>
                  <a:lnTo>
                    <a:pt x="96" y="7778"/>
                  </a:lnTo>
                  <a:lnTo>
                    <a:pt x="58" y="7989"/>
                  </a:lnTo>
                  <a:lnTo>
                    <a:pt x="29" y="8190"/>
                  </a:lnTo>
                  <a:lnTo>
                    <a:pt x="10" y="8391"/>
                  </a:lnTo>
                  <a:lnTo>
                    <a:pt x="1" y="8592"/>
                  </a:lnTo>
                  <a:lnTo>
                    <a:pt x="1" y="8793"/>
                  </a:lnTo>
                  <a:lnTo>
                    <a:pt x="10" y="8995"/>
                  </a:lnTo>
                  <a:lnTo>
                    <a:pt x="20" y="9196"/>
                  </a:lnTo>
                  <a:lnTo>
                    <a:pt x="39" y="9387"/>
                  </a:lnTo>
                  <a:lnTo>
                    <a:pt x="77" y="9588"/>
                  </a:lnTo>
                  <a:lnTo>
                    <a:pt x="116" y="9780"/>
                  </a:lnTo>
                  <a:lnTo>
                    <a:pt x="154" y="9972"/>
                  </a:lnTo>
                  <a:lnTo>
                    <a:pt x="211" y="10154"/>
                  </a:lnTo>
                  <a:lnTo>
                    <a:pt x="269" y="10345"/>
                  </a:lnTo>
                  <a:lnTo>
                    <a:pt x="336" y="10527"/>
                  </a:lnTo>
                  <a:lnTo>
                    <a:pt x="412" y="10699"/>
                  </a:lnTo>
                  <a:lnTo>
                    <a:pt x="489" y="10881"/>
                  </a:lnTo>
                  <a:lnTo>
                    <a:pt x="575" y="11044"/>
                  </a:lnTo>
                  <a:lnTo>
                    <a:pt x="661" y="11217"/>
                  </a:lnTo>
                  <a:lnTo>
                    <a:pt x="757" y="11380"/>
                  </a:lnTo>
                  <a:lnTo>
                    <a:pt x="863" y="11533"/>
                  </a:lnTo>
                  <a:lnTo>
                    <a:pt x="968" y="11696"/>
                  </a:lnTo>
                  <a:lnTo>
                    <a:pt x="1083" y="11839"/>
                  </a:lnTo>
                  <a:lnTo>
                    <a:pt x="1198" y="11983"/>
                  </a:lnTo>
                  <a:lnTo>
                    <a:pt x="1313" y="12127"/>
                  </a:lnTo>
                  <a:lnTo>
                    <a:pt x="1437" y="12261"/>
                  </a:lnTo>
                  <a:lnTo>
                    <a:pt x="1571" y="12385"/>
                  </a:lnTo>
                  <a:lnTo>
                    <a:pt x="1705" y="12500"/>
                  </a:lnTo>
                  <a:lnTo>
                    <a:pt x="1840" y="12615"/>
                  </a:lnTo>
                  <a:lnTo>
                    <a:pt x="1983" y="12730"/>
                  </a:lnTo>
                  <a:lnTo>
                    <a:pt x="2127" y="12826"/>
                  </a:lnTo>
                  <a:lnTo>
                    <a:pt x="2271" y="12922"/>
                  </a:lnTo>
                  <a:lnTo>
                    <a:pt x="2414" y="13017"/>
                  </a:lnTo>
                  <a:lnTo>
                    <a:pt x="2568" y="13094"/>
                  </a:lnTo>
                  <a:lnTo>
                    <a:pt x="2721" y="13171"/>
                  </a:lnTo>
                  <a:lnTo>
                    <a:pt x="2874" y="13228"/>
                  </a:lnTo>
                  <a:lnTo>
                    <a:pt x="3037" y="13286"/>
                  </a:lnTo>
                  <a:lnTo>
                    <a:pt x="3190" y="13343"/>
                  </a:lnTo>
                  <a:lnTo>
                    <a:pt x="3353" y="13381"/>
                  </a:lnTo>
                  <a:lnTo>
                    <a:pt x="3516" y="13410"/>
                  </a:lnTo>
                  <a:lnTo>
                    <a:pt x="3679" y="13429"/>
                  </a:lnTo>
                  <a:lnTo>
                    <a:pt x="3841" y="13448"/>
                  </a:lnTo>
                  <a:lnTo>
                    <a:pt x="4167" y="13448"/>
                  </a:lnTo>
                  <a:lnTo>
                    <a:pt x="4330" y="13429"/>
                  </a:lnTo>
                  <a:lnTo>
                    <a:pt x="4493" y="13401"/>
                  </a:lnTo>
                  <a:lnTo>
                    <a:pt x="4656" y="13372"/>
                  </a:lnTo>
                  <a:lnTo>
                    <a:pt x="4818" y="13324"/>
                  </a:lnTo>
                  <a:lnTo>
                    <a:pt x="4981" y="13266"/>
                  </a:lnTo>
                  <a:lnTo>
                    <a:pt x="5144" y="13199"/>
                  </a:lnTo>
                  <a:lnTo>
                    <a:pt x="5297" y="13123"/>
                  </a:lnTo>
                  <a:lnTo>
                    <a:pt x="5460" y="13027"/>
                  </a:lnTo>
                  <a:lnTo>
                    <a:pt x="5613" y="12931"/>
                  </a:lnTo>
                  <a:lnTo>
                    <a:pt x="5767" y="12816"/>
                  </a:lnTo>
                  <a:lnTo>
                    <a:pt x="5920" y="12692"/>
                  </a:lnTo>
                  <a:lnTo>
                    <a:pt x="6111" y="12500"/>
                  </a:lnTo>
                  <a:lnTo>
                    <a:pt x="6332" y="12261"/>
                  </a:lnTo>
                  <a:lnTo>
                    <a:pt x="6619" y="11945"/>
                  </a:lnTo>
                  <a:lnTo>
                    <a:pt x="6964" y="11542"/>
                  </a:lnTo>
                  <a:lnTo>
                    <a:pt x="7357" y="11054"/>
                  </a:lnTo>
                  <a:lnTo>
                    <a:pt x="7567" y="10786"/>
                  </a:lnTo>
                  <a:lnTo>
                    <a:pt x="7778" y="10498"/>
                  </a:lnTo>
                  <a:lnTo>
                    <a:pt x="7998" y="10192"/>
                  </a:lnTo>
                  <a:lnTo>
                    <a:pt x="8228" y="9866"/>
                  </a:lnTo>
                  <a:lnTo>
                    <a:pt x="8458" y="9521"/>
                  </a:lnTo>
                  <a:lnTo>
                    <a:pt x="8688" y="9167"/>
                  </a:lnTo>
                  <a:lnTo>
                    <a:pt x="8918" y="8793"/>
                  </a:lnTo>
                  <a:lnTo>
                    <a:pt x="9148" y="8401"/>
                  </a:lnTo>
                  <a:lnTo>
                    <a:pt x="9368" y="7998"/>
                  </a:lnTo>
                  <a:lnTo>
                    <a:pt x="9588" y="7577"/>
                  </a:lnTo>
                  <a:lnTo>
                    <a:pt x="9809" y="7146"/>
                  </a:lnTo>
                  <a:lnTo>
                    <a:pt x="10010" y="6696"/>
                  </a:lnTo>
                  <a:lnTo>
                    <a:pt x="10211" y="6236"/>
                  </a:lnTo>
                  <a:lnTo>
                    <a:pt x="10402" y="5767"/>
                  </a:lnTo>
                  <a:lnTo>
                    <a:pt x="10575" y="5278"/>
                  </a:lnTo>
                  <a:lnTo>
                    <a:pt x="10738" y="4780"/>
                  </a:lnTo>
                  <a:lnTo>
                    <a:pt x="10891" y="4273"/>
                  </a:lnTo>
                  <a:lnTo>
                    <a:pt x="11015" y="3746"/>
                  </a:lnTo>
                  <a:lnTo>
                    <a:pt x="11130" y="3219"/>
                  </a:lnTo>
                  <a:lnTo>
                    <a:pt x="11226" y="2673"/>
                  </a:lnTo>
                  <a:lnTo>
                    <a:pt x="506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26"/>
            <p:cNvSpPr/>
            <p:nvPr/>
          </p:nvSpPr>
          <p:spPr>
            <a:xfrm>
              <a:off x="7534389" y="1389325"/>
              <a:ext cx="265652" cy="115677"/>
            </a:xfrm>
            <a:custGeom>
              <a:avLst/>
              <a:gdLst/>
              <a:ahLst/>
              <a:cxnLst/>
              <a:rect l="l" t="t" r="r" b="b"/>
              <a:pathLst>
                <a:path w="6754" h="2941" extrusionOk="0">
                  <a:moveTo>
                    <a:pt x="3123" y="0"/>
                  </a:moveTo>
                  <a:lnTo>
                    <a:pt x="2970" y="10"/>
                  </a:lnTo>
                  <a:lnTo>
                    <a:pt x="2817" y="38"/>
                  </a:lnTo>
                  <a:lnTo>
                    <a:pt x="2673" y="67"/>
                  </a:lnTo>
                  <a:lnTo>
                    <a:pt x="2520" y="115"/>
                  </a:lnTo>
                  <a:lnTo>
                    <a:pt x="2376" y="172"/>
                  </a:lnTo>
                  <a:lnTo>
                    <a:pt x="2242" y="239"/>
                  </a:lnTo>
                  <a:lnTo>
                    <a:pt x="2098" y="316"/>
                  </a:lnTo>
                  <a:lnTo>
                    <a:pt x="1974" y="402"/>
                  </a:lnTo>
                  <a:lnTo>
                    <a:pt x="1840" y="498"/>
                  </a:lnTo>
                  <a:lnTo>
                    <a:pt x="1533" y="651"/>
                  </a:lnTo>
                  <a:lnTo>
                    <a:pt x="1217" y="824"/>
                  </a:lnTo>
                  <a:lnTo>
                    <a:pt x="1035" y="929"/>
                  </a:lnTo>
                  <a:lnTo>
                    <a:pt x="853" y="1034"/>
                  </a:lnTo>
                  <a:lnTo>
                    <a:pt x="681" y="1159"/>
                  </a:lnTo>
                  <a:lnTo>
                    <a:pt x="508" y="1274"/>
                  </a:lnTo>
                  <a:lnTo>
                    <a:pt x="355" y="1398"/>
                  </a:lnTo>
                  <a:lnTo>
                    <a:pt x="221" y="1523"/>
                  </a:lnTo>
                  <a:lnTo>
                    <a:pt x="116" y="1647"/>
                  </a:lnTo>
                  <a:lnTo>
                    <a:pt x="68" y="1714"/>
                  </a:lnTo>
                  <a:lnTo>
                    <a:pt x="39" y="1772"/>
                  </a:lnTo>
                  <a:lnTo>
                    <a:pt x="20" y="1829"/>
                  </a:lnTo>
                  <a:lnTo>
                    <a:pt x="1" y="1887"/>
                  </a:lnTo>
                  <a:lnTo>
                    <a:pt x="1" y="1944"/>
                  </a:lnTo>
                  <a:lnTo>
                    <a:pt x="20" y="1992"/>
                  </a:lnTo>
                  <a:lnTo>
                    <a:pt x="3315" y="1992"/>
                  </a:lnTo>
                  <a:lnTo>
                    <a:pt x="6207" y="2940"/>
                  </a:lnTo>
                  <a:lnTo>
                    <a:pt x="6753" y="1465"/>
                  </a:lnTo>
                  <a:lnTo>
                    <a:pt x="4177" y="220"/>
                  </a:lnTo>
                  <a:lnTo>
                    <a:pt x="4033" y="153"/>
                  </a:lnTo>
                  <a:lnTo>
                    <a:pt x="3889" y="105"/>
                  </a:lnTo>
                  <a:lnTo>
                    <a:pt x="3736" y="57"/>
                  </a:lnTo>
                  <a:lnTo>
                    <a:pt x="3583" y="29"/>
                  </a:lnTo>
                  <a:lnTo>
                    <a:pt x="3430" y="10"/>
                  </a:lnTo>
                  <a:lnTo>
                    <a:pt x="3276"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26"/>
            <p:cNvSpPr/>
            <p:nvPr/>
          </p:nvSpPr>
          <p:spPr>
            <a:xfrm>
              <a:off x="6751575" y="2828733"/>
              <a:ext cx="442333" cy="90858"/>
            </a:xfrm>
            <a:custGeom>
              <a:avLst/>
              <a:gdLst/>
              <a:ahLst/>
              <a:cxnLst/>
              <a:rect l="l" t="t" r="r" b="b"/>
              <a:pathLst>
                <a:path w="11246" h="2310" extrusionOk="0">
                  <a:moveTo>
                    <a:pt x="2117" y="1"/>
                  </a:moveTo>
                  <a:lnTo>
                    <a:pt x="1897" y="20"/>
                  </a:lnTo>
                  <a:lnTo>
                    <a:pt x="1686" y="49"/>
                  </a:lnTo>
                  <a:lnTo>
                    <a:pt x="1485" y="97"/>
                  </a:lnTo>
                  <a:lnTo>
                    <a:pt x="1293" y="173"/>
                  </a:lnTo>
                  <a:lnTo>
                    <a:pt x="1111" y="260"/>
                  </a:lnTo>
                  <a:lnTo>
                    <a:pt x="939" y="365"/>
                  </a:lnTo>
                  <a:lnTo>
                    <a:pt x="776" y="489"/>
                  </a:lnTo>
                  <a:lnTo>
                    <a:pt x="623" y="624"/>
                  </a:lnTo>
                  <a:lnTo>
                    <a:pt x="489" y="777"/>
                  </a:lnTo>
                  <a:lnTo>
                    <a:pt x="364" y="940"/>
                  </a:lnTo>
                  <a:lnTo>
                    <a:pt x="259" y="1112"/>
                  </a:lnTo>
                  <a:lnTo>
                    <a:pt x="173" y="1294"/>
                  </a:lnTo>
                  <a:lnTo>
                    <a:pt x="96" y="1486"/>
                  </a:lnTo>
                  <a:lnTo>
                    <a:pt x="48" y="1687"/>
                  </a:lnTo>
                  <a:lnTo>
                    <a:pt x="20" y="1897"/>
                  </a:lnTo>
                  <a:lnTo>
                    <a:pt x="0" y="2118"/>
                  </a:lnTo>
                  <a:lnTo>
                    <a:pt x="0" y="2309"/>
                  </a:lnTo>
                  <a:lnTo>
                    <a:pt x="11245" y="2309"/>
                  </a:lnTo>
                  <a:lnTo>
                    <a:pt x="11245" y="2118"/>
                  </a:lnTo>
                  <a:lnTo>
                    <a:pt x="11235" y="1897"/>
                  </a:lnTo>
                  <a:lnTo>
                    <a:pt x="11207" y="1687"/>
                  </a:lnTo>
                  <a:lnTo>
                    <a:pt x="11149" y="1486"/>
                  </a:lnTo>
                  <a:lnTo>
                    <a:pt x="11082" y="1294"/>
                  </a:lnTo>
                  <a:lnTo>
                    <a:pt x="10986" y="1112"/>
                  </a:lnTo>
                  <a:lnTo>
                    <a:pt x="10881" y="940"/>
                  </a:lnTo>
                  <a:lnTo>
                    <a:pt x="10766" y="777"/>
                  </a:lnTo>
                  <a:lnTo>
                    <a:pt x="10622" y="624"/>
                  </a:lnTo>
                  <a:lnTo>
                    <a:pt x="10479" y="489"/>
                  </a:lnTo>
                  <a:lnTo>
                    <a:pt x="10316" y="365"/>
                  </a:lnTo>
                  <a:lnTo>
                    <a:pt x="10144" y="260"/>
                  </a:lnTo>
                  <a:lnTo>
                    <a:pt x="9952" y="173"/>
                  </a:lnTo>
                  <a:lnTo>
                    <a:pt x="9760" y="97"/>
                  </a:lnTo>
                  <a:lnTo>
                    <a:pt x="9559" y="49"/>
                  </a:lnTo>
                  <a:lnTo>
                    <a:pt x="9349" y="20"/>
                  </a:lnTo>
                  <a:lnTo>
                    <a:pt x="91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26"/>
            <p:cNvSpPr/>
            <p:nvPr/>
          </p:nvSpPr>
          <p:spPr>
            <a:xfrm>
              <a:off x="6644947" y="2603837"/>
              <a:ext cx="334208" cy="315761"/>
            </a:xfrm>
            <a:custGeom>
              <a:avLst/>
              <a:gdLst/>
              <a:ahLst/>
              <a:cxnLst/>
              <a:rect l="l" t="t" r="r" b="b"/>
              <a:pathLst>
                <a:path w="8497" h="8028" extrusionOk="0">
                  <a:moveTo>
                    <a:pt x="2041" y="1"/>
                  </a:moveTo>
                  <a:lnTo>
                    <a:pt x="1" y="8027"/>
                  </a:lnTo>
                  <a:lnTo>
                    <a:pt x="6456" y="8027"/>
                  </a:lnTo>
                  <a:lnTo>
                    <a:pt x="8497" y="1"/>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26"/>
            <p:cNvSpPr/>
            <p:nvPr/>
          </p:nvSpPr>
          <p:spPr>
            <a:xfrm>
              <a:off x="6143904" y="1766394"/>
              <a:ext cx="1389814" cy="897410"/>
            </a:xfrm>
            <a:custGeom>
              <a:avLst/>
              <a:gdLst/>
              <a:ahLst/>
              <a:cxnLst/>
              <a:rect l="l" t="t" r="r" b="b"/>
              <a:pathLst>
                <a:path w="35335" h="22816" extrusionOk="0">
                  <a:moveTo>
                    <a:pt x="1687" y="1"/>
                  </a:moveTo>
                  <a:lnTo>
                    <a:pt x="1514" y="10"/>
                  </a:lnTo>
                  <a:lnTo>
                    <a:pt x="1342" y="39"/>
                  </a:lnTo>
                  <a:lnTo>
                    <a:pt x="1179" y="77"/>
                  </a:lnTo>
                  <a:lnTo>
                    <a:pt x="1026" y="135"/>
                  </a:lnTo>
                  <a:lnTo>
                    <a:pt x="882" y="202"/>
                  </a:lnTo>
                  <a:lnTo>
                    <a:pt x="738" y="288"/>
                  </a:lnTo>
                  <a:lnTo>
                    <a:pt x="614" y="384"/>
                  </a:lnTo>
                  <a:lnTo>
                    <a:pt x="489" y="499"/>
                  </a:lnTo>
                  <a:lnTo>
                    <a:pt x="384" y="614"/>
                  </a:lnTo>
                  <a:lnTo>
                    <a:pt x="288" y="748"/>
                  </a:lnTo>
                  <a:lnTo>
                    <a:pt x="202" y="882"/>
                  </a:lnTo>
                  <a:lnTo>
                    <a:pt x="135" y="1026"/>
                  </a:lnTo>
                  <a:lnTo>
                    <a:pt x="78" y="1188"/>
                  </a:lnTo>
                  <a:lnTo>
                    <a:pt x="30" y="1342"/>
                  </a:lnTo>
                  <a:lnTo>
                    <a:pt x="10" y="1514"/>
                  </a:lnTo>
                  <a:lnTo>
                    <a:pt x="1" y="1686"/>
                  </a:lnTo>
                  <a:lnTo>
                    <a:pt x="2405" y="21130"/>
                  </a:lnTo>
                  <a:lnTo>
                    <a:pt x="2415" y="21302"/>
                  </a:lnTo>
                  <a:lnTo>
                    <a:pt x="2434" y="21475"/>
                  </a:lnTo>
                  <a:lnTo>
                    <a:pt x="2482" y="21638"/>
                  </a:lnTo>
                  <a:lnTo>
                    <a:pt x="2539" y="21791"/>
                  </a:lnTo>
                  <a:lnTo>
                    <a:pt x="2606" y="21935"/>
                  </a:lnTo>
                  <a:lnTo>
                    <a:pt x="2692" y="22078"/>
                  </a:lnTo>
                  <a:lnTo>
                    <a:pt x="2788" y="22203"/>
                  </a:lnTo>
                  <a:lnTo>
                    <a:pt x="2893" y="22327"/>
                  </a:lnTo>
                  <a:lnTo>
                    <a:pt x="3018" y="22433"/>
                  </a:lnTo>
                  <a:lnTo>
                    <a:pt x="3143" y="22528"/>
                  </a:lnTo>
                  <a:lnTo>
                    <a:pt x="3286" y="22615"/>
                  </a:lnTo>
                  <a:lnTo>
                    <a:pt x="3430" y="22682"/>
                  </a:lnTo>
                  <a:lnTo>
                    <a:pt x="3583" y="22739"/>
                  </a:lnTo>
                  <a:lnTo>
                    <a:pt x="3746" y="22787"/>
                  </a:lnTo>
                  <a:lnTo>
                    <a:pt x="3918" y="22806"/>
                  </a:lnTo>
                  <a:lnTo>
                    <a:pt x="4091" y="22816"/>
                  </a:lnTo>
                  <a:lnTo>
                    <a:pt x="33649" y="22816"/>
                  </a:lnTo>
                  <a:lnTo>
                    <a:pt x="33821" y="22806"/>
                  </a:lnTo>
                  <a:lnTo>
                    <a:pt x="33984" y="22787"/>
                  </a:lnTo>
                  <a:lnTo>
                    <a:pt x="34147" y="22739"/>
                  </a:lnTo>
                  <a:lnTo>
                    <a:pt x="34300" y="22682"/>
                  </a:lnTo>
                  <a:lnTo>
                    <a:pt x="34453" y="22615"/>
                  </a:lnTo>
                  <a:lnTo>
                    <a:pt x="34587" y="22528"/>
                  </a:lnTo>
                  <a:lnTo>
                    <a:pt x="34721" y="22433"/>
                  </a:lnTo>
                  <a:lnTo>
                    <a:pt x="34836" y="22327"/>
                  </a:lnTo>
                  <a:lnTo>
                    <a:pt x="34951" y="22203"/>
                  </a:lnTo>
                  <a:lnTo>
                    <a:pt x="35047" y="22078"/>
                  </a:lnTo>
                  <a:lnTo>
                    <a:pt x="35133" y="21935"/>
                  </a:lnTo>
                  <a:lnTo>
                    <a:pt x="35200" y="21791"/>
                  </a:lnTo>
                  <a:lnTo>
                    <a:pt x="35258" y="21638"/>
                  </a:lnTo>
                  <a:lnTo>
                    <a:pt x="35296" y="21475"/>
                  </a:lnTo>
                  <a:lnTo>
                    <a:pt x="35325" y="21302"/>
                  </a:lnTo>
                  <a:lnTo>
                    <a:pt x="35334" y="21130"/>
                  </a:lnTo>
                  <a:lnTo>
                    <a:pt x="32930" y="1686"/>
                  </a:lnTo>
                  <a:lnTo>
                    <a:pt x="32921" y="1514"/>
                  </a:lnTo>
                  <a:lnTo>
                    <a:pt x="32892" y="1342"/>
                  </a:lnTo>
                  <a:lnTo>
                    <a:pt x="32854" y="1188"/>
                  </a:lnTo>
                  <a:lnTo>
                    <a:pt x="32796" y="1026"/>
                  </a:lnTo>
                  <a:lnTo>
                    <a:pt x="32729" y="882"/>
                  </a:lnTo>
                  <a:lnTo>
                    <a:pt x="32643" y="748"/>
                  </a:lnTo>
                  <a:lnTo>
                    <a:pt x="32547" y="614"/>
                  </a:lnTo>
                  <a:lnTo>
                    <a:pt x="32432" y="499"/>
                  </a:lnTo>
                  <a:lnTo>
                    <a:pt x="32317" y="384"/>
                  </a:lnTo>
                  <a:lnTo>
                    <a:pt x="32183" y="288"/>
                  </a:lnTo>
                  <a:lnTo>
                    <a:pt x="32049" y="202"/>
                  </a:lnTo>
                  <a:lnTo>
                    <a:pt x="31896" y="135"/>
                  </a:lnTo>
                  <a:lnTo>
                    <a:pt x="31743" y="77"/>
                  </a:lnTo>
                  <a:lnTo>
                    <a:pt x="31580" y="39"/>
                  </a:lnTo>
                  <a:lnTo>
                    <a:pt x="31417" y="10"/>
                  </a:lnTo>
                  <a:lnTo>
                    <a:pt x="31245"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26"/>
            <p:cNvSpPr/>
            <p:nvPr/>
          </p:nvSpPr>
          <p:spPr>
            <a:xfrm>
              <a:off x="5860993" y="3031447"/>
              <a:ext cx="2330490" cy="50503"/>
            </a:xfrm>
            <a:custGeom>
              <a:avLst/>
              <a:gdLst/>
              <a:ahLst/>
              <a:cxnLst/>
              <a:rect l="l" t="t" r="r" b="b"/>
              <a:pathLst>
                <a:path w="59251" h="1284" extrusionOk="0">
                  <a:moveTo>
                    <a:pt x="1" y="0"/>
                  </a:moveTo>
                  <a:lnTo>
                    <a:pt x="1" y="1283"/>
                  </a:lnTo>
                  <a:lnTo>
                    <a:pt x="59251" y="1283"/>
                  </a:lnTo>
                  <a:lnTo>
                    <a:pt x="592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26"/>
            <p:cNvSpPr/>
            <p:nvPr/>
          </p:nvSpPr>
          <p:spPr>
            <a:xfrm>
              <a:off x="5559242" y="2992233"/>
              <a:ext cx="603557" cy="1663686"/>
            </a:xfrm>
            <a:custGeom>
              <a:avLst/>
              <a:gdLst/>
              <a:ahLst/>
              <a:cxnLst/>
              <a:rect l="l" t="t" r="r" b="b"/>
              <a:pathLst>
                <a:path w="15345" h="42298" extrusionOk="0">
                  <a:moveTo>
                    <a:pt x="11341" y="1"/>
                  </a:moveTo>
                  <a:lnTo>
                    <a:pt x="1" y="42298"/>
                  </a:lnTo>
                  <a:lnTo>
                    <a:pt x="1437" y="42298"/>
                  </a:lnTo>
                  <a:lnTo>
                    <a:pt x="15345" y="394"/>
                  </a:lnTo>
                  <a:lnTo>
                    <a:pt x="113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26"/>
            <p:cNvSpPr/>
            <p:nvPr/>
          </p:nvSpPr>
          <p:spPr>
            <a:xfrm>
              <a:off x="7855726" y="2992233"/>
              <a:ext cx="603557" cy="1663686"/>
            </a:xfrm>
            <a:custGeom>
              <a:avLst/>
              <a:gdLst/>
              <a:ahLst/>
              <a:cxnLst/>
              <a:rect l="l" t="t" r="r" b="b"/>
              <a:pathLst>
                <a:path w="15345" h="42298" extrusionOk="0">
                  <a:moveTo>
                    <a:pt x="4004" y="1"/>
                  </a:moveTo>
                  <a:lnTo>
                    <a:pt x="1" y="394"/>
                  </a:lnTo>
                  <a:lnTo>
                    <a:pt x="13908" y="42298"/>
                  </a:lnTo>
                  <a:lnTo>
                    <a:pt x="15345" y="42298"/>
                  </a:lnTo>
                  <a:lnTo>
                    <a:pt x="40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26"/>
            <p:cNvSpPr/>
            <p:nvPr/>
          </p:nvSpPr>
          <p:spPr>
            <a:xfrm>
              <a:off x="5745712" y="2913531"/>
              <a:ext cx="2567862" cy="129247"/>
            </a:xfrm>
            <a:custGeom>
              <a:avLst/>
              <a:gdLst/>
              <a:ahLst/>
              <a:cxnLst/>
              <a:rect l="l" t="t" r="r" b="b"/>
              <a:pathLst>
                <a:path w="65286" h="3286" extrusionOk="0">
                  <a:moveTo>
                    <a:pt x="1" y="0"/>
                  </a:moveTo>
                  <a:lnTo>
                    <a:pt x="1" y="3285"/>
                  </a:lnTo>
                  <a:lnTo>
                    <a:pt x="65285" y="3285"/>
                  </a:lnTo>
                  <a:lnTo>
                    <a:pt x="6528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8" name="Google Shape;978;p26"/>
          <p:cNvGrpSpPr/>
          <p:nvPr/>
        </p:nvGrpSpPr>
        <p:grpSpPr>
          <a:xfrm>
            <a:off x="717012" y="868317"/>
            <a:ext cx="3103782" cy="604500"/>
            <a:chOff x="471946" y="1191038"/>
            <a:chExt cx="3381804" cy="604500"/>
          </a:xfrm>
        </p:grpSpPr>
        <p:sp>
          <p:nvSpPr>
            <p:cNvPr id="979" name="Google Shape;979;p26"/>
            <p:cNvSpPr/>
            <p:nvPr/>
          </p:nvSpPr>
          <p:spPr>
            <a:xfrm>
              <a:off x="3249250" y="1191038"/>
              <a:ext cx="604500" cy="604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01</a:t>
              </a:r>
              <a:endParaRPr sz="1800" b="1" dirty="0">
                <a:solidFill>
                  <a:schemeClr val="lt1"/>
                </a:solidFill>
                <a:latin typeface="Fira Sans Extra Condensed"/>
                <a:ea typeface="Fira Sans Extra Condensed"/>
                <a:cs typeface="Fira Sans Extra Condensed"/>
                <a:sym typeface="Fira Sans Extra Condensed"/>
              </a:endParaRPr>
            </a:p>
          </p:txBody>
        </p:sp>
        <p:sp>
          <p:nvSpPr>
            <p:cNvPr id="980" name="Google Shape;980;p26"/>
            <p:cNvSpPr txBox="1"/>
            <p:nvPr/>
          </p:nvSpPr>
          <p:spPr>
            <a:xfrm>
              <a:off x="471946" y="1287262"/>
              <a:ext cx="24987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sz="1800" b="1" dirty="0">
                  <a:solidFill>
                    <a:srgbClr val="000000"/>
                  </a:solidFill>
                  <a:latin typeface="Fira Sans Extra Condensed"/>
                  <a:ea typeface="Fira Sans Extra Condensed"/>
                  <a:cs typeface="Fira Sans Extra Condensed"/>
                  <a:sym typeface="Fira Sans Extra Condensed"/>
                </a:rPr>
                <a:t>Random Forest</a:t>
              </a:r>
              <a:endParaRPr sz="1800" b="1" dirty="0">
                <a:solidFill>
                  <a:srgbClr val="000000"/>
                </a:solidFill>
                <a:latin typeface="Fira Sans Extra Condensed"/>
                <a:ea typeface="Fira Sans Extra Condensed"/>
                <a:cs typeface="Fira Sans Extra Condensed"/>
                <a:sym typeface="Fira Sans Extra Condensed"/>
              </a:endParaRPr>
            </a:p>
          </p:txBody>
        </p:sp>
      </p:grpSp>
      <p:grpSp>
        <p:nvGrpSpPr>
          <p:cNvPr id="982" name="Google Shape;982;p26"/>
          <p:cNvGrpSpPr/>
          <p:nvPr/>
        </p:nvGrpSpPr>
        <p:grpSpPr>
          <a:xfrm>
            <a:off x="717012" y="1410931"/>
            <a:ext cx="3129546" cy="604500"/>
            <a:chOff x="724204" y="2156825"/>
            <a:chExt cx="3129546" cy="604500"/>
          </a:xfrm>
        </p:grpSpPr>
        <p:sp>
          <p:nvSpPr>
            <p:cNvPr id="983" name="Google Shape;983;p26"/>
            <p:cNvSpPr/>
            <p:nvPr/>
          </p:nvSpPr>
          <p:spPr>
            <a:xfrm>
              <a:off x="3249250" y="2156825"/>
              <a:ext cx="604500" cy="604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02</a:t>
              </a:r>
              <a:endParaRPr sz="1800" b="1">
                <a:solidFill>
                  <a:schemeClr val="lt1"/>
                </a:solidFill>
                <a:latin typeface="Fira Sans Extra Condensed"/>
                <a:ea typeface="Fira Sans Extra Condensed"/>
                <a:cs typeface="Fira Sans Extra Condensed"/>
                <a:sym typeface="Fira Sans Extra Condensed"/>
              </a:endParaRPr>
            </a:p>
          </p:txBody>
        </p:sp>
        <p:sp>
          <p:nvSpPr>
            <p:cNvPr id="984" name="Google Shape;984;p26"/>
            <p:cNvSpPr txBox="1"/>
            <p:nvPr/>
          </p:nvSpPr>
          <p:spPr>
            <a:xfrm>
              <a:off x="724204" y="2156825"/>
              <a:ext cx="2901973" cy="534650"/>
            </a:xfrm>
            <a:prstGeom prst="rect">
              <a:avLst/>
            </a:prstGeom>
            <a:noFill/>
            <a:ln>
              <a:noFill/>
            </a:ln>
          </p:spPr>
          <p:txBody>
            <a:bodyPr spcFirstLastPara="1" wrap="square" lIns="91425" tIns="91425" rIns="91425" bIns="91425" anchor="ctr" anchorCtr="0">
              <a:noAutofit/>
            </a:bodyPr>
            <a:lstStyle/>
            <a:p>
              <a:r>
                <a:rPr lang="en-IN" sz="1800" b="1" dirty="0">
                  <a:solidFill>
                    <a:srgbClr val="000000"/>
                  </a:solidFill>
                  <a:latin typeface="Fira Sans Extra Condensed" panose="020B0503050000020004" pitchFamily="34" charset="0"/>
                  <a:ea typeface="Fira Sans Extra Condensed"/>
                  <a:cs typeface="Fira Sans Extra Condensed"/>
                  <a:sym typeface="Fira Sans Extra Condensed"/>
                </a:rPr>
                <a:t>Ri</a:t>
              </a:r>
              <a:r>
                <a:rPr lang="en-IN" sz="1800" b="1" dirty="0">
                  <a:latin typeface="Fira Sans Extra Condensed" panose="020B0503050000020004" pitchFamily="34" charset="0"/>
                  <a:ea typeface="Fira Sans Extra Condensed"/>
                  <a:cs typeface="Fira Sans Extra Condensed"/>
                  <a:sym typeface="Fira Sans Extra Condensed"/>
                </a:rPr>
                <a:t>dge a</a:t>
              </a:r>
              <a:r>
                <a:rPr lang="en-IN" sz="1800" b="1" dirty="0">
                  <a:solidFill>
                    <a:srgbClr val="000000"/>
                  </a:solidFill>
                  <a:latin typeface="Fira Sans Extra Condensed" panose="020B0503050000020004" pitchFamily="34" charset="0"/>
                  <a:ea typeface="Fira Sans Extra Condensed"/>
                  <a:cs typeface="Fira Sans Extra Condensed"/>
                  <a:sym typeface="Fira Sans Extra Condensed"/>
                </a:rPr>
                <a:t>nd Lasso</a:t>
              </a:r>
            </a:p>
          </p:txBody>
        </p:sp>
      </p:grpSp>
      <p:grpSp>
        <p:nvGrpSpPr>
          <p:cNvPr id="986" name="Google Shape;986;p26"/>
          <p:cNvGrpSpPr/>
          <p:nvPr/>
        </p:nvGrpSpPr>
        <p:grpSpPr>
          <a:xfrm>
            <a:off x="720510" y="1891660"/>
            <a:ext cx="3088430" cy="604500"/>
            <a:chOff x="457200" y="3122613"/>
            <a:chExt cx="3396550" cy="604500"/>
          </a:xfrm>
        </p:grpSpPr>
        <p:sp>
          <p:nvSpPr>
            <p:cNvPr id="987" name="Google Shape;987;p26"/>
            <p:cNvSpPr/>
            <p:nvPr/>
          </p:nvSpPr>
          <p:spPr>
            <a:xfrm>
              <a:off x="3182222" y="3122613"/>
              <a:ext cx="671528" cy="604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03</a:t>
              </a:r>
              <a:endParaRPr sz="1800" b="1" dirty="0">
                <a:solidFill>
                  <a:schemeClr val="lt1"/>
                </a:solidFill>
                <a:latin typeface="Fira Sans Extra Condensed"/>
                <a:ea typeface="Fira Sans Extra Condensed"/>
                <a:cs typeface="Fira Sans Extra Condensed"/>
                <a:sym typeface="Fira Sans Extra Condensed"/>
              </a:endParaRPr>
            </a:p>
          </p:txBody>
        </p:sp>
        <p:sp>
          <p:nvSpPr>
            <p:cNvPr id="988" name="Google Shape;988;p26"/>
            <p:cNvSpPr txBox="1"/>
            <p:nvPr/>
          </p:nvSpPr>
          <p:spPr>
            <a:xfrm>
              <a:off x="457200" y="3240753"/>
              <a:ext cx="24987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sz="1800" b="1" dirty="0">
                  <a:solidFill>
                    <a:srgbClr val="000000"/>
                  </a:solidFill>
                  <a:latin typeface="Fira Sans Extra Condensed"/>
                  <a:ea typeface="Fira Sans Extra Condensed"/>
                  <a:cs typeface="Fira Sans Extra Condensed"/>
                  <a:sym typeface="Fira Sans Extra Condensed"/>
                </a:rPr>
                <a:t>Linear Regression</a:t>
              </a:r>
              <a:endParaRPr sz="1800" b="1" dirty="0">
                <a:solidFill>
                  <a:srgbClr val="000000"/>
                </a:solidFill>
                <a:latin typeface="Fira Sans Extra Condensed"/>
                <a:ea typeface="Fira Sans Extra Condensed"/>
                <a:cs typeface="Fira Sans Extra Condensed"/>
                <a:sym typeface="Fira Sans Extra Condensed"/>
              </a:endParaRPr>
            </a:p>
          </p:txBody>
        </p:sp>
      </p:grpSp>
      <p:grpSp>
        <p:nvGrpSpPr>
          <p:cNvPr id="990" name="Google Shape;990;p26"/>
          <p:cNvGrpSpPr/>
          <p:nvPr/>
        </p:nvGrpSpPr>
        <p:grpSpPr>
          <a:xfrm>
            <a:off x="697604" y="2365417"/>
            <a:ext cx="3097980" cy="604500"/>
            <a:chOff x="437159" y="4088400"/>
            <a:chExt cx="3416591" cy="604500"/>
          </a:xfrm>
        </p:grpSpPr>
        <p:sp>
          <p:nvSpPr>
            <p:cNvPr id="991" name="Google Shape;991;p26"/>
            <p:cNvSpPr/>
            <p:nvPr/>
          </p:nvSpPr>
          <p:spPr>
            <a:xfrm>
              <a:off x="3202144" y="4088400"/>
              <a:ext cx="651606" cy="6045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04</a:t>
              </a:r>
              <a:endParaRPr sz="1800" b="1">
                <a:solidFill>
                  <a:schemeClr val="lt1"/>
                </a:solidFill>
                <a:latin typeface="Fira Sans Extra Condensed"/>
                <a:ea typeface="Fira Sans Extra Condensed"/>
                <a:cs typeface="Fira Sans Extra Condensed"/>
                <a:sym typeface="Fira Sans Extra Condensed"/>
              </a:endParaRPr>
            </a:p>
          </p:txBody>
        </p:sp>
        <p:sp>
          <p:nvSpPr>
            <p:cNvPr id="992" name="Google Shape;992;p26"/>
            <p:cNvSpPr txBox="1"/>
            <p:nvPr/>
          </p:nvSpPr>
          <p:spPr>
            <a:xfrm>
              <a:off x="437159" y="4190022"/>
              <a:ext cx="24987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sz="1800" b="1" dirty="0">
                  <a:solidFill>
                    <a:srgbClr val="000000"/>
                  </a:solidFill>
                  <a:latin typeface="Fira Sans Extra Condensed"/>
                  <a:ea typeface="Fira Sans Extra Condensed"/>
                  <a:cs typeface="Fira Sans Extra Condensed"/>
                  <a:sym typeface="Fira Sans Extra Condensed"/>
                </a:rPr>
                <a:t>Decision Tree</a:t>
              </a:r>
              <a:endParaRPr sz="1800" b="1" dirty="0">
                <a:solidFill>
                  <a:srgbClr val="000000"/>
                </a:solidFill>
                <a:latin typeface="Fira Sans Extra Condensed"/>
                <a:ea typeface="Fira Sans Extra Condensed"/>
                <a:cs typeface="Fira Sans Extra Condensed"/>
                <a:sym typeface="Fira Sans Extra Condensed"/>
              </a:endParaRPr>
            </a:p>
          </p:txBody>
        </p:sp>
      </p:grpSp>
      <p:sp>
        <p:nvSpPr>
          <p:cNvPr id="994" name="Google Shape;994;p26"/>
          <p:cNvSpPr txBox="1"/>
          <p:nvPr/>
        </p:nvSpPr>
        <p:spPr>
          <a:xfrm>
            <a:off x="4572000" y="1055950"/>
            <a:ext cx="4114800" cy="535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2100" b="1" dirty="0">
                <a:solidFill>
                  <a:srgbClr val="000000"/>
                </a:solidFill>
                <a:latin typeface="Fira Sans Extra Condensed"/>
                <a:ea typeface="Fira Sans Extra Condensed"/>
                <a:cs typeface="Fira Sans Extra Condensed"/>
                <a:sym typeface="Fira Sans Extra Condensed"/>
              </a:rPr>
              <a:t>Algorithms Used</a:t>
            </a:r>
            <a:endParaRPr sz="2100" b="1" dirty="0">
              <a:solidFill>
                <a:srgbClr val="000000"/>
              </a:solidFill>
              <a:latin typeface="Fira Sans Extra Condensed"/>
              <a:ea typeface="Fira Sans Extra Condensed"/>
              <a:cs typeface="Fira Sans Extra Condensed"/>
              <a:sym typeface="Fira Sans Extra Condensed"/>
            </a:endParaRPr>
          </a:p>
        </p:txBody>
      </p:sp>
      <p:sp>
        <p:nvSpPr>
          <p:cNvPr id="995" name="Google Shape;995;p26"/>
          <p:cNvSpPr/>
          <p:nvPr/>
        </p:nvSpPr>
        <p:spPr>
          <a:xfrm>
            <a:off x="6906650" y="2375375"/>
            <a:ext cx="167400" cy="167400"/>
          </a:xfrm>
          <a:prstGeom prst="ellipse">
            <a:avLst/>
          </a:pr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96" name="Google Shape;996;p26"/>
          <p:cNvCxnSpPr>
            <a:stCxn id="995" idx="2"/>
            <a:endCxn id="979" idx="6"/>
          </p:cNvCxnSpPr>
          <p:nvPr/>
        </p:nvCxnSpPr>
        <p:spPr>
          <a:xfrm flipH="1" flipV="1">
            <a:off x="3820794" y="1170567"/>
            <a:ext cx="3085856" cy="1288508"/>
          </a:xfrm>
          <a:prstGeom prst="straightConnector1">
            <a:avLst/>
          </a:prstGeom>
          <a:noFill/>
          <a:ln w="9525" cap="flat" cmpd="sng">
            <a:solidFill>
              <a:schemeClr val="lt2"/>
            </a:solidFill>
            <a:prstDash val="solid"/>
            <a:round/>
            <a:headEnd type="none" w="med" len="med"/>
            <a:tailEnd type="none" w="med" len="med"/>
          </a:ln>
        </p:spPr>
      </p:cxnSp>
      <p:cxnSp>
        <p:nvCxnSpPr>
          <p:cNvPr id="997" name="Google Shape;997;p26"/>
          <p:cNvCxnSpPr>
            <a:stCxn id="995" idx="2"/>
            <a:endCxn id="983" idx="6"/>
          </p:cNvCxnSpPr>
          <p:nvPr/>
        </p:nvCxnSpPr>
        <p:spPr>
          <a:xfrm flipH="1" flipV="1">
            <a:off x="3846558" y="1713181"/>
            <a:ext cx="3060092" cy="745894"/>
          </a:xfrm>
          <a:prstGeom prst="straightConnector1">
            <a:avLst/>
          </a:prstGeom>
          <a:noFill/>
          <a:ln w="9525" cap="flat" cmpd="sng">
            <a:solidFill>
              <a:schemeClr val="lt2"/>
            </a:solidFill>
            <a:prstDash val="solid"/>
            <a:round/>
            <a:headEnd type="none" w="med" len="med"/>
            <a:tailEnd type="none" w="med" len="med"/>
          </a:ln>
        </p:spPr>
      </p:cxnSp>
      <p:cxnSp>
        <p:nvCxnSpPr>
          <p:cNvPr id="998" name="Google Shape;998;p26"/>
          <p:cNvCxnSpPr>
            <a:cxnSpLocks/>
            <a:stCxn id="995" idx="2"/>
            <a:endCxn id="987" idx="6"/>
          </p:cNvCxnSpPr>
          <p:nvPr/>
        </p:nvCxnSpPr>
        <p:spPr>
          <a:xfrm flipH="1" flipV="1">
            <a:off x="3808940" y="2193910"/>
            <a:ext cx="3097710" cy="265165"/>
          </a:xfrm>
          <a:prstGeom prst="straightConnector1">
            <a:avLst/>
          </a:prstGeom>
          <a:noFill/>
          <a:ln w="9525" cap="flat" cmpd="sng">
            <a:solidFill>
              <a:schemeClr val="lt2"/>
            </a:solidFill>
            <a:prstDash val="solid"/>
            <a:round/>
            <a:headEnd type="none" w="med" len="med"/>
            <a:tailEnd type="none" w="med" len="med"/>
          </a:ln>
        </p:spPr>
      </p:cxnSp>
      <p:cxnSp>
        <p:nvCxnSpPr>
          <p:cNvPr id="999" name="Google Shape;999;p26"/>
          <p:cNvCxnSpPr>
            <a:cxnSpLocks/>
            <a:stCxn id="995" idx="2"/>
            <a:endCxn id="991" idx="6"/>
          </p:cNvCxnSpPr>
          <p:nvPr/>
        </p:nvCxnSpPr>
        <p:spPr>
          <a:xfrm flipH="1">
            <a:off x="3795584" y="2459075"/>
            <a:ext cx="3111066" cy="208592"/>
          </a:xfrm>
          <a:prstGeom prst="straightConnector1">
            <a:avLst/>
          </a:prstGeom>
          <a:noFill/>
          <a:ln w="9525" cap="flat" cmpd="sng">
            <a:solidFill>
              <a:schemeClr val="lt2"/>
            </a:solidFill>
            <a:prstDash val="solid"/>
            <a:round/>
            <a:headEnd type="none" w="med" len="med"/>
            <a:tailEnd type="none" w="med" len="med"/>
          </a:ln>
        </p:spPr>
      </p:cxnSp>
      <p:sp>
        <p:nvSpPr>
          <p:cNvPr id="5" name="Title 4">
            <a:extLst>
              <a:ext uri="{FF2B5EF4-FFF2-40B4-BE49-F238E27FC236}">
                <a16:creationId xmlns:a16="http://schemas.microsoft.com/office/drawing/2014/main" id="{61B4081E-58AE-E05C-0C7C-5DB2700428EC}"/>
              </a:ext>
            </a:extLst>
          </p:cNvPr>
          <p:cNvSpPr>
            <a:spLocks noGrp="1"/>
          </p:cNvSpPr>
          <p:nvPr>
            <p:ph type="title"/>
          </p:nvPr>
        </p:nvSpPr>
        <p:spPr>
          <a:xfrm>
            <a:off x="314623" y="62236"/>
            <a:ext cx="8229600" cy="371400"/>
          </a:xfrm>
        </p:spPr>
        <p:txBody>
          <a:bodyPr>
            <a:normAutofit fontScale="90000"/>
          </a:bodyPr>
          <a:lstStyle/>
          <a:p>
            <a:r>
              <a:rPr lang="en-IN" dirty="0"/>
              <a:t>Algorithms</a:t>
            </a:r>
          </a:p>
        </p:txBody>
      </p:sp>
      <p:grpSp>
        <p:nvGrpSpPr>
          <p:cNvPr id="2" name="Google Shape;990;p26">
            <a:extLst>
              <a:ext uri="{FF2B5EF4-FFF2-40B4-BE49-F238E27FC236}">
                <a16:creationId xmlns:a16="http://schemas.microsoft.com/office/drawing/2014/main" id="{AED2970F-0E70-0652-247E-82ED958A90AE}"/>
              </a:ext>
            </a:extLst>
          </p:cNvPr>
          <p:cNvGrpSpPr/>
          <p:nvPr/>
        </p:nvGrpSpPr>
        <p:grpSpPr>
          <a:xfrm>
            <a:off x="697604" y="2822853"/>
            <a:ext cx="3097980" cy="604500"/>
            <a:chOff x="437159" y="4088400"/>
            <a:chExt cx="3416591" cy="604500"/>
          </a:xfrm>
        </p:grpSpPr>
        <p:sp>
          <p:nvSpPr>
            <p:cNvPr id="3" name="Google Shape;991;p26">
              <a:extLst>
                <a:ext uri="{FF2B5EF4-FFF2-40B4-BE49-F238E27FC236}">
                  <a16:creationId xmlns:a16="http://schemas.microsoft.com/office/drawing/2014/main" id="{7047160E-2663-F322-F1E5-AB1F91AA3006}"/>
                </a:ext>
              </a:extLst>
            </p:cNvPr>
            <p:cNvSpPr/>
            <p:nvPr/>
          </p:nvSpPr>
          <p:spPr>
            <a:xfrm>
              <a:off x="3202144" y="4088400"/>
              <a:ext cx="651606" cy="604500"/>
            </a:xfrm>
            <a:prstGeom prst="ellipse">
              <a:avLst/>
            </a:prstGeom>
            <a:solidFill>
              <a:schemeClr val="accent3">
                <a:lumMod val="40000"/>
                <a:lumOff val="6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05</a:t>
              </a:r>
              <a:endParaRPr sz="1800" b="1" dirty="0">
                <a:solidFill>
                  <a:schemeClr val="lt1"/>
                </a:solidFill>
                <a:latin typeface="Fira Sans Extra Condensed"/>
                <a:ea typeface="Fira Sans Extra Condensed"/>
                <a:cs typeface="Fira Sans Extra Condensed"/>
                <a:sym typeface="Fira Sans Extra Condensed"/>
              </a:endParaRPr>
            </a:p>
          </p:txBody>
        </p:sp>
        <p:sp>
          <p:nvSpPr>
            <p:cNvPr id="4" name="Google Shape;992;p26">
              <a:extLst>
                <a:ext uri="{FF2B5EF4-FFF2-40B4-BE49-F238E27FC236}">
                  <a16:creationId xmlns:a16="http://schemas.microsoft.com/office/drawing/2014/main" id="{47E28BBD-9C3B-358D-BE4D-40641D2CC873}"/>
                </a:ext>
              </a:extLst>
            </p:cNvPr>
            <p:cNvSpPr txBox="1"/>
            <p:nvPr/>
          </p:nvSpPr>
          <p:spPr>
            <a:xfrm>
              <a:off x="437159" y="4190022"/>
              <a:ext cx="24987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sz="1800" b="1" dirty="0">
                  <a:solidFill>
                    <a:srgbClr val="000000"/>
                  </a:solidFill>
                  <a:latin typeface="Fira Sans Extra Condensed"/>
                  <a:ea typeface="Fira Sans Extra Condensed"/>
                  <a:cs typeface="Fira Sans Extra Condensed"/>
                  <a:sym typeface="Fira Sans Extra Condensed"/>
                </a:rPr>
                <a:t>KNN</a:t>
              </a:r>
              <a:endParaRPr sz="1800" b="1" dirty="0">
                <a:solidFill>
                  <a:srgbClr val="000000"/>
                </a:solidFill>
                <a:latin typeface="Fira Sans Extra Condensed"/>
                <a:ea typeface="Fira Sans Extra Condensed"/>
                <a:cs typeface="Fira Sans Extra Condensed"/>
                <a:sym typeface="Fira Sans Extra Condensed"/>
              </a:endParaRPr>
            </a:p>
          </p:txBody>
        </p:sp>
      </p:grpSp>
      <p:grpSp>
        <p:nvGrpSpPr>
          <p:cNvPr id="6" name="Google Shape;990;p26">
            <a:extLst>
              <a:ext uri="{FF2B5EF4-FFF2-40B4-BE49-F238E27FC236}">
                <a16:creationId xmlns:a16="http://schemas.microsoft.com/office/drawing/2014/main" id="{F6CC7307-CD9F-D1CB-ED5A-081023F9A171}"/>
              </a:ext>
            </a:extLst>
          </p:cNvPr>
          <p:cNvGrpSpPr/>
          <p:nvPr/>
        </p:nvGrpSpPr>
        <p:grpSpPr>
          <a:xfrm>
            <a:off x="678240" y="3301003"/>
            <a:ext cx="3097980" cy="604500"/>
            <a:chOff x="437159" y="4088400"/>
            <a:chExt cx="3416591" cy="604500"/>
          </a:xfrm>
        </p:grpSpPr>
        <p:sp>
          <p:nvSpPr>
            <p:cNvPr id="7" name="Google Shape;991;p26">
              <a:extLst>
                <a:ext uri="{FF2B5EF4-FFF2-40B4-BE49-F238E27FC236}">
                  <a16:creationId xmlns:a16="http://schemas.microsoft.com/office/drawing/2014/main" id="{41C52DD9-F7AF-43B1-99CA-4E8ED37BD84F}"/>
                </a:ext>
              </a:extLst>
            </p:cNvPr>
            <p:cNvSpPr/>
            <p:nvPr/>
          </p:nvSpPr>
          <p:spPr>
            <a:xfrm>
              <a:off x="3202144" y="4088400"/>
              <a:ext cx="651606" cy="604500"/>
            </a:xfrm>
            <a:prstGeom prst="ellipse">
              <a:avLst/>
            </a:prstGeom>
            <a:solidFill>
              <a:srgbClr val="00B05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06</a:t>
              </a:r>
              <a:endParaRPr sz="1800" b="1" dirty="0">
                <a:solidFill>
                  <a:schemeClr val="lt1"/>
                </a:solidFill>
                <a:latin typeface="Fira Sans Extra Condensed"/>
                <a:ea typeface="Fira Sans Extra Condensed"/>
                <a:cs typeface="Fira Sans Extra Condensed"/>
                <a:sym typeface="Fira Sans Extra Condensed"/>
              </a:endParaRPr>
            </a:p>
          </p:txBody>
        </p:sp>
        <p:sp>
          <p:nvSpPr>
            <p:cNvPr id="8" name="Google Shape;992;p26">
              <a:extLst>
                <a:ext uri="{FF2B5EF4-FFF2-40B4-BE49-F238E27FC236}">
                  <a16:creationId xmlns:a16="http://schemas.microsoft.com/office/drawing/2014/main" id="{12FE72EF-F1C6-55A1-544E-4D36672B50BD}"/>
                </a:ext>
              </a:extLst>
            </p:cNvPr>
            <p:cNvSpPr txBox="1"/>
            <p:nvPr/>
          </p:nvSpPr>
          <p:spPr>
            <a:xfrm>
              <a:off x="437159" y="4190022"/>
              <a:ext cx="24987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sz="1800" b="1" dirty="0">
                  <a:solidFill>
                    <a:srgbClr val="000000"/>
                  </a:solidFill>
                  <a:latin typeface="Fira Sans Extra Condensed"/>
                  <a:ea typeface="Fira Sans Extra Condensed"/>
                  <a:cs typeface="Fira Sans Extra Condensed"/>
                  <a:sym typeface="Fira Sans Extra Condensed"/>
                </a:rPr>
                <a:t>Gradient Descent</a:t>
              </a:r>
              <a:endParaRPr sz="1800" b="1" dirty="0">
                <a:solidFill>
                  <a:srgbClr val="000000"/>
                </a:solidFill>
                <a:latin typeface="Fira Sans Extra Condensed"/>
                <a:ea typeface="Fira Sans Extra Condensed"/>
                <a:cs typeface="Fira Sans Extra Condensed"/>
                <a:sym typeface="Fira Sans Extra Condensed"/>
              </a:endParaRPr>
            </a:p>
          </p:txBody>
        </p:sp>
      </p:grpSp>
      <p:grpSp>
        <p:nvGrpSpPr>
          <p:cNvPr id="15" name="Google Shape;990;p26">
            <a:extLst>
              <a:ext uri="{FF2B5EF4-FFF2-40B4-BE49-F238E27FC236}">
                <a16:creationId xmlns:a16="http://schemas.microsoft.com/office/drawing/2014/main" id="{1039BBB5-94CF-FA6E-71AD-388C2A63260E}"/>
              </a:ext>
            </a:extLst>
          </p:cNvPr>
          <p:cNvGrpSpPr/>
          <p:nvPr/>
        </p:nvGrpSpPr>
        <p:grpSpPr>
          <a:xfrm>
            <a:off x="678240" y="3774760"/>
            <a:ext cx="3097980" cy="604500"/>
            <a:chOff x="437159" y="4088400"/>
            <a:chExt cx="3416591" cy="604500"/>
          </a:xfrm>
        </p:grpSpPr>
        <p:sp>
          <p:nvSpPr>
            <p:cNvPr id="16" name="Google Shape;991;p26">
              <a:extLst>
                <a:ext uri="{FF2B5EF4-FFF2-40B4-BE49-F238E27FC236}">
                  <a16:creationId xmlns:a16="http://schemas.microsoft.com/office/drawing/2014/main" id="{E9A52DF0-F68B-CA2D-2577-2145A7AF3BBF}"/>
                </a:ext>
              </a:extLst>
            </p:cNvPr>
            <p:cNvSpPr/>
            <p:nvPr/>
          </p:nvSpPr>
          <p:spPr>
            <a:xfrm>
              <a:off x="3202144" y="4088400"/>
              <a:ext cx="651606" cy="604500"/>
            </a:xfrm>
            <a:prstGeom prst="ellipse">
              <a:avLst/>
            </a:prstGeom>
            <a:solidFill>
              <a:schemeClr val="accent5">
                <a:lumMod val="40000"/>
                <a:lumOff val="6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07</a:t>
              </a:r>
              <a:endParaRPr sz="1800" b="1" dirty="0">
                <a:solidFill>
                  <a:schemeClr val="lt1"/>
                </a:solidFill>
                <a:latin typeface="Fira Sans Extra Condensed"/>
                <a:ea typeface="Fira Sans Extra Condensed"/>
                <a:cs typeface="Fira Sans Extra Condensed"/>
                <a:sym typeface="Fira Sans Extra Condensed"/>
              </a:endParaRPr>
            </a:p>
          </p:txBody>
        </p:sp>
        <p:sp>
          <p:nvSpPr>
            <p:cNvPr id="17" name="Google Shape;992;p26">
              <a:extLst>
                <a:ext uri="{FF2B5EF4-FFF2-40B4-BE49-F238E27FC236}">
                  <a16:creationId xmlns:a16="http://schemas.microsoft.com/office/drawing/2014/main" id="{8C1B8F2F-D9AC-FC8F-7D4E-090839F6490D}"/>
                </a:ext>
              </a:extLst>
            </p:cNvPr>
            <p:cNvSpPr txBox="1"/>
            <p:nvPr/>
          </p:nvSpPr>
          <p:spPr>
            <a:xfrm>
              <a:off x="437159" y="4190022"/>
              <a:ext cx="24987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sz="1800" b="1" dirty="0">
                  <a:solidFill>
                    <a:srgbClr val="000000"/>
                  </a:solidFill>
                  <a:latin typeface="Fira Sans Extra Condensed"/>
                  <a:ea typeface="Fira Sans Extra Condensed"/>
                  <a:cs typeface="Fira Sans Extra Condensed"/>
                  <a:sym typeface="Fira Sans Extra Condensed"/>
                </a:rPr>
                <a:t>SVM</a:t>
              </a:r>
              <a:endParaRPr sz="1800" b="1" dirty="0">
                <a:solidFill>
                  <a:srgbClr val="000000"/>
                </a:solidFill>
                <a:latin typeface="Fira Sans Extra Condensed"/>
                <a:ea typeface="Fira Sans Extra Condensed"/>
                <a:cs typeface="Fira Sans Extra Condensed"/>
                <a:sym typeface="Fira Sans Extra Condensed"/>
              </a:endParaRPr>
            </a:p>
          </p:txBody>
        </p:sp>
      </p:grpSp>
      <p:cxnSp>
        <p:nvCxnSpPr>
          <p:cNvPr id="21" name="Google Shape;999;p26">
            <a:extLst>
              <a:ext uri="{FF2B5EF4-FFF2-40B4-BE49-F238E27FC236}">
                <a16:creationId xmlns:a16="http://schemas.microsoft.com/office/drawing/2014/main" id="{1EB6DCC7-68DE-D2E7-72CC-A204619ABC6C}"/>
              </a:ext>
            </a:extLst>
          </p:cNvPr>
          <p:cNvCxnSpPr>
            <a:cxnSpLocks/>
            <a:stCxn id="995" idx="1"/>
            <a:endCxn id="3" idx="6"/>
          </p:cNvCxnSpPr>
          <p:nvPr/>
        </p:nvCxnSpPr>
        <p:spPr>
          <a:xfrm flipH="1">
            <a:off x="3795584" y="2399890"/>
            <a:ext cx="3135581" cy="725213"/>
          </a:xfrm>
          <a:prstGeom prst="straightConnector1">
            <a:avLst/>
          </a:prstGeom>
          <a:noFill/>
          <a:ln w="9525" cap="flat" cmpd="sng">
            <a:solidFill>
              <a:schemeClr val="lt2"/>
            </a:solidFill>
            <a:prstDash val="solid"/>
            <a:round/>
            <a:headEnd type="none" w="med" len="med"/>
            <a:tailEnd type="none" w="med" len="med"/>
          </a:ln>
        </p:spPr>
      </p:cxnSp>
      <p:cxnSp>
        <p:nvCxnSpPr>
          <p:cNvPr id="24" name="Google Shape;999;p26">
            <a:extLst>
              <a:ext uri="{FF2B5EF4-FFF2-40B4-BE49-F238E27FC236}">
                <a16:creationId xmlns:a16="http://schemas.microsoft.com/office/drawing/2014/main" id="{A73E9EAB-6106-6887-11B0-48831A88F38E}"/>
              </a:ext>
            </a:extLst>
          </p:cNvPr>
          <p:cNvCxnSpPr>
            <a:cxnSpLocks/>
            <a:stCxn id="995" idx="3"/>
            <a:endCxn id="7" idx="6"/>
          </p:cNvCxnSpPr>
          <p:nvPr/>
        </p:nvCxnSpPr>
        <p:spPr>
          <a:xfrm flipH="1">
            <a:off x="3776220" y="2518260"/>
            <a:ext cx="3154945" cy="1084993"/>
          </a:xfrm>
          <a:prstGeom prst="straightConnector1">
            <a:avLst/>
          </a:prstGeom>
          <a:noFill/>
          <a:ln w="9525" cap="flat" cmpd="sng">
            <a:solidFill>
              <a:schemeClr val="lt2"/>
            </a:solidFill>
            <a:prstDash val="solid"/>
            <a:round/>
            <a:headEnd type="none" w="med" len="med"/>
            <a:tailEnd type="none" w="med" len="med"/>
          </a:ln>
        </p:spPr>
      </p:cxnSp>
      <p:cxnSp>
        <p:nvCxnSpPr>
          <p:cNvPr id="27" name="Google Shape;999;p26">
            <a:extLst>
              <a:ext uri="{FF2B5EF4-FFF2-40B4-BE49-F238E27FC236}">
                <a16:creationId xmlns:a16="http://schemas.microsoft.com/office/drawing/2014/main" id="{4DFE50EE-5247-376B-9847-A8A413385D2D}"/>
              </a:ext>
            </a:extLst>
          </p:cNvPr>
          <p:cNvCxnSpPr>
            <a:cxnSpLocks/>
            <a:stCxn id="995" idx="2"/>
            <a:endCxn id="16" idx="6"/>
          </p:cNvCxnSpPr>
          <p:nvPr/>
        </p:nvCxnSpPr>
        <p:spPr>
          <a:xfrm flipH="1">
            <a:off x="3776220" y="2459075"/>
            <a:ext cx="3130430" cy="1617935"/>
          </a:xfrm>
          <a:prstGeom prst="straightConnector1">
            <a:avLst/>
          </a:prstGeom>
          <a:noFill/>
          <a:ln w="9525" cap="flat" cmpd="sng">
            <a:solidFill>
              <a:schemeClr val="lt2"/>
            </a:solidFill>
            <a:prstDash val="solid"/>
            <a:round/>
            <a:headEnd type="none" w="med" len="med"/>
            <a:tailEnd type="none" w="med" len="med"/>
          </a:ln>
        </p:spPr>
      </p:cxnSp>
    </p:spTree>
  </p:cSld>
  <p:clrMapOvr>
    <a:masterClrMapping/>
  </p:clrMapOvr>
</p:sld>
</file>

<file path=ppt/theme/theme1.xml><?xml version="1.0" encoding="utf-8"?>
<a:theme xmlns:a="http://schemas.openxmlformats.org/drawingml/2006/main" name="Machine Learning Infographics by Slidesgo">
  <a:themeElements>
    <a:clrScheme name="Simple Light">
      <a:dk1>
        <a:srgbClr val="000000"/>
      </a:dk1>
      <a:lt1>
        <a:srgbClr val="FFFFFF"/>
      </a:lt1>
      <a:dk2>
        <a:srgbClr val="666666"/>
      </a:dk2>
      <a:lt2>
        <a:srgbClr val="D9D9D9"/>
      </a:lt2>
      <a:accent1>
        <a:srgbClr val="E4EA27"/>
      </a:accent1>
      <a:accent2>
        <a:srgbClr val="26EAB8"/>
      </a:accent2>
      <a:accent3>
        <a:srgbClr val="2776EA"/>
      </a:accent3>
      <a:accent4>
        <a:srgbClr val="E99B27"/>
      </a:accent4>
      <a:accent5>
        <a:srgbClr val="EA4827"/>
      </a:accent5>
      <a:accent6>
        <a:srgbClr val="8027EA"/>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TotalTime>
  <Words>931</Words>
  <Application>Microsoft Office PowerPoint</Application>
  <PresentationFormat>On-screen Show (16:9)</PresentationFormat>
  <Paragraphs>95</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Fira Sans Extra Condensed</vt:lpstr>
      <vt:lpstr>Roboto</vt:lpstr>
      <vt:lpstr>Arial</vt:lpstr>
      <vt:lpstr>Fira Sans Extra Condensed SemiBold</vt:lpstr>
      <vt:lpstr>Fira Code</vt:lpstr>
      <vt:lpstr>Machine Learning Infographics by Slidesgo</vt:lpstr>
      <vt:lpstr>Machine Learning Mini Project - 1 </vt:lpstr>
      <vt:lpstr>PowerPoint Presentation</vt:lpstr>
      <vt:lpstr>Topic Name</vt:lpstr>
      <vt:lpstr>Introduction</vt:lpstr>
      <vt:lpstr>PowerPoint Presentation</vt:lpstr>
      <vt:lpstr>PowerPoint Presentation</vt:lpstr>
      <vt:lpstr>Dataset Description</vt:lpstr>
      <vt:lpstr>Feature Selection</vt:lpstr>
      <vt:lpstr>Algorithms</vt:lpstr>
      <vt:lpstr>Result Comparison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Mini Project - 1 </dc:title>
  <cp:lastModifiedBy>sowrabh kumar</cp:lastModifiedBy>
  <cp:revision>8</cp:revision>
  <dcterms:modified xsi:type="dcterms:W3CDTF">2023-11-02T14:39:02Z</dcterms:modified>
</cp:coreProperties>
</file>