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sldIdLst>
    <p:sldId id="256" r:id="rId2"/>
    <p:sldId id="264" r:id="rId3"/>
    <p:sldId id="267" r:id="rId4"/>
    <p:sldId id="265" r:id="rId5"/>
    <p:sldId id="261" r:id="rId6"/>
    <p:sldId id="260" r:id="rId7"/>
    <p:sldId id="266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0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2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6978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29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0666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02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240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6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5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0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1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13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7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5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10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8/14/2018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6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65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ohnedwards.github.io/DatabaseReporter/" TargetMode="External"/><Relationship Id="rId2" Type="http://schemas.openxmlformats.org/officeDocument/2006/relationships/hyperlink" Target="https://github.com/rohnedwards/DatabaseReport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agicrohn" TargetMode="External"/><Relationship Id="rId2" Type="http://schemas.openxmlformats.org/officeDocument/2006/relationships/hyperlink" Target="https://rohnspowershellblog.wordpres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spsug.com/" TargetMode="External"/><Relationship Id="rId5" Type="http://schemas.openxmlformats.org/officeDocument/2006/relationships/hyperlink" Target="https://github.com/rohnedwards" TargetMode="External"/><Relationship Id="rId4" Type="http://schemas.openxmlformats.org/officeDocument/2006/relationships/hyperlink" Target="https://www.linkedin.com/in/rohn-edwards-417290134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Dynamic Commands with </a:t>
            </a:r>
            <a:r>
              <a:rPr lang="en-US" dirty="0" err="1" smtClean="0"/>
              <a:t>DatabaseReporter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Rohn Edwards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4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DatabaseReporter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 that helps create advanced PowerShell functions that interact with multiple data stores</a:t>
            </a:r>
          </a:p>
          <a:p>
            <a:pPr lvl="1"/>
            <a:r>
              <a:rPr lang="en-US" dirty="0" smtClean="0"/>
              <a:t>Relational Databases</a:t>
            </a:r>
          </a:p>
          <a:p>
            <a:pPr lvl="1"/>
            <a:r>
              <a:rPr lang="en-US" dirty="0" smtClean="0"/>
              <a:t>ODBC</a:t>
            </a:r>
          </a:p>
          <a:p>
            <a:pPr lvl="1"/>
            <a:r>
              <a:rPr lang="en-US" dirty="0" smtClean="0"/>
              <a:t>OLEDB</a:t>
            </a:r>
          </a:p>
          <a:p>
            <a:r>
              <a:rPr lang="en-US" dirty="0" smtClean="0"/>
              <a:t>Abstracts connection and SQL query details away from users</a:t>
            </a:r>
          </a:p>
          <a:p>
            <a:r>
              <a:rPr lang="en-US" dirty="0" smtClean="0"/>
              <a:t>Turns queries you find yourself repeating into simpler PowerShell style </a:t>
            </a:r>
            <a:r>
              <a:rPr lang="en-US" dirty="0" smtClean="0"/>
              <a:t>commands</a:t>
            </a:r>
            <a:r>
              <a:rPr lang="en-US" dirty="0"/>
              <a:t> </a:t>
            </a:r>
            <a:r>
              <a:rPr lang="en-US" dirty="0" smtClean="0"/>
              <a:t>that can be grouped together into modules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630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DatabaseReporter</a:t>
            </a:r>
            <a:r>
              <a:rPr lang="en-US" dirty="0" smtClean="0"/>
              <a:t>?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85" y="1662858"/>
            <a:ext cx="6468378" cy="261021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082" y="4456893"/>
            <a:ext cx="5763429" cy="196242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080892" y="3970418"/>
            <a:ext cx="1074380" cy="6053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20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I Get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github.com/rohnedwards/DatabaseReporter</a:t>
            </a:r>
            <a:endParaRPr lang="en-US" dirty="0" smtClean="0"/>
          </a:p>
          <a:p>
            <a:r>
              <a:rPr lang="en-US" dirty="0"/>
              <a:t>Documentation: </a:t>
            </a:r>
            <a:r>
              <a:rPr lang="en-US" dirty="0">
                <a:hlinkClick r:id="rId3"/>
              </a:rPr>
              <a:t>https://rohnedwards.github.io/DatabaseReporter/</a:t>
            </a:r>
            <a:endParaRPr lang="en-US" dirty="0"/>
          </a:p>
          <a:p>
            <a:r>
              <a:rPr lang="en-US" dirty="0" smtClean="0"/>
              <a:t>Steps to use it: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Save </a:t>
            </a:r>
            <a:r>
              <a:rPr lang="en-US" b="1" i="1" dirty="0" smtClean="0"/>
              <a:t>DatabaseReporter.ps1 </a:t>
            </a:r>
            <a:r>
              <a:rPr lang="en-US" dirty="0" smtClean="0"/>
              <a:t>with other module files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Dot source file inside module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Call </a:t>
            </a:r>
            <a:r>
              <a:rPr lang="en-US" b="1" i="1" dirty="0" err="1" smtClean="0"/>
              <a:t>DbReaderCommand</a:t>
            </a:r>
            <a:r>
              <a:rPr lang="en-US" dirty="0" smtClean="0"/>
              <a:t> to define a </a:t>
            </a:r>
            <a:r>
              <a:rPr lang="en-US" dirty="0" smtClean="0"/>
              <a:t>function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4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60868"/>
          </a:xfrm>
        </p:spPr>
        <p:txBody>
          <a:bodyPr/>
          <a:lstStyle/>
          <a:p>
            <a:r>
              <a:rPr lang="en-US" dirty="0" smtClean="0"/>
              <a:t>Creating a Command with </a:t>
            </a:r>
            <a:r>
              <a:rPr lang="en-US" dirty="0" err="1" smtClean="0"/>
              <a:t>DbReaderCommand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AutoNum type="arabicPeriod"/>
            </a:pPr>
            <a:r>
              <a:rPr lang="en-US" dirty="0" smtClean="0"/>
              <a:t>Identify source</a:t>
            </a:r>
          </a:p>
          <a:p>
            <a:pPr lvl="1"/>
            <a:r>
              <a:rPr lang="en-US" dirty="0" smtClean="0"/>
              <a:t>RDBMS (SQL Server, SQLite, MS Access, MySQL, PostgreSQL,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Spreadsheet</a:t>
            </a:r>
          </a:p>
          <a:p>
            <a:pPr lvl="1"/>
            <a:r>
              <a:rPr lang="en-US" dirty="0" smtClean="0"/>
              <a:t>CSV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Figure out how .NET connects to it via </a:t>
            </a:r>
            <a:r>
              <a:rPr lang="en-US" dirty="0" err="1" smtClean="0"/>
              <a:t>DbConnection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You’ll need the “connection string”</a:t>
            </a:r>
          </a:p>
          <a:p>
            <a:pPr lvl="1"/>
            <a:r>
              <a:rPr lang="en-US" dirty="0" smtClean="0"/>
              <a:t>Lots of built </a:t>
            </a:r>
            <a:r>
              <a:rPr lang="en-US" dirty="0"/>
              <a:t>in </a:t>
            </a:r>
            <a:r>
              <a:rPr lang="en-US" dirty="0" err="1" smtClean="0"/>
              <a:t>System.Data.Common.DbConnection</a:t>
            </a:r>
            <a:r>
              <a:rPr lang="en-US" dirty="0" smtClean="0"/>
              <a:t> types</a:t>
            </a:r>
          </a:p>
          <a:p>
            <a:pPr lvl="2"/>
            <a:r>
              <a:rPr lang="en-US" dirty="0" err="1" smtClean="0"/>
              <a:t>SqlConnection</a:t>
            </a:r>
            <a:endParaRPr lang="en-US" dirty="0" smtClean="0"/>
          </a:p>
          <a:p>
            <a:pPr lvl="2"/>
            <a:r>
              <a:rPr lang="en-US" dirty="0" err="1" smtClean="0"/>
              <a:t>OdbcConnection</a:t>
            </a:r>
            <a:endParaRPr lang="en-US" dirty="0" smtClean="0"/>
          </a:p>
          <a:p>
            <a:pPr lvl="2"/>
            <a:r>
              <a:rPr lang="en-US" dirty="0" err="1" smtClean="0"/>
              <a:t>OleDbConnection</a:t>
            </a:r>
            <a:endParaRPr lang="en-US" dirty="0" smtClean="0"/>
          </a:p>
          <a:p>
            <a:pPr lvl="1"/>
            <a:r>
              <a:rPr lang="en-US" dirty="0" smtClean="0"/>
              <a:t>Third party libraries are available via Add-Type that inherit from </a:t>
            </a:r>
            <a:r>
              <a:rPr lang="en-US" dirty="0" err="1" smtClean="0"/>
              <a:t>DbConnection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Identify useful SQL queries</a:t>
            </a:r>
          </a:p>
          <a:p>
            <a:pPr lvl="1"/>
            <a:r>
              <a:rPr lang="en-US" dirty="0" smtClean="0"/>
              <a:t>The more complicated, the better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Create advanced function </a:t>
            </a:r>
            <a:r>
              <a:rPr lang="en-US" dirty="0" err="1" smtClean="0">
                <a:sym typeface="Wingdings" panose="05000000000000000000" pitchFamily="2" charset="2"/>
              </a:rPr>
              <a:t>param</a:t>
            </a:r>
            <a:r>
              <a:rPr lang="en-US" dirty="0" smtClean="0">
                <a:sym typeface="Wingdings" panose="05000000000000000000" pitchFamily="2" charset="2"/>
              </a:rPr>
              <a:t> block with extra attributes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358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/>
            </a:r>
            <a:br>
              <a:rPr lang="en-US" dirty="0" smtClean="0"/>
            </a:br>
            <a:r>
              <a:rPr lang="en-US" sz="8000" dirty="0" smtClean="0"/>
              <a:t>Demo</a:t>
            </a:r>
            <a:endParaRPr lang="en-US" sz="8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Code </a:t>
            </a:r>
            <a:r>
              <a:rPr lang="en-US" sz="3200" dirty="0"/>
              <a:t>can be found here:</a:t>
            </a:r>
            <a:br>
              <a:rPr lang="en-US" sz="3200" dirty="0"/>
            </a:br>
            <a:r>
              <a:rPr lang="en-US" sz="3200" dirty="0"/>
              <a:t>github.com/rohnedwards/Presentations/</a:t>
            </a:r>
          </a:p>
        </p:txBody>
      </p:sp>
    </p:spTree>
    <p:extLst>
      <p:ext uri="{BB962C8B-B14F-4D97-AF65-F5344CB8AC3E}">
        <p14:creationId xmlns:p14="http://schemas.microsoft.com/office/powerpoint/2010/main" val="400085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Blog: </a:t>
            </a:r>
            <a:r>
              <a:rPr lang="en-US" dirty="0" smtClean="0">
                <a:hlinkClick r:id="rId2"/>
              </a:rPr>
              <a:t>rohnspowershellblog.wordpress.com</a:t>
            </a:r>
            <a:endParaRPr lang="en-US" dirty="0" smtClean="0"/>
          </a:p>
          <a:p>
            <a:r>
              <a:rPr lang="en-US" dirty="0"/>
              <a:t>Twitter: </a:t>
            </a:r>
            <a:r>
              <a:rPr lang="en-US" dirty="0">
                <a:hlinkClick r:id="rId3"/>
              </a:rPr>
              <a:t>@magicrohn</a:t>
            </a:r>
            <a:endParaRPr lang="en-US" dirty="0"/>
          </a:p>
          <a:p>
            <a:r>
              <a:rPr lang="en-US" dirty="0"/>
              <a:t>LinkedIn: </a:t>
            </a:r>
            <a:r>
              <a:rPr lang="en-US" dirty="0">
                <a:hlinkClick r:id="rId4"/>
              </a:rPr>
              <a:t>linkedin.com/in/rohn-edwards-417290134/</a:t>
            </a:r>
            <a:endParaRPr lang="en-US" dirty="0"/>
          </a:p>
          <a:p>
            <a:r>
              <a:rPr lang="en-US" dirty="0"/>
              <a:t>GitHub: </a:t>
            </a:r>
            <a:r>
              <a:rPr lang="en-US" dirty="0">
                <a:hlinkClick r:id="rId5"/>
              </a:rPr>
              <a:t>github.com/rohnedwards</a:t>
            </a:r>
            <a:endParaRPr lang="en-US" dirty="0"/>
          </a:p>
          <a:p>
            <a:r>
              <a:rPr lang="en-US" dirty="0"/>
              <a:t>User Group: </a:t>
            </a:r>
            <a:r>
              <a:rPr lang="en-US" dirty="0">
                <a:hlinkClick r:id="rId6"/>
              </a:rPr>
              <a:t>www.mspsug.com</a:t>
            </a: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660073"/>
            <a:ext cx="8596668" cy="1867375"/>
          </a:xfrm>
        </p:spPr>
        <p:txBody>
          <a:bodyPr>
            <a:normAutofit fontScale="90000"/>
          </a:bodyPr>
          <a:lstStyle/>
          <a:p>
            <a:pPr algn="r"/>
            <a:r>
              <a:rPr lang="en-US" sz="8000" dirty="0" smtClean="0"/>
              <a:t>Questions?</a:t>
            </a:r>
            <a:br>
              <a:rPr lang="en-US" sz="8000" dirty="0" smtClean="0"/>
            </a:b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21843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3266</TotalTime>
  <Words>211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</vt:lpstr>
      <vt:lpstr>Creating Dynamic Commands with DatabaseReporter</vt:lpstr>
      <vt:lpstr>What is DatabaseReporter?</vt:lpstr>
      <vt:lpstr>What is DatabaseReporter? (cont)</vt:lpstr>
      <vt:lpstr>Where Do I Get It?</vt:lpstr>
      <vt:lpstr>Creating a Command with DbReaderCommand</vt:lpstr>
      <vt:lpstr> Demo</vt:lpstr>
      <vt:lpstr>Contact Info</vt:lpstr>
      <vt:lpstr>Questions?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Rohn Edwards</dc:creator>
  <cp:lastModifiedBy>Rohn Edwards</cp:lastModifiedBy>
  <cp:revision>12</cp:revision>
  <dcterms:created xsi:type="dcterms:W3CDTF">2018-08-10T18:09:06Z</dcterms:created>
  <dcterms:modified xsi:type="dcterms:W3CDTF">2018-08-14T23:57:30Z</dcterms:modified>
</cp:coreProperties>
</file>