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4" r:id="rId3"/>
    <p:sldId id="268" r:id="rId4"/>
    <p:sldId id="270" r:id="rId5"/>
    <p:sldId id="260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97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6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0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3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nedwards/Presentations/tree/master/MSPSUG_2019031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gicrohn" TargetMode="External"/><Relationship Id="rId2" Type="http://schemas.openxmlformats.org/officeDocument/2006/relationships/hyperlink" Target="https://rohnspowershellblog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spsug.com/" TargetMode="External"/><Relationship Id="rId5" Type="http://schemas.openxmlformats.org/officeDocument/2006/relationships/hyperlink" Target="https://github.com/rohnedwards" TargetMode="External"/><Relationship Id="rId4" Type="http://schemas.openxmlformats.org/officeDocument/2006/relationships/hyperlink" Target="https://www.linkedin.com/in/rohn-edwards-41729013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PowerShell's Type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Rohn Edwards</a:t>
            </a:r>
          </a:p>
        </p:txBody>
      </p:sp>
    </p:spTree>
    <p:extLst>
      <p:ext uri="{BB962C8B-B14F-4D97-AF65-F5344CB8AC3E}">
        <p14:creationId xmlns:p14="http://schemas.microsoft.com/office/powerpoint/2010/main" val="5291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Parts of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Adapted Type System</a:t>
            </a:r>
          </a:p>
          <a:p>
            <a:pPr lvl="1"/>
            <a:r>
              <a:rPr lang="en-US" dirty="0"/>
              <a:t>Provides a unified experience among different object types, e.g., .NET objects, COM objects, CIM instances, XML nodes, etc.</a:t>
            </a:r>
          </a:p>
          <a:p>
            <a:pPr lvl="1"/>
            <a:r>
              <a:rPr lang="en-US" dirty="0"/>
              <a:t>Adds actual .NET members to the final objects, e.g., Property, Method, Event</a:t>
            </a:r>
          </a:p>
          <a:p>
            <a:pPr lvl="1"/>
            <a:r>
              <a:rPr lang="en-US" dirty="0"/>
              <a:t>Feature of the engine that’s not easy to extend</a:t>
            </a:r>
          </a:p>
          <a:p>
            <a:r>
              <a:rPr lang="en-US" dirty="0"/>
              <a:t>Extended Type System</a:t>
            </a:r>
          </a:p>
          <a:p>
            <a:pPr lvl="1"/>
            <a:r>
              <a:rPr lang="en-US" dirty="0"/>
              <a:t>Adds members that help make objects more </a:t>
            </a:r>
            <a:r>
              <a:rPr lang="en-US" dirty="0" smtClean="0"/>
              <a:t>usable (“Object Normalization”)</a:t>
            </a:r>
            <a:endParaRPr lang="en-US" dirty="0"/>
          </a:p>
          <a:p>
            <a:pPr lvl="1"/>
            <a:r>
              <a:rPr lang="en-US" dirty="0"/>
              <a:t>Adds synthetic (fake) members, e.g., </a:t>
            </a:r>
            <a:r>
              <a:rPr lang="en-US" dirty="0" err="1"/>
              <a:t>NoteProperty</a:t>
            </a:r>
            <a:r>
              <a:rPr lang="en-US" dirty="0"/>
              <a:t>, </a:t>
            </a:r>
            <a:r>
              <a:rPr lang="en-US" dirty="0" err="1"/>
              <a:t>ScriptProperty</a:t>
            </a:r>
            <a:r>
              <a:rPr lang="en-US" dirty="0"/>
              <a:t>, </a:t>
            </a:r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/>
              <a:t>Very easily extended</a:t>
            </a:r>
          </a:p>
        </p:txBody>
      </p:sp>
    </p:spTree>
    <p:extLst>
      <p:ext uri="{BB962C8B-B14F-4D97-AF65-F5344CB8AC3E}">
        <p14:creationId xmlns:p14="http://schemas.microsoft.com/office/powerpoint/2010/main" val="5263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F906-2DDD-4440-A13A-5305C86B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PSObject</a:t>
            </a:r>
            <a:r>
              <a:rPr lang="en-US" dirty="0"/>
              <a:t> </a:t>
            </a:r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E1EE-520F-472F-9D2D-915B11E7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object for (almost) everything</a:t>
            </a:r>
          </a:p>
          <a:p>
            <a:r>
              <a:rPr lang="en-US" dirty="0"/>
              <a:t>Mostly transparent</a:t>
            </a:r>
          </a:p>
          <a:p>
            <a:r>
              <a:rPr lang="en-US" dirty="0" smtClean="0"/>
              <a:t>Provides some hidden properties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sbase</a:t>
            </a:r>
            <a:r>
              <a:rPr lang="en-US" dirty="0" smtClean="0"/>
              <a:t> – Plain .NET object members</a:t>
            </a:r>
          </a:p>
          <a:p>
            <a:pPr lvl="1"/>
            <a:r>
              <a:rPr lang="en-US" dirty="0" err="1" smtClean="0"/>
              <a:t>psadapted</a:t>
            </a:r>
            <a:r>
              <a:rPr lang="en-US" dirty="0" smtClean="0"/>
              <a:t> – The members added (or made visible) by the Adapted Type System</a:t>
            </a:r>
          </a:p>
          <a:p>
            <a:pPr lvl="1"/>
            <a:r>
              <a:rPr lang="en-US" dirty="0" err="1" smtClean="0"/>
              <a:t>psextended</a:t>
            </a:r>
            <a:r>
              <a:rPr lang="en-US" dirty="0" smtClean="0"/>
              <a:t> – The members added by the Extended Type System</a:t>
            </a:r>
          </a:p>
          <a:p>
            <a:pPr lvl="2"/>
            <a:r>
              <a:rPr lang="en-US" dirty="0" smtClean="0"/>
              <a:t>This includes members added by you</a:t>
            </a:r>
          </a:p>
          <a:p>
            <a:pPr lvl="1"/>
            <a:r>
              <a:rPr lang="en-US" dirty="0" err="1" smtClean="0"/>
              <a:t>pstypenames</a:t>
            </a:r>
            <a:r>
              <a:rPr lang="en-US" dirty="0" smtClean="0"/>
              <a:t> – A list of the inheritance tree for an object. This can include fake types that the Extended Type System can use to add members.</a:t>
            </a:r>
          </a:p>
          <a:p>
            <a:r>
              <a:rPr lang="en-US" dirty="0" smtClean="0"/>
              <a:t>The final view of the object is the combination of the </a:t>
            </a:r>
            <a:r>
              <a:rPr lang="en-US" dirty="0" err="1" smtClean="0"/>
              <a:t>psbase</a:t>
            </a:r>
            <a:r>
              <a:rPr lang="en-US" dirty="0" smtClean="0"/>
              <a:t> + </a:t>
            </a:r>
            <a:r>
              <a:rPr lang="en-US" dirty="0" err="1" smtClean="0"/>
              <a:t>psadapted</a:t>
            </a:r>
            <a:r>
              <a:rPr lang="en-US" dirty="0" smtClean="0"/>
              <a:t> + </a:t>
            </a:r>
            <a:r>
              <a:rPr lang="en-US" dirty="0" err="1" smtClean="0"/>
              <a:t>psextended</a:t>
            </a:r>
            <a:r>
              <a:rPr lang="en-US" dirty="0" smtClean="0"/>
              <a:t>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</a:t>
            </a:r>
            <a:r>
              <a:rPr lang="en-US" dirty="0"/>
              <a:t>to Extend </a:t>
            </a:r>
            <a:r>
              <a:rPr lang="en-US" dirty="0" smtClean="0"/>
              <a:t>an Object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Select-Object</a:t>
            </a:r>
          </a:p>
          <a:p>
            <a:pPr lvl="1"/>
            <a:r>
              <a:rPr lang="en-US" dirty="0" smtClean="0"/>
              <a:t>* This actually creates a new object instead of extending an existing one</a:t>
            </a:r>
          </a:p>
          <a:p>
            <a:r>
              <a:rPr lang="en-US" dirty="0" smtClean="0"/>
              <a:t>Add-Member</a:t>
            </a:r>
          </a:p>
          <a:p>
            <a:r>
              <a:rPr lang="en-US" dirty="0" smtClean="0"/>
              <a:t>Update-</a:t>
            </a:r>
            <a:r>
              <a:rPr lang="en-US" dirty="0" err="1" smtClean="0"/>
              <a:t>TypeData</a:t>
            </a:r>
            <a:endParaRPr lang="en-US" dirty="0" smtClean="0"/>
          </a:p>
          <a:p>
            <a:pPr lvl="1"/>
            <a:r>
              <a:rPr lang="en-US" dirty="0" smtClean="0"/>
              <a:t>PS1XML</a:t>
            </a:r>
          </a:p>
          <a:p>
            <a:pPr lvl="1"/>
            <a:r>
              <a:rPr lang="en-US" dirty="0" smtClean="0"/>
              <a:t>Add-Member style parameters</a:t>
            </a:r>
          </a:p>
        </p:txBody>
      </p:sp>
    </p:spTree>
    <p:extLst>
      <p:ext uri="{BB962C8B-B14F-4D97-AF65-F5344CB8AC3E}">
        <p14:creationId xmlns:p14="http://schemas.microsoft.com/office/powerpoint/2010/main" val="10970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en-US" sz="8000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9574496" cy="1570962"/>
          </a:xfrm>
        </p:spPr>
        <p:txBody>
          <a:bodyPr>
            <a:normAutofit/>
          </a:bodyPr>
          <a:lstStyle/>
          <a:p>
            <a:r>
              <a:rPr lang="en-US" sz="2000" dirty="0"/>
              <a:t>Code can be found here: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github.com/rohnedwards/Presentations/tree/master/MSPSUG_20190312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08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rohnspowershellblog.wordpress.com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@magicrohn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linkedin.com/in/rohn-edwards-417290134/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github.com/rohnedwards</a:t>
            </a:r>
            <a:endParaRPr lang="en-US" dirty="0"/>
          </a:p>
          <a:p>
            <a:r>
              <a:rPr lang="en-US" dirty="0"/>
              <a:t>User Group: </a:t>
            </a:r>
            <a:r>
              <a:rPr lang="en-US" dirty="0">
                <a:hlinkClick r:id="rId6"/>
              </a:rPr>
              <a:t>www.mspsug.com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660073"/>
            <a:ext cx="8596668" cy="1867375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Questions?</a:t>
            </a: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8439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3438</TotalTime>
  <Words>251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 to PowerShell's Type System</vt:lpstr>
      <vt:lpstr>Two Main Parts of Type System</vt:lpstr>
      <vt:lpstr>PSObject Adapter</vt:lpstr>
      <vt:lpstr>Ways to Extend an Object </vt:lpstr>
      <vt:lpstr> Demo</vt:lpstr>
      <vt:lpstr>Contact Info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Rohn Edwards</dc:creator>
  <cp:lastModifiedBy>Edwards, Rohn O.</cp:lastModifiedBy>
  <cp:revision>23</cp:revision>
  <dcterms:created xsi:type="dcterms:W3CDTF">2018-08-10T18:09:06Z</dcterms:created>
  <dcterms:modified xsi:type="dcterms:W3CDTF">2019-03-12T19:02:39Z</dcterms:modified>
</cp:coreProperties>
</file>