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2264833"/>
            <a:ext cx="8556625" cy="1494118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425C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3797049"/>
            <a:ext cx="7316258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14" name="Picture 13" descr="Summit-Horiz-Logo-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436033"/>
            <a:ext cx="8442383" cy="1553633"/>
          </a:xfrm>
          <a:prstGeom prst="rect">
            <a:avLst/>
          </a:prstGeom>
        </p:spPr>
      </p:pic>
      <p:pic>
        <p:nvPicPr>
          <p:cNvPr id="16" name="Picture 15" descr="logo-and-squar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4720166"/>
            <a:ext cx="34544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82576" y="5917280"/>
            <a:ext cx="48503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Access session recordings via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PowerShell.org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1647296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018896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190499" y="-95244"/>
            <a:ext cx="50165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800" dirty="0" smtClean="0">
                <a:solidFill>
                  <a:schemeClr val="bg2"/>
                </a:solidFill>
              </a:rPr>
              <a:t>demo</a:t>
            </a:r>
            <a:endParaRPr lang="en-US" sz="13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2337858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699933"/>
            <a:ext cx="5638800" cy="81915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9" y="5883462"/>
            <a:ext cx="847537" cy="84753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PowerShellSummit.org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705" r:id="rId5"/>
    <p:sldLayoutId id="2147483690" r:id="rId6"/>
    <p:sldLayoutId id="2147483691" r:id="rId7"/>
    <p:sldLayoutId id="2147483695" r:id="rId8"/>
    <p:sldLayoutId id="2147483706" r:id="rId9"/>
    <p:sldLayoutId id="2147483696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425C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allery.technet.microsoft.com/scriptcenter/PowerShellAccessControl-d3be7b8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psug.com/" TargetMode="External"/><Relationship Id="rId2" Type="http://schemas.openxmlformats.org/officeDocument/2006/relationships/hyperlink" Target="http://rohnspowershellblog.wordpres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agicrohn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Access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Using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fill out an online session evaluation – they are an important part of making the Summit great!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Recorded sessions are posted on the </a:t>
            </a:r>
            <a:r>
              <a:rPr lang="en-US" dirty="0" err="1" smtClean="0"/>
              <a:t>PowerShell.org</a:t>
            </a:r>
            <a:r>
              <a:rPr lang="en-US" dirty="0" smtClean="0"/>
              <a:t> YouTube channel. Visit </a:t>
            </a:r>
            <a:r>
              <a:rPr lang="en-US" dirty="0" err="1" smtClean="0"/>
              <a:t>PowerShell.org</a:t>
            </a:r>
            <a:r>
              <a:rPr lang="en-US" dirty="0" smtClean="0"/>
              <a:t> for more information.</a:t>
            </a:r>
            <a:endParaRPr lang="en-US" dirty="0"/>
          </a:p>
        </p:txBody>
      </p:sp>
      <p:pic>
        <p:nvPicPr>
          <p:cNvPr id="7" name="Content Placeholder 6" descr="BES_07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85" b="-3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</a:t>
            </a:r>
          </a:p>
          <a:p>
            <a:r>
              <a:rPr lang="en-US" dirty="0" smtClean="0"/>
              <a:t>PowerShell Enthusiast</a:t>
            </a:r>
            <a:endParaRPr lang="en-US" dirty="0" smtClean="0"/>
          </a:p>
          <a:p>
            <a:r>
              <a:rPr lang="en-US" dirty="0" smtClean="0"/>
              <a:t>Co-founder </a:t>
            </a:r>
            <a:r>
              <a:rPr lang="en-US" dirty="0" smtClean="0"/>
              <a:t>of the Mississippi PowerShell User Group</a:t>
            </a:r>
          </a:p>
          <a:p>
            <a:r>
              <a:rPr lang="en-US" dirty="0" smtClean="0"/>
              <a:t>Winner of the Advanced Category in the 2012 Scripting </a:t>
            </a:r>
            <a:r>
              <a:rPr lang="en-US" dirty="0" smtClean="0"/>
              <a:t>Games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Access Control?</a:t>
            </a:r>
          </a:p>
          <a:p>
            <a:r>
              <a:rPr lang="en-US" dirty="0" smtClean="0"/>
              <a:t>How do you manage it?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 use PowerShell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Access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Who/what can access securable objects</a:t>
            </a:r>
          </a:p>
          <a:p>
            <a:r>
              <a:rPr lang="en-US" dirty="0" smtClean="0"/>
              <a:t>What access attempts generate audit events</a:t>
            </a:r>
          </a:p>
          <a:p>
            <a:r>
              <a:rPr lang="en-US" dirty="0" smtClean="0"/>
              <a:t>Controlled by a Security Descriptor (SD)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Discretionary Access Control List (DACL)</a:t>
            </a:r>
          </a:p>
          <a:p>
            <a:pPr lvl="1"/>
            <a:r>
              <a:rPr lang="en-US" dirty="0" smtClean="0"/>
              <a:t>System Access Control List (SACL)</a:t>
            </a:r>
          </a:p>
          <a:p>
            <a:r>
              <a:rPr lang="en-US" dirty="0" smtClean="0"/>
              <a:t>ACLs are lists of Access Control Entries (ACEs)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Principal</a:t>
            </a:r>
          </a:p>
          <a:p>
            <a:pPr lvl="1"/>
            <a:r>
              <a:rPr lang="en-US" dirty="0" smtClean="0"/>
              <a:t>Access Mask</a:t>
            </a:r>
          </a:p>
          <a:p>
            <a:pPr lvl="1"/>
            <a:r>
              <a:rPr lang="en-US" dirty="0" smtClean="0"/>
              <a:t>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 Editor (the ‘Security Tab’ GUI)</a:t>
            </a:r>
          </a:p>
          <a:p>
            <a:r>
              <a:rPr lang="en-US" dirty="0" smtClean="0"/>
              <a:t>Command line utilities (</a:t>
            </a:r>
            <a:r>
              <a:rPr lang="en-US" dirty="0" err="1" smtClean="0"/>
              <a:t>SubInAcl</a:t>
            </a:r>
            <a:r>
              <a:rPr lang="en-US" dirty="0" smtClean="0"/>
              <a:t>, </a:t>
            </a:r>
            <a:r>
              <a:rPr lang="en-US" dirty="0" err="1" smtClean="0"/>
              <a:t>icacls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PowerShell</a:t>
            </a:r>
          </a:p>
          <a:p>
            <a:pPr lvl="1"/>
            <a:r>
              <a:rPr lang="en-US" dirty="0" smtClean="0"/>
              <a:t>WMI</a:t>
            </a:r>
          </a:p>
          <a:p>
            <a:pPr lvl="1"/>
            <a:r>
              <a:rPr lang="en-US" dirty="0" smtClean="0"/>
              <a:t>.NET objects/Get-</a:t>
            </a:r>
            <a:r>
              <a:rPr lang="en-US" dirty="0" err="1" smtClean="0"/>
              <a:t>Acl</a:t>
            </a:r>
            <a:r>
              <a:rPr lang="en-US" dirty="0" smtClean="0"/>
              <a:t> and Set-</a:t>
            </a:r>
            <a:r>
              <a:rPr lang="en-US" dirty="0" err="1" smtClean="0"/>
              <a:t>Acl</a:t>
            </a:r>
            <a:endParaRPr lang="en-US" dirty="0" smtClean="0"/>
          </a:p>
          <a:p>
            <a:pPr lvl="1"/>
            <a:r>
              <a:rPr lang="en-US" dirty="0" smtClean="0"/>
              <a:t>Third party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Discoverable</a:t>
            </a:r>
            <a:endParaRPr lang="en-US" dirty="0" smtClean="0"/>
          </a:p>
          <a:p>
            <a:r>
              <a:rPr lang="en-US" dirty="0" smtClean="0"/>
              <a:t>Formatting system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DSC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0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Access Control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module that can supplement or replace the built-in PowerShell functionality</a:t>
            </a:r>
          </a:p>
          <a:p>
            <a:r>
              <a:rPr lang="en-US" dirty="0" smtClean="0"/>
              <a:t>Provides missing commands to manage SDs</a:t>
            </a:r>
          </a:p>
          <a:p>
            <a:r>
              <a:rPr lang="en-US" dirty="0" smtClean="0"/>
              <a:t>Works with more objects than the native commands</a:t>
            </a:r>
          </a:p>
          <a:p>
            <a:r>
              <a:rPr lang="en-US" dirty="0" smtClean="0"/>
              <a:t>Provides DSC resources</a:t>
            </a:r>
          </a:p>
          <a:p>
            <a:r>
              <a:rPr lang="en-US" dirty="0"/>
              <a:t>Available here: </a:t>
            </a:r>
            <a:r>
              <a:rPr lang="en-US" dirty="0">
                <a:hlinkClick r:id="rId2"/>
              </a:rPr>
              <a:t>http://gallery.technet.microsoft.com/scriptcenter/PowerShellAccessControl-d3be7b83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9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56269" cy="4140200"/>
          </a:xfrm>
        </p:spPr>
        <p:txBody>
          <a:bodyPr/>
          <a:lstStyle/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http://rohnspowershellblog.wordpress.com</a:t>
            </a:r>
            <a:endParaRPr lang="en-US" dirty="0" smtClean="0"/>
          </a:p>
          <a:p>
            <a:r>
              <a:rPr lang="en-US" dirty="0" smtClean="0"/>
              <a:t>User Group: </a:t>
            </a:r>
            <a:r>
              <a:rPr lang="en-US" dirty="0" smtClean="0">
                <a:hlinkClick r:id="rId3"/>
              </a:rPr>
              <a:t>http://mspsug.com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4"/>
              </a:rPr>
              <a:t>magicrohn@outlook.com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magicrohn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PowerShellorg">
      <a:dk1>
        <a:srgbClr val="000000"/>
      </a:dk1>
      <a:lt1>
        <a:sysClr val="window" lastClr="FFFFFF"/>
      </a:lt1>
      <a:dk2>
        <a:srgbClr val="2B142D"/>
      </a:dk2>
      <a:lt2>
        <a:srgbClr val="AFCEE6"/>
      </a:lt2>
      <a:accent1>
        <a:srgbClr val="2473BE"/>
      </a:accent1>
      <a:accent2>
        <a:srgbClr val="B35B20"/>
      </a:accent2>
      <a:accent3>
        <a:srgbClr val="BB1168"/>
      </a:accent3>
      <a:accent4>
        <a:srgbClr val="BB2622"/>
      </a:accent4>
      <a:accent5>
        <a:srgbClr val="58C322"/>
      </a:accent5>
      <a:accent6>
        <a:srgbClr val="6909BE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PSHSummit_4x3</Template>
  <TotalTime>1852</TotalTime>
  <Words>234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Rockwell</vt:lpstr>
      <vt:lpstr>Wingdings</vt:lpstr>
      <vt:lpstr>Advantage</vt:lpstr>
      <vt:lpstr>PowerShell Access Control</vt:lpstr>
      <vt:lpstr>About Me</vt:lpstr>
      <vt:lpstr>What We Will Cover</vt:lpstr>
      <vt:lpstr>What is Access Control?</vt:lpstr>
      <vt:lpstr>How to Manage Access Control</vt:lpstr>
      <vt:lpstr>Why PowerShell?</vt:lpstr>
      <vt:lpstr>PowerShell Access Control Module</vt:lpstr>
      <vt:lpstr>PowerPoint Presentation</vt:lpstr>
      <vt:lpstr>How to Contact Me</vt:lpstr>
      <vt:lpstr>Thank You</vt:lpstr>
    </vt:vector>
  </TitlesOfParts>
  <Company>Concentrated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rohn.edwards@gmail.com</dc:creator>
  <cp:lastModifiedBy>rohn.edwards@gmail.com</cp:lastModifiedBy>
  <cp:revision>11</cp:revision>
  <dcterms:created xsi:type="dcterms:W3CDTF">2015-04-11T00:32:07Z</dcterms:created>
  <dcterms:modified xsi:type="dcterms:W3CDTF">2015-04-18T02:40:41Z</dcterms:modified>
</cp:coreProperties>
</file>