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2" r:id="rId4"/>
    <p:sldId id="269" r:id="rId5"/>
    <p:sldId id="270" r:id="rId6"/>
    <p:sldId id="263" r:id="rId7"/>
    <p:sldId id="267" r:id="rId8"/>
    <p:sldId id="264" r:id="rId9"/>
    <p:sldId id="268" r:id="rId10"/>
    <p:sldId id="265" r:id="rId11"/>
    <p:sldId id="259" r:id="rId12"/>
    <p:sldId id="26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BE"/>
    <a:srgbClr val="425CB3"/>
    <a:srgbClr val="7222A1"/>
    <a:srgbClr val="B13C62"/>
    <a:srgbClr val="53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2264833"/>
            <a:ext cx="8556625" cy="1494118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425C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6" y="3797049"/>
            <a:ext cx="7316258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14" name="Picture 13" descr="Summit-Horiz-Logo-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4" y="436033"/>
            <a:ext cx="8442383" cy="1553633"/>
          </a:xfrm>
          <a:prstGeom prst="rect">
            <a:avLst/>
          </a:prstGeom>
        </p:spPr>
      </p:pic>
      <p:pic>
        <p:nvPicPr>
          <p:cNvPr id="16" name="Picture 15" descr="logo-and-square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4720166"/>
            <a:ext cx="34544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82576" y="5917280"/>
            <a:ext cx="48503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Access session recordings via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PowerShell.org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1647296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018896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50" y="228600"/>
            <a:ext cx="8826499" cy="551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190499" y="-95244"/>
            <a:ext cx="501650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800" dirty="0" smtClean="0">
                <a:solidFill>
                  <a:schemeClr val="bg2"/>
                </a:solidFill>
              </a:rPr>
              <a:t>demo</a:t>
            </a:r>
            <a:endParaRPr lang="en-US" sz="138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083" y="2337858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083" y="3699933"/>
            <a:ext cx="5638800" cy="81915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8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8475" y="1682750"/>
            <a:ext cx="7556500" cy="46783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228600" indent="0">
              <a:buNone/>
              <a:defRPr sz="1400">
                <a:latin typeface="Consolas"/>
                <a:cs typeface="Consolas"/>
              </a:defRPr>
            </a:lvl2pPr>
            <a:lvl3pPr marL="457200" indent="0">
              <a:buNone/>
              <a:defRPr sz="1400">
                <a:latin typeface="Consolas"/>
                <a:cs typeface="Consolas"/>
              </a:defRPr>
            </a:lvl3pPr>
            <a:lvl4pPr marL="685800" indent="0">
              <a:buNone/>
              <a:defRPr sz="1400">
                <a:latin typeface="Consolas"/>
                <a:cs typeface="Consolas"/>
              </a:defRPr>
            </a:lvl4pPr>
            <a:lvl5pPr marL="914400" indent="0">
              <a:buNone/>
              <a:defRPr sz="14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5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498474" cy="484094"/>
          </a:xfrm>
          <a:prstGeom prst="rect">
            <a:avLst/>
          </a:prstGeom>
          <a:solidFill>
            <a:srgbClr val="2473B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8475" y="0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" y="484094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" y="968188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98474" y="484094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6949" y="0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49" y="5883462"/>
            <a:ext cx="847537" cy="84753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98475" y="6423222"/>
            <a:ext cx="755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PowerShellSummit.org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705" r:id="rId5"/>
    <p:sldLayoutId id="2147483690" r:id="rId6"/>
    <p:sldLayoutId id="2147483691" r:id="rId7"/>
    <p:sldLayoutId id="2147483695" r:id="rId8"/>
    <p:sldLayoutId id="2147483706" r:id="rId9"/>
    <p:sldLayoutId id="2147483696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425C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psug.com/" TargetMode="External"/><Relationship Id="rId2" Type="http://schemas.openxmlformats.org/officeDocument/2006/relationships/hyperlink" Target="http://rohnspowershellblog.wordpress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magicrohn@outlook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allery.technet.microsoft.com/scriptcenter/PowerShellAccessControl-d3be7b8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Access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2: Desired State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cSecurityDescriptorSddl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/>
              <a:t>cSecurityDescriptor</a:t>
            </a:r>
            <a:r>
              <a:rPr lang="en-US" dirty="0" smtClean="0"/>
              <a:t>, except select sections are specified via Security Descriptor Definition Language (SDDL)</a:t>
            </a:r>
          </a:p>
          <a:p>
            <a:r>
              <a:rPr lang="en-US" dirty="0" smtClean="0"/>
              <a:t>Major difference is that ACE inheritance actually matters (when </a:t>
            </a:r>
            <a:r>
              <a:rPr lang="en-US" dirty="0" err="1" smtClean="0"/>
              <a:t>TestInheritedAces</a:t>
            </a:r>
            <a:r>
              <a:rPr lang="en-US" dirty="0" smtClean="0"/>
              <a:t> is used)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err="1" smtClean="0"/>
              <a:t>ObjectType</a:t>
            </a:r>
            <a:endParaRPr lang="en-US" dirty="0" smtClean="0"/>
          </a:p>
          <a:p>
            <a:pPr lvl="1"/>
            <a:r>
              <a:rPr lang="en-US" dirty="0" err="1" smtClean="0"/>
              <a:t>Sddl</a:t>
            </a:r>
            <a:endParaRPr lang="en-US" dirty="0" smtClean="0"/>
          </a:p>
          <a:p>
            <a:pPr lvl="1"/>
            <a:r>
              <a:rPr lang="en-US" dirty="0" err="1" smtClean="0"/>
              <a:t>TestInheritedAces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0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cSecurityDescriptorSddl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56269" cy="4140200"/>
          </a:xfrm>
        </p:spPr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http://rohnspowershellblog.wordpress.com</a:t>
            </a:r>
            <a:endParaRPr lang="en-US" dirty="0"/>
          </a:p>
          <a:p>
            <a:r>
              <a:rPr lang="en-US" dirty="0"/>
              <a:t>User Group: </a:t>
            </a:r>
            <a:r>
              <a:rPr lang="en-US" dirty="0">
                <a:hlinkClick r:id="rId3"/>
              </a:rPr>
              <a:t>http://mspsug.com</a:t>
            </a:r>
            <a:endParaRPr lang="en-US" dirty="0"/>
          </a:p>
          <a:p>
            <a:r>
              <a:rPr lang="en-US" dirty="0"/>
              <a:t>E-Mail: </a:t>
            </a:r>
            <a:r>
              <a:rPr lang="en-US" dirty="0">
                <a:hlinkClick r:id="rId4"/>
              </a:rPr>
              <a:t>magicrohn@outlook.com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magicrohn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Please fill out an online session evaluation – they are an important part of making the Summit great!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Recorded sessions are posted on the </a:t>
            </a:r>
            <a:r>
              <a:rPr lang="en-US" dirty="0" err="1" smtClean="0"/>
              <a:t>PowerShell.org</a:t>
            </a:r>
            <a:r>
              <a:rPr lang="en-US" dirty="0" smtClean="0"/>
              <a:t> YouTube channel. Visit </a:t>
            </a:r>
            <a:r>
              <a:rPr lang="en-US" dirty="0" err="1" smtClean="0"/>
              <a:t>PowerShell.org</a:t>
            </a:r>
            <a:r>
              <a:rPr lang="en-US" dirty="0" smtClean="0"/>
              <a:t> for more information.</a:t>
            </a:r>
            <a:endParaRPr lang="en-US" dirty="0"/>
          </a:p>
        </p:txBody>
      </p:sp>
      <p:pic>
        <p:nvPicPr>
          <p:cNvPr id="7" name="Content Placeholder 6" descr="BES_078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85" b="-3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9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</a:t>
            </a:r>
          </a:p>
          <a:p>
            <a:r>
              <a:rPr lang="en-US" dirty="0" smtClean="0"/>
              <a:t>PowerShell </a:t>
            </a:r>
            <a:r>
              <a:rPr lang="en-US" dirty="0"/>
              <a:t>Enthusiast</a:t>
            </a:r>
          </a:p>
          <a:p>
            <a:r>
              <a:rPr lang="en-US" dirty="0" smtClean="0"/>
              <a:t>Co-founder </a:t>
            </a:r>
            <a:r>
              <a:rPr lang="en-US" dirty="0"/>
              <a:t>of the Mississippi PowerShell User Group</a:t>
            </a:r>
          </a:p>
          <a:p>
            <a:r>
              <a:rPr lang="en-US" dirty="0"/>
              <a:t>Winner of the Advanced Category in the 2012 Scripting Games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8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Design </a:t>
            </a:r>
            <a:r>
              <a:rPr lang="en-US" dirty="0" smtClean="0"/>
              <a:t>Considerations</a:t>
            </a:r>
          </a:p>
          <a:p>
            <a:r>
              <a:rPr lang="en-US" dirty="0" smtClean="0"/>
              <a:t>Description and demo of three resources:</a:t>
            </a:r>
            <a:endParaRPr lang="en-US" dirty="0" smtClean="0"/>
          </a:p>
          <a:p>
            <a:pPr lvl="1"/>
            <a:r>
              <a:rPr lang="en-US" dirty="0" err="1" smtClean="0"/>
              <a:t>cAccessControlEntry</a:t>
            </a:r>
            <a:r>
              <a:rPr lang="en-US" dirty="0" smtClean="0"/>
              <a:t> Resource</a:t>
            </a:r>
          </a:p>
          <a:p>
            <a:pPr lvl="1"/>
            <a:r>
              <a:rPr lang="en-US" dirty="0" err="1" smtClean="0"/>
              <a:t>cSecurityDescriptor</a:t>
            </a:r>
            <a:r>
              <a:rPr lang="en-US" dirty="0" smtClean="0"/>
              <a:t> Resource</a:t>
            </a:r>
          </a:p>
          <a:p>
            <a:pPr lvl="1"/>
            <a:r>
              <a:rPr lang="en-US" dirty="0" err="1" smtClean="0"/>
              <a:t>cSecurityDescriptorSddl</a:t>
            </a:r>
            <a:r>
              <a:rPr lang="en-US" dirty="0" smtClean="0"/>
              <a:t> Resource</a:t>
            </a:r>
          </a:p>
        </p:txBody>
      </p:sp>
    </p:spTree>
    <p:extLst>
      <p:ext uri="{BB962C8B-B14F-4D97-AF65-F5344CB8AC3E}">
        <p14:creationId xmlns:p14="http://schemas.microsoft.com/office/powerpoint/2010/main" val="3405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parts of security descriptor need to be controlled?</a:t>
            </a:r>
          </a:p>
          <a:p>
            <a:pPr lvl="1"/>
            <a:r>
              <a:rPr lang="en-US" dirty="0" smtClean="0"/>
              <a:t>Sometimes you want an entire ACL to look a certain way</a:t>
            </a:r>
          </a:p>
          <a:p>
            <a:pPr lvl="1"/>
            <a:r>
              <a:rPr lang="en-US" dirty="0" smtClean="0"/>
              <a:t>Other times you only care that a single principal has (or doesn’t have) specific access, but you don’t care about the rest of the ACL</a:t>
            </a:r>
          </a:p>
          <a:p>
            <a:r>
              <a:rPr lang="en-US" dirty="0" smtClean="0"/>
              <a:t>What about inherited ACEs?</a:t>
            </a:r>
          </a:p>
          <a:p>
            <a:pPr lvl="1"/>
            <a:r>
              <a:rPr lang="en-US" dirty="0" smtClean="0"/>
              <a:t>Ignore them?</a:t>
            </a:r>
          </a:p>
          <a:p>
            <a:pPr lvl="1"/>
            <a:r>
              <a:rPr lang="en-US" dirty="0" smtClean="0"/>
              <a:t>Disable ACL inheritance if they cause desired state to fail?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Access Control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</a:t>
            </a:r>
            <a:r>
              <a:rPr lang="en-US" dirty="0"/>
              <a:t>here: </a:t>
            </a:r>
            <a:r>
              <a:rPr lang="en-US" dirty="0">
                <a:hlinkClick r:id="rId2"/>
              </a:rPr>
              <a:t>http://gallery.technet.microsoft.com/scriptcenter/PowerShellAccessControl-d3be7b83</a:t>
            </a:r>
            <a:endParaRPr lang="en-US" dirty="0"/>
          </a:p>
          <a:p>
            <a:r>
              <a:rPr lang="en-US" dirty="0" smtClean="0"/>
              <a:t>Contains three DSC resources:</a:t>
            </a:r>
          </a:p>
          <a:p>
            <a:pPr lvl="1"/>
            <a:r>
              <a:rPr lang="en-US" dirty="0" err="1" smtClean="0"/>
              <a:t>cAccessControlEntry</a:t>
            </a:r>
            <a:endParaRPr lang="en-US" dirty="0" smtClean="0"/>
          </a:p>
          <a:p>
            <a:pPr lvl="1"/>
            <a:r>
              <a:rPr lang="en-US" dirty="0" err="1" smtClean="0"/>
              <a:t>cSecurityDescriptor</a:t>
            </a:r>
            <a:endParaRPr lang="en-US" dirty="0" smtClean="0"/>
          </a:p>
          <a:p>
            <a:pPr lvl="1"/>
            <a:r>
              <a:rPr lang="en-US" dirty="0" err="1" smtClean="0"/>
              <a:t>cSecurityDescriptorSddl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cAccessControlEntry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Meant to ensure an ACE that grants/denies/audits certain access is present or absent.</a:t>
            </a:r>
          </a:p>
          <a:p>
            <a:r>
              <a:rPr lang="en-US" dirty="0" smtClean="0"/>
              <a:t>Can only control DACL and SACL ACEs; cannot control ACL inheritance or Owner and Group sections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err="1" smtClean="0"/>
              <a:t>ObjectType</a:t>
            </a:r>
            <a:endParaRPr lang="en-US" dirty="0" smtClean="0"/>
          </a:p>
          <a:p>
            <a:pPr lvl="1"/>
            <a:r>
              <a:rPr lang="en-US" dirty="0" smtClean="0"/>
              <a:t>Ensure</a:t>
            </a:r>
          </a:p>
          <a:p>
            <a:pPr lvl="1"/>
            <a:r>
              <a:rPr lang="en-US" dirty="0" smtClean="0"/>
              <a:t>Specific</a:t>
            </a:r>
          </a:p>
          <a:p>
            <a:pPr lvl="1"/>
            <a:r>
              <a:rPr lang="en-US" dirty="0" err="1" smtClean="0"/>
              <a:t>TestInheritedAces</a:t>
            </a:r>
            <a:endParaRPr lang="en-US" dirty="0" smtClean="0"/>
          </a:p>
          <a:p>
            <a:pPr lvl="1"/>
            <a:r>
              <a:rPr lang="en-US" dirty="0"/>
              <a:t>New-</a:t>
            </a:r>
            <a:r>
              <a:rPr lang="en-US" dirty="0" err="1"/>
              <a:t>PacAccessControlEntry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(</a:t>
            </a:r>
            <a:r>
              <a:rPr lang="en-US" dirty="0" err="1"/>
              <a:t>AceType</a:t>
            </a:r>
            <a:r>
              <a:rPr lang="en-US" dirty="0"/>
              <a:t>, Principal, </a:t>
            </a:r>
            <a:r>
              <a:rPr lang="en-US" dirty="0" err="1"/>
              <a:t>AccessMask</a:t>
            </a:r>
            <a:r>
              <a:rPr lang="en-US" dirty="0"/>
              <a:t>, </a:t>
            </a:r>
            <a:r>
              <a:rPr lang="en-US" dirty="0" err="1"/>
              <a:t>AppliesTo</a:t>
            </a:r>
            <a:r>
              <a:rPr lang="en-US" dirty="0"/>
              <a:t>, </a:t>
            </a:r>
            <a:r>
              <a:rPr lang="en-US" dirty="0" err="1" smtClean="0"/>
              <a:t>AuditFlags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cAccessControlEntry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cSecurityDescriptor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control all parts of a security descriptor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controls the parts defined in the configuration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err="1" smtClean="0"/>
              <a:t>ObjectType</a:t>
            </a:r>
            <a:endParaRPr lang="en-US" dirty="0" smtClean="0"/>
          </a:p>
          <a:p>
            <a:pPr lvl="1"/>
            <a:r>
              <a:rPr lang="en-US" dirty="0" err="1" smtClean="0"/>
              <a:t>TestInheritedAces</a:t>
            </a:r>
            <a:endParaRPr lang="en-US" dirty="0" smtClean="0"/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Access and </a:t>
            </a:r>
            <a:r>
              <a:rPr lang="en-US" dirty="0" err="1" smtClean="0"/>
              <a:t>AccessInheritance</a:t>
            </a:r>
            <a:endParaRPr lang="en-US" dirty="0" smtClean="0"/>
          </a:p>
          <a:p>
            <a:pPr lvl="1"/>
            <a:r>
              <a:rPr lang="en-US" dirty="0" smtClean="0"/>
              <a:t>Audit and </a:t>
            </a:r>
            <a:r>
              <a:rPr lang="en-US" dirty="0" err="1" smtClean="0"/>
              <a:t>AuditInheritance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2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cSecurityDescriptor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PowerShellorg">
      <a:dk1>
        <a:srgbClr val="000000"/>
      </a:dk1>
      <a:lt1>
        <a:sysClr val="window" lastClr="FFFFFF"/>
      </a:lt1>
      <a:dk2>
        <a:srgbClr val="2B142D"/>
      </a:dk2>
      <a:lt2>
        <a:srgbClr val="AFCEE6"/>
      </a:lt2>
      <a:accent1>
        <a:srgbClr val="2473BE"/>
      </a:accent1>
      <a:accent2>
        <a:srgbClr val="B35B20"/>
      </a:accent2>
      <a:accent3>
        <a:srgbClr val="BB1168"/>
      </a:accent3>
      <a:accent4>
        <a:srgbClr val="BB2622"/>
      </a:accent4>
      <a:accent5>
        <a:srgbClr val="58C322"/>
      </a:accent5>
      <a:accent6>
        <a:srgbClr val="6909BE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PSHSummit_4x3</Template>
  <TotalTime>6936</TotalTime>
  <Words>308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Consolas</vt:lpstr>
      <vt:lpstr>Rockwell</vt:lpstr>
      <vt:lpstr>Wingdings</vt:lpstr>
      <vt:lpstr>Advantage</vt:lpstr>
      <vt:lpstr>PowerShell Access Control</vt:lpstr>
      <vt:lpstr>About the Presenter</vt:lpstr>
      <vt:lpstr>What We Will Cover</vt:lpstr>
      <vt:lpstr>Resource Design Considerations</vt:lpstr>
      <vt:lpstr>PowerShell Access Control Module</vt:lpstr>
      <vt:lpstr>cAccessControlEntry</vt:lpstr>
      <vt:lpstr>cAccessControlEntry</vt:lpstr>
      <vt:lpstr>cSecurityDescriptor</vt:lpstr>
      <vt:lpstr>cSecurityDescriptor</vt:lpstr>
      <vt:lpstr>cSecurityDescriptorSddl</vt:lpstr>
      <vt:lpstr>cSecurityDescriptorSddl</vt:lpstr>
      <vt:lpstr>How to Contact Me</vt:lpstr>
      <vt:lpstr>Thank You</vt:lpstr>
    </vt:vector>
  </TitlesOfParts>
  <Company>Concentrated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rohn.edwards@gmail.com</dc:creator>
  <cp:lastModifiedBy>rohn.edwards@gmail.com</cp:lastModifiedBy>
  <cp:revision>19</cp:revision>
  <dcterms:created xsi:type="dcterms:W3CDTF">2015-04-11T00:32:07Z</dcterms:created>
  <dcterms:modified xsi:type="dcterms:W3CDTF">2015-04-18T18:31:46Z</dcterms:modified>
</cp:coreProperties>
</file>