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87" r:id="rId1"/>
  </p:sldMasterIdLst>
  <p:sldIdLst>
    <p:sldId id="256" r:id="rId2"/>
    <p:sldId id="265" r:id="rId3"/>
    <p:sldId id="257" r:id="rId4"/>
    <p:sldId id="259" r:id="rId5"/>
    <p:sldId id="258" r:id="rId6"/>
    <p:sldId id="266" r:id="rId7"/>
    <p:sldId id="260" r:id="rId8"/>
    <p:sldId id="261" r:id="rId9"/>
    <p:sldId id="262" r:id="rId10"/>
    <p:sldId id="264" r:id="rId11"/>
    <p:sldId id="263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0397D-C170-4171-9F6A-AAABC81A3690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A6B2A-7846-454B-99FC-D16DF66AC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2350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0397D-C170-4171-9F6A-AAABC81A3690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A6B2A-7846-454B-99FC-D16DF66AC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80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0397D-C170-4171-9F6A-AAABC81A3690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A6B2A-7846-454B-99FC-D16DF66ACE9F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894293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0397D-C170-4171-9F6A-AAABC81A3690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A6B2A-7846-454B-99FC-D16DF66AC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9291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0397D-C170-4171-9F6A-AAABC81A3690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A6B2A-7846-454B-99FC-D16DF66ACE9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198038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0397D-C170-4171-9F6A-AAABC81A3690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A6B2A-7846-454B-99FC-D16DF66AC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408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0397D-C170-4171-9F6A-AAABC81A3690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A6B2A-7846-454B-99FC-D16DF66AC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9617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0397D-C170-4171-9F6A-AAABC81A3690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A6B2A-7846-454B-99FC-D16DF66AC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628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0397D-C170-4171-9F6A-AAABC81A3690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A6B2A-7846-454B-99FC-D16DF66AC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678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0397D-C170-4171-9F6A-AAABC81A3690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A6B2A-7846-454B-99FC-D16DF66AC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040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0397D-C170-4171-9F6A-AAABC81A3690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A6B2A-7846-454B-99FC-D16DF66AC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826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0397D-C170-4171-9F6A-AAABC81A3690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A6B2A-7846-454B-99FC-D16DF66AC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283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0397D-C170-4171-9F6A-AAABC81A3690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A6B2A-7846-454B-99FC-D16DF66AC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121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0397D-C170-4171-9F6A-AAABC81A3690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A6B2A-7846-454B-99FC-D16DF66AC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5958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0397D-C170-4171-9F6A-AAABC81A3690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A6B2A-7846-454B-99FC-D16DF66AC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6902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0397D-C170-4171-9F6A-AAABC81A3690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A6B2A-7846-454B-99FC-D16DF66AC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237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30397D-C170-4171-9F6A-AAABC81A3690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DFA6B2A-7846-454B-99FC-D16DF66AC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543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8" r:id="rId1"/>
    <p:sldLayoutId id="2147484089" r:id="rId2"/>
    <p:sldLayoutId id="2147484090" r:id="rId3"/>
    <p:sldLayoutId id="2147484091" r:id="rId4"/>
    <p:sldLayoutId id="2147484092" r:id="rId5"/>
    <p:sldLayoutId id="2147484093" r:id="rId6"/>
    <p:sldLayoutId id="2147484094" r:id="rId7"/>
    <p:sldLayoutId id="2147484095" r:id="rId8"/>
    <p:sldLayoutId id="2147484096" r:id="rId9"/>
    <p:sldLayoutId id="2147484097" r:id="rId10"/>
    <p:sldLayoutId id="2147484098" r:id="rId11"/>
    <p:sldLayoutId id="2147484099" r:id="rId12"/>
    <p:sldLayoutId id="2147484100" r:id="rId13"/>
    <p:sldLayoutId id="2147484101" r:id="rId14"/>
    <p:sldLayoutId id="2147484102" r:id="rId15"/>
    <p:sldLayoutId id="214748410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66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ROHCHOPR\Downloads\beelinequery6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9255" y="1779793"/>
            <a:ext cx="4133065" cy="469171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67453" y="200809"/>
            <a:ext cx="8596668" cy="1320800"/>
          </a:xfrm>
        </p:spPr>
        <p:txBody>
          <a:bodyPr/>
          <a:lstStyle/>
          <a:p>
            <a:r>
              <a:rPr lang="en-US" dirty="0"/>
              <a:t>Month wise number of job posted in all agencies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092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ROHCHOPR\Downloads\beelinequery7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369" y="1715452"/>
            <a:ext cx="8885817" cy="452437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Most popular preferred skills per job category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5697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Days taken in job application for each work unit</a:t>
            </a:r>
            <a:br>
              <a:rPr lang="en-US" dirty="0"/>
            </a:br>
            <a:endParaRPr lang="en-US" dirty="0"/>
          </a:p>
        </p:txBody>
      </p:sp>
      <p:pic>
        <p:nvPicPr>
          <p:cNvPr id="3" name="Picture 2" descr="C:\Users\ROHCHOPR\Downloads\beelinequery8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015" y="1452282"/>
            <a:ext cx="4437305" cy="52403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674920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Number of job positions in each work location</a:t>
            </a:r>
            <a:br>
              <a:rPr lang="en-US" dirty="0"/>
            </a:br>
            <a:endParaRPr lang="en-US" dirty="0"/>
          </a:p>
        </p:txBody>
      </p:sp>
      <p:pic>
        <p:nvPicPr>
          <p:cNvPr id="3" name="Picture 2" descr="C:\Users\ROHCHOPR\Downloads\beelinequery9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7230" y="1330960"/>
            <a:ext cx="5734186" cy="46825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26634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295402" y="443927"/>
            <a:ext cx="9601196" cy="1303867"/>
          </a:xfrm>
        </p:spPr>
        <p:txBody>
          <a:bodyPr/>
          <a:lstStyle/>
          <a:p>
            <a:r>
              <a:rPr lang="en-US" dirty="0" smtClean="0"/>
              <a:t>Methodology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917986" y="1392792"/>
            <a:ext cx="9601196" cy="209037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Database project and Table </a:t>
            </a:r>
            <a:r>
              <a:rPr lang="en-US" dirty="0" err="1" smtClean="0"/>
              <a:t>nyc_job</a:t>
            </a:r>
            <a:r>
              <a:rPr lang="en-US" dirty="0" smtClean="0"/>
              <a:t> was created in MySQL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Data was loaded in MySQL from the given dataset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Database </a:t>
            </a:r>
            <a:r>
              <a:rPr lang="en-US" dirty="0" err="1" smtClean="0"/>
              <a:t>job_vacancy</a:t>
            </a:r>
            <a:r>
              <a:rPr lang="en-US" dirty="0" smtClean="0"/>
              <a:t> and table </a:t>
            </a:r>
            <a:r>
              <a:rPr lang="en-US" dirty="0" err="1" smtClean="0"/>
              <a:t>nyc_job</a:t>
            </a:r>
            <a:r>
              <a:rPr lang="en-US" dirty="0" smtClean="0"/>
              <a:t> was created in hive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Data was imported from MySQL into Hadoop using SQOOP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36694" y="3095890"/>
            <a:ext cx="479253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sqoop</a:t>
            </a:r>
            <a:r>
              <a:rPr lang="en-US" dirty="0"/>
              <a:t> import --connect \</a:t>
            </a:r>
          </a:p>
          <a:p>
            <a:r>
              <a:rPr lang="en-US" dirty="0" err="1"/>
              <a:t>jdbc:mysql</a:t>
            </a:r>
            <a:r>
              <a:rPr lang="en-US" dirty="0"/>
              <a:t>://127.0.0.1:3306/project \</a:t>
            </a:r>
          </a:p>
          <a:p>
            <a:r>
              <a:rPr lang="en-US" dirty="0"/>
              <a:t> --username root --password </a:t>
            </a:r>
            <a:r>
              <a:rPr lang="en-US" dirty="0" err="1"/>
              <a:t>cloudera</a:t>
            </a:r>
            <a:r>
              <a:rPr lang="en-US" dirty="0"/>
              <a:t> \</a:t>
            </a:r>
          </a:p>
          <a:p>
            <a:r>
              <a:rPr lang="en-US" dirty="0"/>
              <a:t> --table </a:t>
            </a:r>
            <a:r>
              <a:rPr lang="en-US" dirty="0" err="1"/>
              <a:t>nyc_job</a:t>
            </a:r>
            <a:r>
              <a:rPr lang="en-US" dirty="0"/>
              <a:t> \</a:t>
            </a:r>
          </a:p>
          <a:p>
            <a:r>
              <a:rPr lang="en-US" dirty="0"/>
              <a:t> --hive-import --hive-table </a:t>
            </a:r>
            <a:r>
              <a:rPr lang="en-US" dirty="0" err="1" smtClean="0"/>
              <a:t>job_vacancy.nyc_job</a:t>
            </a:r>
            <a:r>
              <a:rPr lang="en-US" dirty="0" smtClean="0"/>
              <a:t>\ </a:t>
            </a:r>
            <a:endParaRPr lang="en-US" dirty="0"/>
          </a:p>
          <a:p>
            <a:r>
              <a:rPr lang="en-US" dirty="0"/>
              <a:t> --m 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831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90972" y="671811"/>
            <a:ext cx="6798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SCHEMA</a:t>
            </a:r>
            <a:endParaRPr lang="en-US" sz="2400" dirty="0"/>
          </a:p>
        </p:txBody>
      </p:sp>
      <p:pic>
        <p:nvPicPr>
          <p:cNvPr id="6" name="Picture 5" descr="C:\Users\ROHCHOPR\Downloads\mysql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4108" y="1237128"/>
            <a:ext cx="5637007" cy="51313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40369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430593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367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ROHCHOPR\Downloads\beelinequery1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9723" y="1543722"/>
            <a:ext cx="3915783" cy="462578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306160" y="239855"/>
            <a:ext cx="9601196" cy="1303867"/>
          </a:xfrm>
        </p:spPr>
        <p:txBody>
          <a:bodyPr>
            <a:normAutofit/>
          </a:bodyPr>
          <a:lstStyle/>
          <a:p>
            <a:r>
              <a:rPr lang="en-US" sz="3200" dirty="0" smtClean="0"/>
              <a:t>Jobs with highest demand in each agency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2056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75125" y="977973"/>
            <a:ext cx="6096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C:\Users\ROHCHOPR\Desktop\Project\beelinequery2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3003" y="1817682"/>
            <a:ext cx="4869628" cy="440341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38433" y="513815"/>
            <a:ext cx="9601196" cy="1303867"/>
          </a:xfrm>
        </p:spPr>
        <p:txBody>
          <a:bodyPr>
            <a:normAutofit/>
          </a:bodyPr>
          <a:lstStyle/>
          <a:p>
            <a:r>
              <a:rPr lang="en-US" sz="3200" dirty="0" smtClean="0"/>
              <a:t>External and internal jobs in each agency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86473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ROHCHOPR\Desktop\Project\beelinequery3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1298" y="1947413"/>
            <a:ext cx="7376795" cy="393702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542828" y="885313"/>
            <a:ext cx="9601196" cy="1303867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N</a:t>
            </a:r>
            <a:r>
              <a:rPr lang="en-US" sz="3600" dirty="0" smtClean="0"/>
              <a:t>umber </a:t>
            </a:r>
            <a:r>
              <a:rPr lang="en-US" sz="3600" dirty="0"/>
              <a:t>of part time and full time jobs vacancies in different job categories.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151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:\Users\ROHCHOPR\Desktop\Project\beelinequery4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9913" y="2500984"/>
            <a:ext cx="5731510" cy="366331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/>
              <a:t>Display different jobs with salary ranges (0 indicates that salary is fixed and there is no increment).</a:t>
            </a:r>
          </a:p>
        </p:txBody>
      </p:sp>
    </p:spTree>
    <p:extLst>
      <p:ext uri="{BB962C8B-B14F-4D97-AF65-F5344CB8AC3E}">
        <p14:creationId xmlns:p14="http://schemas.microsoft.com/office/powerpoint/2010/main" val="3066805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35813" y="998854"/>
            <a:ext cx="184731" cy="3440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788213" y="1151254"/>
            <a:ext cx="184731" cy="3440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181" y="174523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Agency and Job Category having Highest paying jobs.</a:t>
            </a:r>
            <a:br>
              <a:rPr lang="en-US" sz="3200" dirty="0"/>
            </a:b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pic>
        <p:nvPicPr>
          <p:cNvPr id="8" name="Picture 7" descr="C:\Users\ROHCHOPR\Downloads\beelinequery5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588" y="2167254"/>
            <a:ext cx="7563261" cy="19926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1635586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145</TotalTime>
  <Words>162</Words>
  <Application>Microsoft Office PowerPoint</Application>
  <PresentationFormat>Widescreen</PresentationFormat>
  <Paragraphs>31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Times New Roman</vt:lpstr>
      <vt:lpstr>Trebuchet MS</vt:lpstr>
      <vt:lpstr>Wingdings 3</vt:lpstr>
      <vt:lpstr>Facet</vt:lpstr>
      <vt:lpstr>PowerPoint Presentation</vt:lpstr>
      <vt:lpstr>Methodology </vt:lpstr>
      <vt:lpstr>PowerPoint Presentation</vt:lpstr>
      <vt:lpstr>RESULTS</vt:lpstr>
      <vt:lpstr>Jobs with highest demand in each agency</vt:lpstr>
      <vt:lpstr>External and internal jobs in each agency</vt:lpstr>
      <vt:lpstr>Number of part time and full time jobs vacancies in different job categories. </vt:lpstr>
      <vt:lpstr>Display different jobs with salary ranges (0 indicates that salary is fixed and there is no increment).</vt:lpstr>
      <vt:lpstr>Agency and Job Category having Highest paying jobs.  </vt:lpstr>
      <vt:lpstr>Month wise number of job posted in all agencies</vt:lpstr>
      <vt:lpstr>Most popular preferred skills per job category </vt:lpstr>
      <vt:lpstr>Days taken in job application for each work unit </vt:lpstr>
      <vt:lpstr>Number of job positions in each work location 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Aryan, Snehil</dc:creator>
  <cp:lastModifiedBy>Aryan, Snehil</cp:lastModifiedBy>
  <cp:revision>14</cp:revision>
  <dcterms:created xsi:type="dcterms:W3CDTF">2020-03-05T10:30:42Z</dcterms:created>
  <dcterms:modified xsi:type="dcterms:W3CDTF">2020-03-06T06:23:31Z</dcterms:modified>
</cp:coreProperties>
</file>