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943C5-6FCF-682F-44DC-9928CFCE898C}" v="1" dt="2019-10-30T14:17:3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9E60C-2AC2-4CA5-B4D6-90B19FCD5D4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4BCB3-6577-4CDE-8195-64E36B421FCC}">
      <dgm:prSet phldrT="[Text]" custT="1"/>
      <dgm:spPr/>
      <dgm:t>
        <a:bodyPr/>
        <a:lstStyle/>
        <a:p>
          <a:r>
            <a:rPr lang="en-US" sz="1000" dirty="0"/>
            <a:t>Rates</a:t>
          </a:r>
        </a:p>
      </dgm:t>
    </dgm:pt>
    <dgm:pt modelId="{5C0276A0-C12D-43BA-9910-BE2FBB6B4379}" type="parTrans" cxnId="{91C67BD6-1A28-4B07-B756-6FBDFE38A7E9}">
      <dgm:prSet/>
      <dgm:spPr/>
      <dgm:t>
        <a:bodyPr/>
        <a:lstStyle/>
        <a:p>
          <a:endParaRPr lang="en-US"/>
        </a:p>
      </dgm:t>
    </dgm:pt>
    <dgm:pt modelId="{69F6CC1B-6A20-4729-9FDE-4E5CA9A0AEC0}" type="sibTrans" cxnId="{91C67BD6-1A28-4B07-B756-6FBDFE38A7E9}">
      <dgm:prSet/>
      <dgm:spPr/>
      <dgm:t>
        <a:bodyPr/>
        <a:lstStyle/>
        <a:p>
          <a:endParaRPr lang="en-US"/>
        </a:p>
      </dgm:t>
    </dgm:pt>
    <dgm:pt modelId="{3145193C-C96E-41C5-BF12-1BCEF1A13E14}">
      <dgm:prSet phldrT="[Text]" custT="1"/>
      <dgm:spPr/>
      <dgm:t>
        <a:bodyPr/>
        <a:lstStyle/>
        <a:p>
          <a:r>
            <a:rPr lang="en-US" sz="700" dirty="0"/>
            <a:t>VMaster</a:t>
          </a:r>
        </a:p>
      </dgm:t>
    </dgm:pt>
    <dgm:pt modelId="{0B76E493-273D-46B4-9C93-E6CF54B4155C}" type="parTrans" cxnId="{42812A3B-C093-431D-B042-2CEA7ADF7A9B}">
      <dgm:prSet/>
      <dgm:spPr/>
      <dgm:t>
        <a:bodyPr/>
        <a:lstStyle/>
        <a:p>
          <a:endParaRPr lang="en-US"/>
        </a:p>
      </dgm:t>
    </dgm:pt>
    <dgm:pt modelId="{0DD0A63C-ADBF-4928-9F3D-E56FDA729955}" type="sibTrans" cxnId="{42812A3B-C093-431D-B042-2CEA7ADF7A9B}">
      <dgm:prSet/>
      <dgm:spPr/>
      <dgm:t>
        <a:bodyPr/>
        <a:lstStyle/>
        <a:p>
          <a:endParaRPr lang="en-US"/>
        </a:p>
      </dgm:t>
    </dgm:pt>
    <dgm:pt modelId="{6B5B29B3-1A31-4921-B8D4-F18A161F9A4D}">
      <dgm:prSet phldrT="[Text]" custT="1"/>
      <dgm:spPr/>
      <dgm:t>
        <a:bodyPr/>
        <a:lstStyle/>
        <a:p>
          <a:r>
            <a:rPr lang="en-US" sz="400" dirty="0"/>
            <a:t>Advantage R/W</a:t>
          </a:r>
        </a:p>
      </dgm:t>
    </dgm:pt>
    <dgm:pt modelId="{99B096A6-80C8-405E-945A-FFE4418D22EF}" type="parTrans" cxnId="{F50B766B-30B2-4873-9F57-A16882E664E9}">
      <dgm:prSet/>
      <dgm:spPr/>
      <dgm:t>
        <a:bodyPr/>
        <a:lstStyle/>
        <a:p>
          <a:endParaRPr lang="en-US"/>
        </a:p>
      </dgm:t>
    </dgm:pt>
    <dgm:pt modelId="{D8F59484-9FFA-414B-94CC-FBBB6248810D}" type="sibTrans" cxnId="{F50B766B-30B2-4873-9F57-A16882E664E9}">
      <dgm:prSet/>
      <dgm:spPr/>
      <dgm:t>
        <a:bodyPr/>
        <a:lstStyle/>
        <a:p>
          <a:endParaRPr lang="en-US"/>
        </a:p>
      </dgm:t>
    </dgm:pt>
    <dgm:pt modelId="{B95308CA-2076-437C-8985-525F05C9D752}">
      <dgm:prSet phldrT="[Text]" custT="1"/>
      <dgm:spPr/>
      <dgm:t>
        <a:bodyPr/>
        <a:lstStyle/>
        <a:p>
          <a:r>
            <a:rPr lang="en-US" sz="1000" dirty="0"/>
            <a:t>Credit</a:t>
          </a:r>
        </a:p>
      </dgm:t>
    </dgm:pt>
    <dgm:pt modelId="{4726A048-B919-4235-B1A6-414542F062A7}" type="parTrans" cxnId="{B3E41765-CB5C-44D1-A485-2750A13F848D}">
      <dgm:prSet/>
      <dgm:spPr/>
      <dgm:t>
        <a:bodyPr/>
        <a:lstStyle/>
        <a:p>
          <a:endParaRPr lang="en-US"/>
        </a:p>
      </dgm:t>
    </dgm:pt>
    <dgm:pt modelId="{8AB315D9-0B3A-48C7-9A7C-12C6F995FDD9}" type="sibTrans" cxnId="{B3E41765-CB5C-44D1-A485-2750A13F848D}">
      <dgm:prSet/>
      <dgm:spPr/>
      <dgm:t>
        <a:bodyPr/>
        <a:lstStyle/>
        <a:p>
          <a:endParaRPr lang="en-US"/>
        </a:p>
      </dgm:t>
    </dgm:pt>
    <dgm:pt modelId="{CCE59090-A93A-4008-9A81-522224FBBEC0}">
      <dgm:prSet phldrT="[Text]" custT="1"/>
      <dgm:spPr/>
      <dgm:t>
        <a:bodyPr/>
        <a:lstStyle/>
        <a:p>
          <a:r>
            <a:rPr lang="en-US" sz="800" dirty="0"/>
            <a:t>eBlotter</a:t>
          </a:r>
        </a:p>
      </dgm:t>
    </dgm:pt>
    <dgm:pt modelId="{A5C6DC54-18B9-4795-A138-1AB4329E9855}" type="parTrans" cxnId="{1834A422-F42C-4932-8A8F-9ECEF31961E9}">
      <dgm:prSet/>
      <dgm:spPr/>
      <dgm:t>
        <a:bodyPr/>
        <a:lstStyle/>
        <a:p>
          <a:endParaRPr lang="en-US"/>
        </a:p>
      </dgm:t>
    </dgm:pt>
    <dgm:pt modelId="{38A06DEF-EFCC-4530-A649-8FF956085D9F}" type="sibTrans" cxnId="{1834A422-F42C-4932-8A8F-9ECEF31961E9}">
      <dgm:prSet/>
      <dgm:spPr/>
      <dgm:t>
        <a:bodyPr/>
        <a:lstStyle/>
        <a:p>
          <a:endParaRPr lang="en-US"/>
        </a:p>
      </dgm:t>
    </dgm:pt>
    <dgm:pt modelId="{279FE4C6-13D6-4ADC-9285-6BD66BA7734C}">
      <dgm:prSet phldrT="[Text]" custT="1"/>
      <dgm:spPr/>
      <dgm:t>
        <a:bodyPr/>
        <a:lstStyle/>
        <a:p>
          <a:r>
            <a:rPr lang="en-US" sz="800" dirty="0"/>
            <a:t>Vienna</a:t>
          </a:r>
        </a:p>
      </dgm:t>
    </dgm:pt>
    <dgm:pt modelId="{A60AAA5B-E302-4181-B3E5-0AECB979EA25}" type="parTrans" cxnId="{A6E26EC0-8E4F-4B2A-9662-353DD569F776}">
      <dgm:prSet/>
      <dgm:spPr/>
      <dgm:t>
        <a:bodyPr/>
        <a:lstStyle/>
        <a:p>
          <a:endParaRPr lang="en-US"/>
        </a:p>
      </dgm:t>
    </dgm:pt>
    <dgm:pt modelId="{167A546F-09F7-4907-848D-B128155F7213}" type="sibTrans" cxnId="{A6E26EC0-8E4F-4B2A-9662-353DD569F776}">
      <dgm:prSet/>
      <dgm:spPr/>
      <dgm:t>
        <a:bodyPr/>
        <a:lstStyle/>
        <a:p>
          <a:endParaRPr lang="en-US"/>
        </a:p>
      </dgm:t>
    </dgm:pt>
    <dgm:pt modelId="{44BECB5D-638E-4FC2-81DF-5BF9AAA47EF7}">
      <dgm:prSet phldrT="[Text]" custT="1"/>
      <dgm:spPr/>
      <dgm:t>
        <a:bodyPr/>
        <a:lstStyle/>
        <a:p>
          <a:r>
            <a:rPr lang="en-US" sz="1000" dirty="0"/>
            <a:t>FX</a:t>
          </a:r>
        </a:p>
      </dgm:t>
    </dgm:pt>
    <dgm:pt modelId="{AA245CAF-BBEB-4433-86A8-8D28C68E1416}" type="parTrans" cxnId="{9E05FA17-FEC4-40DA-9D53-1A21013FBF60}">
      <dgm:prSet/>
      <dgm:spPr/>
      <dgm:t>
        <a:bodyPr/>
        <a:lstStyle/>
        <a:p>
          <a:endParaRPr lang="en-US"/>
        </a:p>
      </dgm:t>
    </dgm:pt>
    <dgm:pt modelId="{77E480A7-8C26-4F84-AEB1-18C2480CAD17}" type="sibTrans" cxnId="{9E05FA17-FEC4-40DA-9D53-1A21013FBF60}">
      <dgm:prSet/>
      <dgm:spPr/>
      <dgm:t>
        <a:bodyPr/>
        <a:lstStyle/>
        <a:p>
          <a:endParaRPr lang="en-US"/>
        </a:p>
      </dgm:t>
    </dgm:pt>
    <dgm:pt modelId="{38C2D55D-3567-4E22-ABD9-DC641B608D2D}">
      <dgm:prSet phldrT="[Text]" custT="1"/>
      <dgm:spPr/>
      <dgm:t>
        <a:bodyPr/>
        <a:lstStyle/>
        <a:p>
          <a:r>
            <a:rPr lang="en-US" sz="800" dirty="0"/>
            <a:t>Sierra</a:t>
          </a:r>
        </a:p>
      </dgm:t>
    </dgm:pt>
    <dgm:pt modelId="{D8651711-98C5-4513-9AE9-FD8F4B635F08}" type="parTrans" cxnId="{3371BB3C-BF02-4168-A923-FA2D57F1DD30}">
      <dgm:prSet/>
      <dgm:spPr/>
      <dgm:t>
        <a:bodyPr/>
        <a:lstStyle/>
        <a:p>
          <a:endParaRPr lang="en-US"/>
        </a:p>
      </dgm:t>
    </dgm:pt>
    <dgm:pt modelId="{D16929F6-9354-4B9D-8DEC-5636C7DAEB1A}" type="sibTrans" cxnId="{3371BB3C-BF02-4168-A923-FA2D57F1DD30}">
      <dgm:prSet/>
      <dgm:spPr/>
      <dgm:t>
        <a:bodyPr/>
        <a:lstStyle/>
        <a:p>
          <a:endParaRPr lang="en-US"/>
        </a:p>
      </dgm:t>
    </dgm:pt>
    <dgm:pt modelId="{442777DF-8B0B-4F5E-9000-7603C4A669D3}">
      <dgm:prSet phldrT="[Text]" custT="1"/>
      <dgm:spPr/>
      <dgm:t>
        <a:bodyPr/>
        <a:lstStyle/>
        <a:p>
          <a:r>
            <a:rPr lang="en-US" sz="800" dirty="0"/>
            <a:t>Altair</a:t>
          </a:r>
        </a:p>
      </dgm:t>
    </dgm:pt>
    <dgm:pt modelId="{05CFC92F-1B9F-41EA-B827-06B0FAFD16CA}" type="parTrans" cxnId="{1816D07A-D7B0-4A55-ADD0-CD5CBEE25C85}">
      <dgm:prSet/>
      <dgm:spPr/>
      <dgm:t>
        <a:bodyPr/>
        <a:lstStyle/>
        <a:p>
          <a:endParaRPr lang="en-US"/>
        </a:p>
      </dgm:t>
    </dgm:pt>
    <dgm:pt modelId="{D4E0D783-3C43-4344-AD85-B0B762754F76}" type="sibTrans" cxnId="{1816D07A-D7B0-4A55-ADD0-CD5CBEE25C85}">
      <dgm:prSet/>
      <dgm:spPr/>
      <dgm:t>
        <a:bodyPr/>
        <a:lstStyle/>
        <a:p>
          <a:endParaRPr lang="en-US"/>
        </a:p>
      </dgm:t>
    </dgm:pt>
    <dgm:pt modelId="{2D1C44E1-30C8-4134-A3CD-931EA6F14531}">
      <dgm:prSet phldrT="[Text]" custT="1"/>
      <dgm:spPr/>
      <dgm:t>
        <a:bodyPr/>
        <a:lstStyle/>
        <a:p>
          <a:r>
            <a:rPr lang="en-US" sz="700" dirty="0"/>
            <a:t>ORCA</a:t>
          </a:r>
        </a:p>
      </dgm:t>
    </dgm:pt>
    <dgm:pt modelId="{753CF1F7-87A8-4307-A851-1AFC67419A00}" type="parTrans" cxnId="{5B55C2FB-3BEB-4559-9136-B77EB573CAF6}">
      <dgm:prSet/>
      <dgm:spPr/>
      <dgm:t>
        <a:bodyPr/>
        <a:lstStyle/>
        <a:p>
          <a:endParaRPr lang="en-US"/>
        </a:p>
      </dgm:t>
    </dgm:pt>
    <dgm:pt modelId="{40C962E7-BD0D-4FA4-AE02-56493125694E}" type="sibTrans" cxnId="{5B55C2FB-3BEB-4559-9136-B77EB573CAF6}">
      <dgm:prSet/>
      <dgm:spPr/>
      <dgm:t>
        <a:bodyPr/>
        <a:lstStyle/>
        <a:p>
          <a:endParaRPr lang="en-US"/>
        </a:p>
      </dgm:t>
    </dgm:pt>
    <dgm:pt modelId="{5480DBDF-90F9-4A66-87BE-189643E2F4A6}">
      <dgm:prSet phldrT="[Text]" custT="1"/>
      <dgm:spPr/>
      <dgm:t>
        <a:bodyPr/>
        <a:lstStyle/>
        <a:p>
          <a:r>
            <a:rPr lang="en-US" sz="600" dirty="0"/>
            <a:t>Musketeer</a:t>
          </a:r>
        </a:p>
      </dgm:t>
    </dgm:pt>
    <dgm:pt modelId="{741CD977-063D-4736-A5D7-2FF266420FE3}" type="parTrans" cxnId="{468338F2-047E-41C9-BBC7-CDA114F1D5EC}">
      <dgm:prSet/>
      <dgm:spPr/>
      <dgm:t>
        <a:bodyPr/>
        <a:lstStyle/>
        <a:p>
          <a:endParaRPr lang="en-US"/>
        </a:p>
      </dgm:t>
    </dgm:pt>
    <dgm:pt modelId="{22312618-FD31-42B2-B2E4-2F8328CFB239}" type="sibTrans" cxnId="{468338F2-047E-41C9-BBC7-CDA114F1D5EC}">
      <dgm:prSet/>
      <dgm:spPr/>
      <dgm:t>
        <a:bodyPr/>
        <a:lstStyle/>
        <a:p>
          <a:endParaRPr lang="en-US"/>
        </a:p>
      </dgm:t>
    </dgm:pt>
    <dgm:pt modelId="{0EB34093-1197-47AB-8EE8-C08E2447FA0E}">
      <dgm:prSet phldrT="[Text]" custT="1"/>
      <dgm:spPr/>
      <dgm:t>
        <a:bodyPr/>
        <a:lstStyle/>
        <a:p>
          <a:r>
            <a:rPr lang="en-US" sz="800" dirty="0"/>
            <a:t>Treasury</a:t>
          </a:r>
        </a:p>
      </dgm:t>
    </dgm:pt>
    <dgm:pt modelId="{5BE04985-A5CF-4624-B499-7C818B5846F8}" type="parTrans" cxnId="{F3103EDD-AF73-452A-AA83-2C2355A92E72}">
      <dgm:prSet/>
      <dgm:spPr/>
      <dgm:t>
        <a:bodyPr/>
        <a:lstStyle/>
        <a:p>
          <a:endParaRPr lang="en-US"/>
        </a:p>
      </dgm:t>
    </dgm:pt>
    <dgm:pt modelId="{17C919AC-F8FF-4C24-B70B-0A2DACABDA42}" type="sibTrans" cxnId="{F3103EDD-AF73-452A-AA83-2C2355A92E72}">
      <dgm:prSet/>
      <dgm:spPr/>
      <dgm:t>
        <a:bodyPr/>
        <a:lstStyle/>
        <a:p>
          <a:endParaRPr lang="en-US"/>
        </a:p>
      </dgm:t>
    </dgm:pt>
    <dgm:pt modelId="{68185D14-C137-4A3E-92BA-01D1D10E6E31}">
      <dgm:prSet phldrT="[Text]" custT="1"/>
      <dgm:spPr/>
      <dgm:t>
        <a:bodyPr/>
        <a:lstStyle/>
        <a:p>
          <a:r>
            <a:rPr lang="en-US" sz="800" dirty="0"/>
            <a:t>Summit</a:t>
          </a:r>
        </a:p>
      </dgm:t>
    </dgm:pt>
    <dgm:pt modelId="{9C9496B2-1DDD-44B3-B0F0-7232385028E6}" type="parTrans" cxnId="{FE57CF50-2085-49B0-A7C3-4A70F9DF9EEA}">
      <dgm:prSet/>
      <dgm:spPr/>
      <dgm:t>
        <a:bodyPr/>
        <a:lstStyle/>
        <a:p>
          <a:endParaRPr lang="en-US"/>
        </a:p>
      </dgm:t>
    </dgm:pt>
    <dgm:pt modelId="{BB04A842-F39D-44AD-B52F-EC0B8A62180F}" type="sibTrans" cxnId="{FE57CF50-2085-49B0-A7C3-4A70F9DF9EEA}">
      <dgm:prSet/>
      <dgm:spPr/>
      <dgm:t>
        <a:bodyPr/>
        <a:lstStyle/>
        <a:p>
          <a:endParaRPr lang="en-US"/>
        </a:p>
      </dgm:t>
    </dgm:pt>
    <dgm:pt modelId="{F81B0B87-9A08-4E48-9901-E3DC75B8E61D}" type="pres">
      <dgm:prSet presAssocID="{04D9E60C-2AC2-4CA5-B4D6-90B19FCD5D4C}" presName="theList" presStyleCnt="0">
        <dgm:presLayoutVars>
          <dgm:dir/>
          <dgm:animLvl val="lvl"/>
          <dgm:resizeHandles val="exact"/>
        </dgm:presLayoutVars>
      </dgm:prSet>
      <dgm:spPr/>
    </dgm:pt>
    <dgm:pt modelId="{7C745561-BD4A-42CF-9821-91C3AF0F9760}" type="pres">
      <dgm:prSet presAssocID="{26E4BCB3-6577-4CDE-8195-64E36B421FCC}" presName="compNode" presStyleCnt="0"/>
      <dgm:spPr/>
    </dgm:pt>
    <dgm:pt modelId="{B7D1B508-C107-4558-A1DE-035B0BA5304A}" type="pres">
      <dgm:prSet presAssocID="{26E4BCB3-6577-4CDE-8195-64E36B421FCC}" presName="aNode" presStyleLbl="bgShp" presStyleIdx="0" presStyleCnt="4"/>
      <dgm:spPr/>
    </dgm:pt>
    <dgm:pt modelId="{209A26C7-DD72-4F64-8F2A-1070A4F387C1}" type="pres">
      <dgm:prSet presAssocID="{26E4BCB3-6577-4CDE-8195-64E36B421FCC}" presName="textNode" presStyleLbl="bgShp" presStyleIdx="0" presStyleCnt="4"/>
      <dgm:spPr/>
    </dgm:pt>
    <dgm:pt modelId="{04F8FA04-F7A8-49FC-B9F0-9FEA757C5A11}" type="pres">
      <dgm:prSet presAssocID="{26E4BCB3-6577-4CDE-8195-64E36B421FCC}" presName="compChildNode" presStyleCnt="0"/>
      <dgm:spPr/>
    </dgm:pt>
    <dgm:pt modelId="{7967A6B0-D2C9-4D86-AD78-3F767505CD58}" type="pres">
      <dgm:prSet presAssocID="{26E4BCB3-6577-4CDE-8195-64E36B421FCC}" presName="theInnerList" presStyleCnt="0"/>
      <dgm:spPr/>
    </dgm:pt>
    <dgm:pt modelId="{3083A444-7973-4B79-B0B7-E8BA3F703F2A}" type="pres">
      <dgm:prSet presAssocID="{3145193C-C96E-41C5-BF12-1BCEF1A13E14}" presName="childNode" presStyleLbl="node1" presStyleIdx="0" presStyleCnt="9">
        <dgm:presLayoutVars>
          <dgm:bulletEnabled val="1"/>
        </dgm:presLayoutVars>
      </dgm:prSet>
      <dgm:spPr/>
    </dgm:pt>
    <dgm:pt modelId="{E090A5D0-CEED-4C9D-A79D-7EE4FC87A035}" type="pres">
      <dgm:prSet presAssocID="{3145193C-C96E-41C5-BF12-1BCEF1A13E14}" presName="aSpace2" presStyleCnt="0"/>
      <dgm:spPr/>
    </dgm:pt>
    <dgm:pt modelId="{7288F9F8-E1AB-4EFD-961E-55FD8A35305C}" type="pres">
      <dgm:prSet presAssocID="{6B5B29B3-1A31-4921-B8D4-F18A161F9A4D}" presName="childNode" presStyleLbl="node1" presStyleIdx="1" presStyleCnt="9">
        <dgm:presLayoutVars>
          <dgm:bulletEnabled val="1"/>
        </dgm:presLayoutVars>
      </dgm:prSet>
      <dgm:spPr/>
    </dgm:pt>
    <dgm:pt modelId="{B7A01444-19F1-415D-A8BC-F9085761A331}" type="pres">
      <dgm:prSet presAssocID="{6B5B29B3-1A31-4921-B8D4-F18A161F9A4D}" presName="aSpace2" presStyleCnt="0"/>
      <dgm:spPr/>
    </dgm:pt>
    <dgm:pt modelId="{7EBD3F7F-CF2E-4299-B6E9-C68DBB9E757A}" type="pres">
      <dgm:prSet presAssocID="{2D1C44E1-30C8-4134-A3CD-931EA6F14531}" presName="childNode" presStyleLbl="node1" presStyleIdx="2" presStyleCnt="9">
        <dgm:presLayoutVars>
          <dgm:bulletEnabled val="1"/>
        </dgm:presLayoutVars>
      </dgm:prSet>
      <dgm:spPr/>
    </dgm:pt>
    <dgm:pt modelId="{F5156542-8D9F-45C1-99AE-B3D1EAE83F67}" type="pres">
      <dgm:prSet presAssocID="{2D1C44E1-30C8-4134-A3CD-931EA6F14531}" presName="aSpace2" presStyleCnt="0"/>
      <dgm:spPr/>
    </dgm:pt>
    <dgm:pt modelId="{E8BDEC51-98EC-4243-B525-EF42B193AE8A}" type="pres">
      <dgm:prSet presAssocID="{5480DBDF-90F9-4A66-87BE-189643E2F4A6}" presName="childNode" presStyleLbl="node1" presStyleIdx="3" presStyleCnt="9">
        <dgm:presLayoutVars>
          <dgm:bulletEnabled val="1"/>
        </dgm:presLayoutVars>
      </dgm:prSet>
      <dgm:spPr/>
    </dgm:pt>
    <dgm:pt modelId="{B6E60CCF-3D71-4BC5-A468-764CFA991922}" type="pres">
      <dgm:prSet presAssocID="{26E4BCB3-6577-4CDE-8195-64E36B421FCC}" presName="aSpace" presStyleCnt="0"/>
      <dgm:spPr/>
    </dgm:pt>
    <dgm:pt modelId="{2F98729A-C179-4429-9FE6-C7F473913453}" type="pres">
      <dgm:prSet presAssocID="{B95308CA-2076-437C-8985-525F05C9D752}" presName="compNode" presStyleCnt="0"/>
      <dgm:spPr/>
    </dgm:pt>
    <dgm:pt modelId="{32EBF657-3D47-4E72-B73E-479D18638B2F}" type="pres">
      <dgm:prSet presAssocID="{B95308CA-2076-437C-8985-525F05C9D752}" presName="aNode" presStyleLbl="bgShp" presStyleIdx="1" presStyleCnt="4"/>
      <dgm:spPr/>
    </dgm:pt>
    <dgm:pt modelId="{456B26F8-EA63-4F3C-85B5-4BCB8E150CF0}" type="pres">
      <dgm:prSet presAssocID="{B95308CA-2076-437C-8985-525F05C9D752}" presName="textNode" presStyleLbl="bgShp" presStyleIdx="1" presStyleCnt="4"/>
      <dgm:spPr/>
    </dgm:pt>
    <dgm:pt modelId="{2DAD0DE8-D40C-4DF3-90A4-D8CBC6A25B82}" type="pres">
      <dgm:prSet presAssocID="{B95308CA-2076-437C-8985-525F05C9D752}" presName="compChildNode" presStyleCnt="0"/>
      <dgm:spPr/>
    </dgm:pt>
    <dgm:pt modelId="{392F5DED-D446-4C48-9169-5C6B3D0BEDB1}" type="pres">
      <dgm:prSet presAssocID="{B95308CA-2076-437C-8985-525F05C9D752}" presName="theInnerList" presStyleCnt="0"/>
      <dgm:spPr/>
    </dgm:pt>
    <dgm:pt modelId="{D4C82BEF-60B2-455D-9456-4BCA2C802096}" type="pres">
      <dgm:prSet presAssocID="{CCE59090-A93A-4008-9A81-522224FBBEC0}" presName="childNode" presStyleLbl="node1" presStyleIdx="4" presStyleCnt="9">
        <dgm:presLayoutVars>
          <dgm:bulletEnabled val="1"/>
        </dgm:presLayoutVars>
      </dgm:prSet>
      <dgm:spPr/>
    </dgm:pt>
    <dgm:pt modelId="{0A94B6DA-8B3A-4BA3-9E65-15BB545C91DF}" type="pres">
      <dgm:prSet presAssocID="{CCE59090-A93A-4008-9A81-522224FBBEC0}" presName="aSpace2" presStyleCnt="0"/>
      <dgm:spPr/>
    </dgm:pt>
    <dgm:pt modelId="{8EF35C7A-2443-42F1-B79C-DA1F9DF5A0A7}" type="pres">
      <dgm:prSet presAssocID="{279FE4C6-13D6-4ADC-9285-6BD66BA7734C}" presName="childNode" presStyleLbl="node1" presStyleIdx="5" presStyleCnt="9">
        <dgm:presLayoutVars>
          <dgm:bulletEnabled val="1"/>
        </dgm:presLayoutVars>
      </dgm:prSet>
      <dgm:spPr/>
    </dgm:pt>
    <dgm:pt modelId="{29258450-517B-4E6D-9939-3576A065DFAF}" type="pres">
      <dgm:prSet presAssocID="{B95308CA-2076-437C-8985-525F05C9D752}" presName="aSpace" presStyleCnt="0"/>
      <dgm:spPr/>
    </dgm:pt>
    <dgm:pt modelId="{1680F6C5-5679-447F-9997-A46C2CD4C2A3}" type="pres">
      <dgm:prSet presAssocID="{44BECB5D-638E-4FC2-81DF-5BF9AAA47EF7}" presName="compNode" presStyleCnt="0"/>
      <dgm:spPr/>
    </dgm:pt>
    <dgm:pt modelId="{EF7E0099-209C-469F-9BF1-DE72D41AEE65}" type="pres">
      <dgm:prSet presAssocID="{44BECB5D-638E-4FC2-81DF-5BF9AAA47EF7}" presName="aNode" presStyleLbl="bgShp" presStyleIdx="2" presStyleCnt="4" custLinFactNeighborY="8333"/>
      <dgm:spPr/>
    </dgm:pt>
    <dgm:pt modelId="{91755B8E-9174-4AE2-8FED-655E25C9FB4C}" type="pres">
      <dgm:prSet presAssocID="{44BECB5D-638E-4FC2-81DF-5BF9AAA47EF7}" presName="textNode" presStyleLbl="bgShp" presStyleIdx="2" presStyleCnt="4"/>
      <dgm:spPr/>
    </dgm:pt>
    <dgm:pt modelId="{E0200A2A-2B3F-492F-97C0-2648043610E6}" type="pres">
      <dgm:prSet presAssocID="{44BECB5D-638E-4FC2-81DF-5BF9AAA47EF7}" presName="compChildNode" presStyleCnt="0"/>
      <dgm:spPr/>
    </dgm:pt>
    <dgm:pt modelId="{0C7FF243-D6E6-4D63-92AA-559C82C58700}" type="pres">
      <dgm:prSet presAssocID="{44BECB5D-638E-4FC2-81DF-5BF9AAA47EF7}" presName="theInnerList" presStyleCnt="0"/>
      <dgm:spPr/>
    </dgm:pt>
    <dgm:pt modelId="{E64E7C30-873B-4E2B-92BD-68BA68675A77}" type="pres">
      <dgm:prSet presAssocID="{38C2D55D-3567-4E22-ABD9-DC641B608D2D}" presName="childNode" presStyleLbl="node1" presStyleIdx="6" presStyleCnt="9">
        <dgm:presLayoutVars>
          <dgm:bulletEnabled val="1"/>
        </dgm:presLayoutVars>
      </dgm:prSet>
      <dgm:spPr/>
    </dgm:pt>
    <dgm:pt modelId="{B7C5E38F-2C65-46BA-9A77-20532AE6F280}" type="pres">
      <dgm:prSet presAssocID="{38C2D55D-3567-4E22-ABD9-DC641B608D2D}" presName="aSpace2" presStyleCnt="0"/>
      <dgm:spPr/>
    </dgm:pt>
    <dgm:pt modelId="{136828D4-765F-4D76-B1A5-EF8779CB5DF0}" type="pres">
      <dgm:prSet presAssocID="{442777DF-8B0B-4F5E-9000-7603C4A669D3}" presName="childNode" presStyleLbl="node1" presStyleIdx="7" presStyleCnt="9">
        <dgm:presLayoutVars>
          <dgm:bulletEnabled val="1"/>
        </dgm:presLayoutVars>
      </dgm:prSet>
      <dgm:spPr/>
    </dgm:pt>
    <dgm:pt modelId="{CAF20AC1-D65F-4327-A3C3-66FA80D28799}" type="pres">
      <dgm:prSet presAssocID="{44BECB5D-638E-4FC2-81DF-5BF9AAA47EF7}" presName="aSpace" presStyleCnt="0"/>
      <dgm:spPr/>
    </dgm:pt>
    <dgm:pt modelId="{8004A62B-80E0-4E6C-983B-0DA66A7AF6B2}" type="pres">
      <dgm:prSet presAssocID="{0EB34093-1197-47AB-8EE8-C08E2447FA0E}" presName="compNode" presStyleCnt="0"/>
      <dgm:spPr/>
    </dgm:pt>
    <dgm:pt modelId="{448F926F-528F-47C1-8BB2-183D31BA924C}" type="pres">
      <dgm:prSet presAssocID="{0EB34093-1197-47AB-8EE8-C08E2447FA0E}" presName="aNode" presStyleLbl="bgShp" presStyleIdx="3" presStyleCnt="4"/>
      <dgm:spPr/>
    </dgm:pt>
    <dgm:pt modelId="{1CD7CE1B-F525-4A2D-BD2E-E881735B7DA8}" type="pres">
      <dgm:prSet presAssocID="{0EB34093-1197-47AB-8EE8-C08E2447FA0E}" presName="textNode" presStyleLbl="bgShp" presStyleIdx="3" presStyleCnt="4"/>
      <dgm:spPr/>
    </dgm:pt>
    <dgm:pt modelId="{AAE2A938-F016-4823-AECC-03F61E09FD4B}" type="pres">
      <dgm:prSet presAssocID="{0EB34093-1197-47AB-8EE8-C08E2447FA0E}" presName="compChildNode" presStyleCnt="0"/>
      <dgm:spPr/>
    </dgm:pt>
    <dgm:pt modelId="{92A59251-4A1E-4825-862E-277F1E3F715A}" type="pres">
      <dgm:prSet presAssocID="{0EB34093-1197-47AB-8EE8-C08E2447FA0E}" presName="theInnerList" presStyleCnt="0"/>
      <dgm:spPr/>
    </dgm:pt>
    <dgm:pt modelId="{8678175B-2C0C-462B-BAA9-DF0CAC715EA7}" type="pres">
      <dgm:prSet presAssocID="{68185D14-C137-4A3E-92BA-01D1D10E6E31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E05FA17-FEC4-40DA-9D53-1A21013FBF60}" srcId="{04D9E60C-2AC2-4CA5-B4D6-90B19FCD5D4C}" destId="{44BECB5D-638E-4FC2-81DF-5BF9AAA47EF7}" srcOrd="2" destOrd="0" parTransId="{AA245CAF-BBEB-4433-86A8-8D28C68E1416}" sibTransId="{77E480A7-8C26-4F84-AEB1-18C2480CAD17}"/>
    <dgm:cxn modelId="{D20DB61C-D7CF-4940-8DD4-1315D1A8102E}" type="presOf" srcId="{2D1C44E1-30C8-4134-A3CD-931EA6F14531}" destId="{7EBD3F7F-CF2E-4299-B6E9-C68DBB9E757A}" srcOrd="0" destOrd="0" presId="urn:microsoft.com/office/officeart/2005/8/layout/lProcess2"/>
    <dgm:cxn modelId="{1834A422-F42C-4932-8A8F-9ECEF31961E9}" srcId="{B95308CA-2076-437C-8985-525F05C9D752}" destId="{CCE59090-A93A-4008-9A81-522224FBBEC0}" srcOrd="0" destOrd="0" parTransId="{A5C6DC54-18B9-4795-A138-1AB4329E9855}" sibTransId="{38A06DEF-EFCC-4530-A649-8FF956085D9F}"/>
    <dgm:cxn modelId="{7EEFED29-C8BB-465D-B2AF-E3894A89B571}" type="presOf" srcId="{68185D14-C137-4A3E-92BA-01D1D10E6E31}" destId="{8678175B-2C0C-462B-BAA9-DF0CAC715EA7}" srcOrd="0" destOrd="0" presId="urn:microsoft.com/office/officeart/2005/8/layout/lProcess2"/>
    <dgm:cxn modelId="{6F878C37-EC20-40C0-8486-1CDF07809326}" type="presOf" srcId="{B95308CA-2076-437C-8985-525F05C9D752}" destId="{32EBF657-3D47-4E72-B73E-479D18638B2F}" srcOrd="0" destOrd="0" presId="urn:microsoft.com/office/officeart/2005/8/layout/lProcess2"/>
    <dgm:cxn modelId="{42812A3B-C093-431D-B042-2CEA7ADF7A9B}" srcId="{26E4BCB3-6577-4CDE-8195-64E36B421FCC}" destId="{3145193C-C96E-41C5-BF12-1BCEF1A13E14}" srcOrd="0" destOrd="0" parTransId="{0B76E493-273D-46B4-9C93-E6CF54B4155C}" sibTransId="{0DD0A63C-ADBF-4928-9F3D-E56FDA729955}"/>
    <dgm:cxn modelId="{3371BB3C-BF02-4168-A923-FA2D57F1DD30}" srcId="{44BECB5D-638E-4FC2-81DF-5BF9AAA47EF7}" destId="{38C2D55D-3567-4E22-ABD9-DC641B608D2D}" srcOrd="0" destOrd="0" parTransId="{D8651711-98C5-4513-9AE9-FD8F4B635F08}" sibTransId="{D16929F6-9354-4B9D-8DEC-5636C7DAEB1A}"/>
    <dgm:cxn modelId="{88D7985F-3C2B-4D88-B32C-3F5108FB3C34}" type="presOf" srcId="{442777DF-8B0B-4F5E-9000-7603C4A669D3}" destId="{136828D4-765F-4D76-B1A5-EF8779CB5DF0}" srcOrd="0" destOrd="0" presId="urn:microsoft.com/office/officeart/2005/8/layout/lProcess2"/>
    <dgm:cxn modelId="{F8842941-BB38-41B5-95D3-341769BFD31E}" type="presOf" srcId="{26E4BCB3-6577-4CDE-8195-64E36B421FCC}" destId="{209A26C7-DD72-4F64-8F2A-1070A4F387C1}" srcOrd="1" destOrd="0" presId="urn:microsoft.com/office/officeart/2005/8/layout/lProcess2"/>
    <dgm:cxn modelId="{B3E41765-CB5C-44D1-A485-2750A13F848D}" srcId="{04D9E60C-2AC2-4CA5-B4D6-90B19FCD5D4C}" destId="{B95308CA-2076-437C-8985-525F05C9D752}" srcOrd="1" destOrd="0" parTransId="{4726A048-B919-4235-B1A6-414542F062A7}" sibTransId="{8AB315D9-0B3A-48C7-9A7C-12C6F995FDD9}"/>
    <dgm:cxn modelId="{E025E245-AED0-4FAD-9876-0B9F761238AC}" type="presOf" srcId="{0EB34093-1197-47AB-8EE8-C08E2447FA0E}" destId="{1CD7CE1B-F525-4A2D-BD2E-E881735B7DA8}" srcOrd="1" destOrd="0" presId="urn:microsoft.com/office/officeart/2005/8/layout/lProcess2"/>
    <dgm:cxn modelId="{F50B766B-30B2-4873-9F57-A16882E664E9}" srcId="{26E4BCB3-6577-4CDE-8195-64E36B421FCC}" destId="{6B5B29B3-1A31-4921-B8D4-F18A161F9A4D}" srcOrd="1" destOrd="0" parTransId="{99B096A6-80C8-405E-945A-FFE4418D22EF}" sibTransId="{D8F59484-9FFA-414B-94CC-FBBB6248810D}"/>
    <dgm:cxn modelId="{E0C3016C-3068-4E84-B442-BC10A883008D}" type="presOf" srcId="{26E4BCB3-6577-4CDE-8195-64E36B421FCC}" destId="{B7D1B508-C107-4558-A1DE-035B0BA5304A}" srcOrd="0" destOrd="0" presId="urn:microsoft.com/office/officeart/2005/8/layout/lProcess2"/>
    <dgm:cxn modelId="{D77BB870-0338-410B-983B-C5D091DDF447}" type="presOf" srcId="{CCE59090-A93A-4008-9A81-522224FBBEC0}" destId="{D4C82BEF-60B2-455D-9456-4BCA2C802096}" srcOrd="0" destOrd="0" presId="urn:microsoft.com/office/officeart/2005/8/layout/lProcess2"/>
    <dgm:cxn modelId="{FE57CF50-2085-49B0-A7C3-4A70F9DF9EEA}" srcId="{0EB34093-1197-47AB-8EE8-C08E2447FA0E}" destId="{68185D14-C137-4A3E-92BA-01D1D10E6E31}" srcOrd="0" destOrd="0" parTransId="{9C9496B2-1DDD-44B3-B0F0-7232385028E6}" sibTransId="{BB04A842-F39D-44AD-B52F-EC0B8A62180F}"/>
    <dgm:cxn modelId="{035E2972-118F-4635-A600-A3A981727D05}" type="presOf" srcId="{44BECB5D-638E-4FC2-81DF-5BF9AAA47EF7}" destId="{91755B8E-9174-4AE2-8FED-655E25C9FB4C}" srcOrd="1" destOrd="0" presId="urn:microsoft.com/office/officeart/2005/8/layout/lProcess2"/>
    <dgm:cxn modelId="{1816D07A-D7B0-4A55-ADD0-CD5CBEE25C85}" srcId="{44BECB5D-638E-4FC2-81DF-5BF9AAA47EF7}" destId="{442777DF-8B0B-4F5E-9000-7603C4A669D3}" srcOrd="1" destOrd="0" parTransId="{05CFC92F-1B9F-41EA-B827-06B0FAFD16CA}" sibTransId="{D4E0D783-3C43-4344-AD85-B0B762754F76}"/>
    <dgm:cxn modelId="{7541E67C-3C80-4D23-B9E3-86FF62D7C5CD}" type="presOf" srcId="{279FE4C6-13D6-4ADC-9285-6BD66BA7734C}" destId="{8EF35C7A-2443-42F1-B79C-DA1F9DF5A0A7}" srcOrd="0" destOrd="0" presId="urn:microsoft.com/office/officeart/2005/8/layout/lProcess2"/>
    <dgm:cxn modelId="{E8505E8D-D00E-4CB4-B46B-9F0798541B58}" type="presOf" srcId="{B95308CA-2076-437C-8985-525F05C9D752}" destId="{456B26F8-EA63-4F3C-85B5-4BCB8E150CF0}" srcOrd="1" destOrd="0" presId="urn:microsoft.com/office/officeart/2005/8/layout/lProcess2"/>
    <dgm:cxn modelId="{D1BAC995-6567-4DD7-8122-BAC1C8FD943D}" type="presOf" srcId="{3145193C-C96E-41C5-BF12-1BCEF1A13E14}" destId="{3083A444-7973-4B79-B0B7-E8BA3F703F2A}" srcOrd="0" destOrd="0" presId="urn:microsoft.com/office/officeart/2005/8/layout/lProcess2"/>
    <dgm:cxn modelId="{D3402598-75BF-4DEE-BF42-D0F151CAE86E}" type="presOf" srcId="{44BECB5D-638E-4FC2-81DF-5BF9AAA47EF7}" destId="{EF7E0099-209C-469F-9BF1-DE72D41AEE65}" srcOrd="0" destOrd="0" presId="urn:microsoft.com/office/officeart/2005/8/layout/lProcess2"/>
    <dgm:cxn modelId="{4B27EA9A-4EAC-4F5E-AF94-A0553E8B43F9}" type="presOf" srcId="{04D9E60C-2AC2-4CA5-B4D6-90B19FCD5D4C}" destId="{F81B0B87-9A08-4E48-9901-E3DC75B8E61D}" srcOrd="0" destOrd="0" presId="urn:microsoft.com/office/officeart/2005/8/layout/lProcess2"/>
    <dgm:cxn modelId="{C4123AAA-D8AD-48FF-983D-211C8174D864}" type="presOf" srcId="{38C2D55D-3567-4E22-ABD9-DC641B608D2D}" destId="{E64E7C30-873B-4E2B-92BD-68BA68675A77}" srcOrd="0" destOrd="0" presId="urn:microsoft.com/office/officeart/2005/8/layout/lProcess2"/>
    <dgm:cxn modelId="{E5AC15AE-D13A-42B5-B2AF-D0CE028C8C32}" type="presOf" srcId="{0EB34093-1197-47AB-8EE8-C08E2447FA0E}" destId="{448F926F-528F-47C1-8BB2-183D31BA924C}" srcOrd="0" destOrd="0" presId="urn:microsoft.com/office/officeart/2005/8/layout/lProcess2"/>
    <dgm:cxn modelId="{582C3CBC-3AC1-48B2-BD24-4EBB4BCA1716}" type="presOf" srcId="{5480DBDF-90F9-4A66-87BE-189643E2F4A6}" destId="{E8BDEC51-98EC-4243-B525-EF42B193AE8A}" srcOrd="0" destOrd="0" presId="urn:microsoft.com/office/officeart/2005/8/layout/lProcess2"/>
    <dgm:cxn modelId="{A6E26EC0-8E4F-4B2A-9662-353DD569F776}" srcId="{B95308CA-2076-437C-8985-525F05C9D752}" destId="{279FE4C6-13D6-4ADC-9285-6BD66BA7734C}" srcOrd="1" destOrd="0" parTransId="{A60AAA5B-E302-4181-B3E5-0AECB979EA25}" sibTransId="{167A546F-09F7-4907-848D-B128155F7213}"/>
    <dgm:cxn modelId="{91C67BD6-1A28-4B07-B756-6FBDFE38A7E9}" srcId="{04D9E60C-2AC2-4CA5-B4D6-90B19FCD5D4C}" destId="{26E4BCB3-6577-4CDE-8195-64E36B421FCC}" srcOrd="0" destOrd="0" parTransId="{5C0276A0-C12D-43BA-9910-BE2FBB6B4379}" sibTransId="{69F6CC1B-6A20-4729-9FDE-4E5CA9A0AEC0}"/>
    <dgm:cxn modelId="{F3103EDD-AF73-452A-AA83-2C2355A92E72}" srcId="{04D9E60C-2AC2-4CA5-B4D6-90B19FCD5D4C}" destId="{0EB34093-1197-47AB-8EE8-C08E2447FA0E}" srcOrd="3" destOrd="0" parTransId="{5BE04985-A5CF-4624-B499-7C818B5846F8}" sibTransId="{17C919AC-F8FF-4C24-B70B-0A2DACABDA42}"/>
    <dgm:cxn modelId="{468338F2-047E-41C9-BBC7-CDA114F1D5EC}" srcId="{26E4BCB3-6577-4CDE-8195-64E36B421FCC}" destId="{5480DBDF-90F9-4A66-87BE-189643E2F4A6}" srcOrd="3" destOrd="0" parTransId="{741CD977-063D-4736-A5D7-2FF266420FE3}" sibTransId="{22312618-FD31-42B2-B2E4-2F8328CFB239}"/>
    <dgm:cxn modelId="{D81086F5-9C7E-4288-8C87-0C15744AF2FF}" type="presOf" srcId="{6B5B29B3-1A31-4921-B8D4-F18A161F9A4D}" destId="{7288F9F8-E1AB-4EFD-961E-55FD8A35305C}" srcOrd="0" destOrd="0" presId="urn:microsoft.com/office/officeart/2005/8/layout/lProcess2"/>
    <dgm:cxn modelId="{5B55C2FB-3BEB-4559-9136-B77EB573CAF6}" srcId="{26E4BCB3-6577-4CDE-8195-64E36B421FCC}" destId="{2D1C44E1-30C8-4134-A3CD-931EA6F14531}" srcOrd="2" destOrd="0" parTransId="{753CF1F7-87A8-4307-A851-1AFC67419A00}" sibTransId="{40C962E7-BD0D-4FA4-AE02-56493125694E}"/>
    <dgm:cxn modelId="{898AD3DF-3F58-48B3-A28E-253A2F867475}" type="presParOf" srcId="{F81B0B87-9A08-4E48-9901-E3DC75B8E61D}" destId="{7C745561-BD4A-42CF-9821-91C3AF0F9760}" srcOrd="0" destOrd="0" presId="urn:microsoft.com/office/officeart/2005/8/layout/lProcess2"/>
    <dgm:cxn modelId="{14CA562F-6BDB-44B3-A408-E7CCDE5C5301}" type="presParOf" srcId="{7C745561-BD4A-42CF-9821-91C3AF0F9760}" destId="{B7D1B508-C107-4558-A1DE-035B0BA5304A}" srcOrd="0" destOrd="0" presId="urn:microsoft.com/office/officeart/2005/8/layout/lProcess2"/>
    <dgm:cxn modelId="{E4EC7CEE-2337-4092-A9CA-AD55C651A307}" type="presParOf" srcId="{7C745561-BD4A-42CF-9821-91C3AF0F9760}" destId="{209A26C7-DD72-4F64-8F2A-1070A4F387C1}" srcOrd="1" destOrd="0" presId="urn:microsoft.com/office/officeart/2005/8/layout/lProcess2"/>
    <dgm:cxn modelId="{7F85052D-17C0-4A1D-82D0-6261B3B9CD90}" type="presParOf" srcId="{7C745561-BD4A-42CF-9821-91C3AF0F9760}" destId="{04F8FA04-F7A8-49FC-B9F0-9FEA757C5A11}" srcOrd="2" destOrd="0" presId="urn:microsoft.com/office/officeart/2005/8/layout/lProcess2"/>
    <dgm:cxn modelId="{8917F901-9A62-4EB5-AB38-E0B59EBEBC83}" type="presParOf" srcId="{04F8FA04-F7A8-49FC-B9F0-9FEA757C5A11}" destId="{7967A6B0-D2C9-4D86-AD78-3F767505CD58}" srcOrd="0" destOrd="0" presId="urn:microsoft.com/office/officeart/2005/8/layout/lProcess2"/>
    <dgm:cxn modelId="{8F721EA3-7C84-4EC9-978A-1EE3CFDBB80F}" type="presParOf" srcId="{7967A6B0-D2C9-4D86-AD78-3F767505CD58}" destId="{3083A444-7973-4B79-B0B7-E8BA3F703F2A}" srcOrd="0" destOrd="0" presId="urn:microsoft.com/office/officeart/2005/8/layout/lProcess2"/>
    <dgm:cxn modelId="{EC899284-5EE4-4BC0-9C73-429CACEFD4AB}" type="presParOf" srcId="{7967A6B0-D2C9-4D86-AD78-3F767505CD58}" destId="{E090A5D0-CEED-4C9D-A79D-7EE4FC87A035}" srcOrd="1" destOrd="0" presId="urn:microsoft.com/office/officeart/2005/8/layout/lProcess2"/>
    <dgm:cxn modelId="{804F5676-DDEC-46DD-9D1F-333610BE9F5C}" type="presParOf" srcId="{7967A6B0-D2C9-4D86-AD78-3F767505CD58}" destId="{7288F9F8-E1AB-4EFD-961E-55FD8A35305C}" srcOrd="2" destOrd="0" presId="urn:microsoft.com/office/officeart/2005/8/layout/lProcess2"/>
    <dgm:cxn modelId="{9B682A96-77CB-4436-9A93-444CB66FC39F}" type="presParOf" srcId="{7967A6B0-D2C9-4D86-AD78-3F767505CD58}" destId="{B7A01444-19F1-415D-A8BC-F9085761A331}" srcOrd="3" destOrd="0" presId="urn:microsoft.com/office/officeart/2005/8/layout/lProcess2"/>
    <dgm:cxn modelId="{8CCB7B4F-3B2B-4B96-8B06-52E483D98872}" type="presParOf" srcId="{7967A6B0-D2C9-4D86-AD78-3F767505CD58}" destId="{7EBD3F7F-CF2E-4299-B6E9-C68DBB9E757A}" srcOrd="4" destOrd="0" presId="urn:microsoft.com/office/officeart/2005/8/layout/lProcess2"/>
    <dgm:cxn modelId="{1604DE21-0C9C-44E7-B06C-93D371172826}" type="presParOf" srcId="{7967A6B0-D2C9-4D86-AD78-3F767505CD58}" destId="{F5156542-8D9F-45C1-99AE-B3D1EAE83F67}" srcOrd="5" destOrd="0" presId="urn:microsoft.com/office/officeart/2005/8/layout/lProcess2"/>
    <dgm:cxn modelId="{654D989E-2DB1-4A92-B880-D5CF826727F5}" type="presParOf" srcId="{7967A6B0-D2C9-4D86-AD78-3F767505CD58}" destId="{E8BDEC51-98EC-4243-B525-EF42B193AE8A}" srcOrd="6" destOrd="0" presId="urn:microsoft.com/office/officeart/2005/8/layout/lProcess2"/>
    <dgm:cxn modelId="{2CCBAB7F-CB72-4E4B-95EC-C5057F326320}" type="presParOf" srcId="{F81B0B87-9A08-4E48-9901-E3DC75B8E61D}" destId="{B6E60CCF-3D71-4BC5-A468-764CFA991922}" srcOrd="1" destOrd="0" presId="urn:microsoft.com/office/officeart/2005/8/layout/lProcess2"/>
    <dgm:cxn modelId="{3001A682-F05A-42E9-A0CA-B4D8DBAB6CBF}" type="presParOf" srcId="{F81B0B87-9A08-4E48-9901-E3DC75B8E61D}" destId="{2F98729A-C179-4429-9FE6-C7F473913453}" srcOrd="2" destOrd="0" presId="urn:microsoft.com/office/officeart/2005/8/layout/lProcess2"/>
    <dgm:cxn modelId="{F52C4E43-9DED-4301-A033-60B13BB4B570}" type="presParOf" srcId="{2F98729A-C179-4429-9FE6-C7F473913453}" destId="{32EBF657-3D47-4E72-B73E-479D18638B2F}" srcOrd="0" destOrd="0" presId="urn:microsoft.com/office/officeart/2005/8/layout/lProcess2"/>
    <dgm:cxn modelId="{91304C1F-DE80-4EA7-B5E4-DD28BF3B40A0}" type="presParOf" srcId="{2F98729A-C179-4429-9FE6-C7F473913453}" destId="{456B26F8-EA63-4F3C-85B5-4BCB8E150CF0}" srcOrd="1" destOrd="0" presId="urn:microsoft.com/office/officeart/2005/8/layout/lProcess2"/>
    <dgm:cxn modelId="{5CBF4DEE-0BC2-4560-9310-86920192E207}" type="presParOf" srcId="{2F98729A-C179-4429-9FE6-C7F473913453}" destId="{2DAD0DE8-D40C-4DF3-90A4-D8CBC6A25B82}" srcOrd="2" destOrd="0" presId="urn:microsoft.com/office/officeart/2005/8/layout/lProcess2"/>
    <dgm:cxn modelId="{E66A8ED3-C0BF-45BF-A082-D9BF1B3E5528}" type="presParOf" srcId="{2DAD0DE8-D40C-4DF3-90A4-D8CBC6A25B82}" destId="{392F5DED-D446-4C48-9169-5C6B3D0BEDB1}" srcOrd="0" destOrd="0" presId="urn:microsoft.com/office/officeart/2005/8/layout/lProcess2"/>
    <dgm:cxn modelId="{B8C7D26E-1C5C-4D40-8991-72E6DD1C8CD6}" type="presParOf" srcId="{392F5DED-D446-4C48-9169-5C6B3D0BEDB1}" destId="{D4C82BEF-60B2-455D-9456-4BCA2C802096}" srcOrd="0" destOrd="0" presId="urn:microsoft.com/office/officeart/2005/8/layout/lProcess2"/>
    <dgm:cxn modelId="{D8DCE8FF-B3A7-44FB-B658-ED26A13250A4}" type="presParOf" srcId="{392F5DED-D446-4C48-9169-5C6B3D0BEDB1}" destId="{0A94B6DA-8B3A-4BA3-9E65-15BB545C91DF}" srcOrd="1" destOrd="0" presId="urn:microsoft.com/office/officeart/2005/8/layout/lProcess2"/>
    <dgm:cxn modelId="{4F739145-B497-48DD-9EA0-1A38B9C6CD62}" type="presParOf" srcId="{392F5DED-D446-4C48-9169-5C6B3D0BEDB1}" destId="{8EF35C7A-2443-42F1-B79C-DA1F9DF5A0A7}" srcOrd="2" destOrd="0" presId="urn:microsoft.com/office/officeart/2005/8/layout/lProcess2"/>
    <dgm:cxn modelId="{8499EC4E-7772-4CD4-8135-E1E0016B6B51}" type="presParOf" srcId="{F81B0B87-9A08-4E48-9901-E3DC75B8E61D}" destId="{29258450-517B-4E6D-9939-3576A065DFAF}" srcOrd="3" destOrd="0" presId="urn:microsoft.com/office/officeart/2005/8/layout/lProcess2"/>
    <dgm:cxn modelId="{A902B2BB-8D25-4116-AA03-072A81FE4C01}" type="presParOf" srcId="{F81B0B87-9A08-4E48-9901-E3DC75B8E61D}" destId="{1680F6C5-5679-447F-9997-A46C2CD4C2A3}" srcOrd="4" destOrd="0" presId="urn:microsoft.com/office/officeart/2005/8/layout/lProcess2"/>
    <dgm:cxn modelId="{AF4727D1-6F09-4990-BC13-22C73FD85AAD}" type="presParOf" srcId="{1680F6C5-5679-447F-9997-A46C2CD4C2A3}" destId="{EF7E0099-209C-469F-9BF1-DE72D41AEE65}" srcOrd="0" destOrd="0" presId="urn:microsoft.com/office/officeart/2005/8/layout/lProcess2"/>
    <dgm:cxn modelId="{1C5666B9-7243-4A12-8E84-BC61F91747DD}" type="presParOf" srcId="{1680F6C5-5679-447F-9997-A46C2CD4C2A3}" destId="{91755B8E-9174-4AE2-8FED-655E25C9FB4C}" srcOrd="1" destOrd="0" presId="urn:microsoft.com/office/officeart/2005/8/layout/lProcess2"/>
    <dgm:cxn modelId="{2F83AB5E-DBD8-4CCC-80DA-557DE43BB13C}" type="presParOf" srcId="{1680F6C5-5679-447F-9997-A46C2CD4C2A3}" destId="{E0200A2A-2B3F-492F-97C0-2648043610E6}" srcOrd="2" destOrd="0" presId="urn:microsoft.com/office/officeart/2005/8/layout/lProcess2"/>
    <dgm:cxn modelId="{E2996FEB-5F76-4A9E-B279-F81D9C778941}" type="presParOf" srcId="{E0200A2A-2B3F-492F-97C0-2648043610E6}" destId="{0C7FF243-D6E6-4D63-92AA-559C82C58700}" srcOrd="0" destOrd="0" presId="urn:microsoft.com/office/officeart/2005/8/layout/lProcess2"/>
    <dgm:cxn modelId="{8CF3C853-8EED-4951-A94F-3117A06FA62A}" type="presParOf" srcId="{0C7FF243-D6E6-4D63-92AA-559C82C58700}" destId="{E64E7C30-873B-4E2B-92BD-68BA68675A77}" srcOrd="0" destOrd="0" presId="urn:microsoft.com/office/officeart/2005/8/layout/lProcess2"/>
    <dgm:cxn modelId="{B375C4CC-3BF6-4993-90CB-639EE2C58808}" type="presParOf" srcId="{0C7FF243-D6E6-4D63-92AA-559C82C58700}" destId="{B7C5E38F-2C65-46BA-9A77-20532AE6F280}" srcOrd="1" destOrd="0" presId="urn:microsoft.com/office/officeart/2005/8/layout/lProcess2"/>
    <dgm:cxn modelId="{54B20A03-A2A6-4D01-97BF-82FEB632F5E3}" type="presParOf" srcId="{0C7FF243-D6E6-4D63-92AA-559C82C58700}" destId="{136828D4-765F-4D76-B1A5-EF8779CB5DF0}" srcOrd="2" destOrd="0" presId="urn:microsoft.com/office/officeart/2005/8/layout/lProcess2"/>
    <dgm:cxn modelId="{94790DA3-9250-47E5-949F-19F7D0621374}" type="presParOf" srcId="{F81B0B87-9A08-4E48-9901-E3DC75B8E61D}" destId="{CAF20AC1-D65F-4327-A3C3-66FA80D28799}" srcOrd="5" destOrd="0" presId="urn:microsoft.com/office/officeart/2005/8/layout/lProcess2"/>
    <dgm:cxn modelId="{6A2C85A3-6462-4C33-B3AA-B5C8FD5E8DFD}" type="presParOf" srcId="{F81B0B87-9A08-4E48-9901-E3DC75B8E61D}" destId="{8004A62B-80E0-4E6C-983B-0DA66A7AF6B2}" srcOrd="6" destOrd="0" presId="urn:microsoft.com/office/officeart/2005/8/layout/lProcess2"/>
    <dgm:cxn modelId="{889034A1-39B3-48C5-88F5-EE595CFFC78A}" type="presParOf" srcId="{8004A62B-80E0-4E6C-983B-0DA66A7AF6B2}" destId="{448F926F-528F-47C1-8BB2-183D31BA924C}" srcOrd="0" destOrd="0" presId="urn:microsoft.com/office/officeart/2005/8/layout/lProcess2"/>
    <dgm:cxn modelId="{90261BD9-5F2A-4F44-8257-F3184BF8BBBF}" type="presParOf" srcId="{8004A62B-80E0-4E6C-983B-0DA66A7AF6B2}" destId="{1CD7CE1B-F525-4A2D-BD2E-E881735B7DA8}" srcOrd="1" destOrd="0" presId="urn:microsoft.com/office/officeart/2005/8/layout/lProcess2"/>
    <dgm:cxn modelId="{38697BFC-58E9-4777-8419-A40DF9ECE4F4}" type="presParOf" srcId="{8004A62B-80E0-4E6C-983B-0DA66A7AF6B2}" destId="{AAE2A938-F016-4823-AECC-03F61E09FD4B}" srcOrd="2" destOrd="0" presId="urn:microsoft.com/office/officeart/2005/8/layout/lProcess2"/>
    <dgm:cxn modelId="{37F78346-C1BF-4E18-BFAB-CAF4266A7E48}" type="presParOf" srcId="{AAE2A938-F016-4823-AECC-03F61E09FD4B}" destId="{92A59251-4A1E-4825-862E-277F1E3F715A}" srcOrd="0" destOrd="0" presId="urn:microsoft.com/office/officeart/2005/8/layout/lProcess2"/>
    <dgm:cxn modelId="{10E2CDEA-657A-470F-86CD-1179E053C686}" type="presParOf" srcId="{92A59251-4A1E-4825-862E-277F1E3F715A}" destId="{8678175B-2C0C-462B-BAA9-DF0CAC715EA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1B508-C107-4558-A1DE-035B0BA5304A}">
      <dsp:nvSpPr>
        <dsp:cNvPr id="0" name=""/>
        <dsp:cNvSpPr/>
      </dsp:nvSpPr>
      <dsp:spPr>
        <a:xfrm>
          <a:off x="514" y="0"/>
          <a:ext cx="504750" cy="914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514" y="0"/>
        <a:ext cx="504750" cy="274320"/>
      </dsp:txXfrm>
    </dsp:sp>
    <dsp:sp modelId="{3083A444-7973-4B79-B0B7-E8BA3F703F2A}">
      <dsp:nvSpPr>
        <dsp:cNvPr id="0" name=""/>
        <dsp:cNvSpPr/>
      </dsp:nvSpPr>
      <dsp:spPr>
        <a:xfrm>
          <a:off x="50989" y="274342"/>
          <a:ext cx="403800" cy="133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VMaster</a:t>
          </a:r>
        </a:p>
      </dsp:txBody>
      <dsp:txXfrm>
        <a:off x="54891" y="278244"/>
        <a:ext cx="395996" cy="125404"/>
      </dsp:txXfrm>
    </dsp:sp>
    <dsp:sp modelId="{7288F9F8-E1AB-4EFD-961E-55FD8A35305C}">
      <dsp:nvSpPr>
        <dsp:cNvPr id="0" name=""/>
        <dsp:cNvSpPr/>
      </dsp:nvSpPr>
      <dsp:spPr>
        <a:xfrm>
          <a:off x="50989" y="428044"/>
          <a:ext cx="403800" cy="133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7620" rIns="10160" bIns="762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Advantage R/W</a:t>
          </a:r>
        </a:p>
      </dsp:txBody>
      <dsp:txXfrm>
        <a:off x="54891" y="431946"/>
        <a:ext cx="395996" cy="125404"/>
      </dsp:txXfrm>
    </dsp:sp>
    <dsp:sp modelId="{7EBD3F7F-CF2E-4299-B6E9-C68DBB9E757A}">
      <dsp:nvSpPr>
        <dsp:cNvPr id="0" name=""/>
        <dsp:cNvSpPr/>
      </dsp:nvSpPr>
      <dsp:spPr>
        <a:xfrm>
          <a:off x="50989" y="581746"/>
          <a:ext cx="403800" cy="133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ORCA</a:t>
          </a:r>
        </a:p>
      </dsp:txBody>
      <dsp:txXfrm>
        <a:off x="54891" y="585648"/>
        <a:ext cx="395996" cy="125404"/>
      </dsp:txXfrm>
    </dsp:sp>
    <dsp:sp modelId="{E8BDEC51-98EC-4243-B525-EF42B193AE8A}">
      <dsp:nvSpPr>
        <dsp:cNvPr id="0" name=""/>
        <dsp:cNvSpPr/>
      </dsp:nvSpPr>
      <dsp:spPr>
        <a:xfrm>
          <a:off x="50989" y="735449"/>
          <a:ext cx="403800" cy="133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Musketeer</a:t>
          </a:r>
        </a:p>
      </dsp:txBody>
      <dsp:txXfrm>
        <a:off x="54891" y="739351"/>
        <a:ext cx="395996" cy="125404"/>
      </dsp:txXfrm>
    </dsp:sp>
    <dsp:sp modelId="{32EBF657-3D47-4E72-B73E-479D18638B2F}">
      <dsp:nvSpPr>
        <dsp:cNvPr id="0" name=""/>
        <dsp:cNvSpPr/>
      </dsp:nvSpPr>
      <dsp:spPr>
        <a:xfrm>
          <a:off x="543121" y="0"/>
          <a:ext cx="504750" cy="914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Credit</a:t>
          </a:r>
        </a:p>
      </dsp:txBody>
      <dsp:txXfrm>
        <a:off x="543121" y="0"/>
        <a:ext cx="504750" cy="274320"/>
      </dsp:txXfrm>
    </dsp:sp>
    <dsp:sp modelId="{D4C82BEF-60B2-455D-9456-4BCA2C802096}">
      <dsp:nvSpPr>
        <dsp:cNvPr id="0" name=""/>
        <dsp:cNvSpPr/>
      </dsp:nvSpPr>
      <dsp:spPr>
        <a:xfrm>
          <a:off x="593596" y="274587"/>
          <a:ext cx="403800" cy="27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eBlotter</a:t>
          </a:r>
        </a:p>
      </dsp:txBody>
      <dsp:txXfrm>
        <a:off x="601671" y="282662"/>
        <a:ext cx="387650" cy="259554"/>
      </dsp:txXfrm>
    </dsp:sp>
    <dsp:sp modelId="{8EF35C7A-2443-42F1-B79C-DA1F9DF5A0A7}">
      <dsp:nvSpPr>
        <dsp:cNvPr id="0" name=""/>
        <dsp:cNvSpPr/>
      </dsp:nvSpPr>
      <dsp:spPr>
        <a:xfrm>
          <a:off x="593596" y="592708"/>
          <a:ext cx="403800" cy="27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Vienna</a:t>
          </a:r>
        </a:p>
      </dsp:txBody>
      <dsp:txXfrm>
        <a:off x="601671" y="600783"/>
        <a:ext cx="387650" cy="259554"/>
      </dsp:txXfrm>
    </dsp:sp>
    <dsp:sp modelId="{EF7E0099-209C-469F-9BF1-DE72D41AEE65}">
      <dsp:nvSpPr>
        <dsp:cNvPr id="0" name=""/>
        <dsp:cNvSpPr/>
      </dsp:nvSpPr>
      <dsp:spPr>
        <a:xfrm>
          <a:off x="1085728" y="0"/>
          <a:ext cx="504750" cy="914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FX</a:t>
          </a:r>
        </a:p>
      </dsp:txBody>
      <dsp:txXfrm>
        <a:off x="1085728" y="0"/>
        <a:ext cx="504750" cy="274320"/>
      </dsp:txXfrm>
    </dsp:sp>
    <dsp:sp modelId="{E64E7C30-873B-4E2B-92BD-68BA68675A77}">
      <dsp:nvSpPr>
        <dsp:cNvPr id="0" name=""/>
        <dsp:cNvSpPr/>
      </dsp:nvSpPr>
      <dsp:spPr>
        <a:xfrm>
          <a:off x="1136203" y="274587"/>
          <a:ext cx="403800" cy="27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Sierra</a:t>
          </a:r>
        </a:p>
      </dsp:txBody>
      <dsp:txXfrm>
        <a:off x="1144278" y="282662"/>
        <a:ext cx="387650" cy="259554"/>
      </dsp:txXfrm>
    </dsp:sp>
    <dsp:sp modelId="{136828D4-765F-4D76-B1A5-EF8779CB5DF0}">
      <dsp:nvSpPr>
        <dsp:cNvPr id="0" name=""/>
        <dsp:cNvSpPr/>
      </dsp:nvSpPr>
      <dsp:spPr>
        <a:xfrm>
          <a:off x="1136203" y="592708"/>
          <a:ext cx="403800" cy="27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Altair</a:t>
          </a:r>
        </a:p>
      </dsp:txBody>
      <dsp:txXfrm>
        <a:off x="1144278" y="600783"/>
        <a:ext cx="387650" cy="259554"/>
      </dsp:txXfrm>
    </dsp:sp>
    <dsp:sp modelId="{448F926F-528F-47C1-8BB2-183D31BA924C}">
      <dsp:nvSpPr>
        <dsp:cNvPr id="0" name=""/>
        <dsp:cNvSpPr/>
      </dsp:nvSpPr>
      <dsp:spPr>
        <a:xfrm>
          <a:off x="1628335" y="0"/>
          <a:ext cx="504750" cy="914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Treasury</a:t>
          </a:r>
        </a:p>
      </dsp:txBody>
      <dsp:txXfrm>
        <a:off x="1628335" y="0"/>
        <a:ext cx="504750" cy="274320"/>
      </dsp:txXfrm>
    </dsp:sp>
    <dsp:sp modelId="{8678175B-2C0C-462B-BAA9-DF0CAC715EA7}">
      <dsp:nvSpPr>
        <dsp:cNvPr id="0" name=""/>
        <dsp:cNvSpPr/>
      </dsp:nvSpPr>
      <dsp:spPr>
        <a:xfrm>
          <a:off x="1678810" y="274320"/>
          <a:ext cx="403800" cy="594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Summit</a:t>
          </a:r>
        </a:p>
      </dsp:txBody>
      <dsp:txXfrm>
        <a:off x="1690637" y="286147"/>
        <a:ext cx="380146" cy="570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7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641667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B1B1B-CB72-46AF-87E7-9126E510B4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  <a:ln>
            <a:noFill/>
          </a:ln>
        </p:spPr>
        <p:txBody>
          <a:bodyPr/>
          <a:lstStyle>
            <a:lvl1pPr marL="457200" indent="685800" algn="l">
              <a:tabLst>
                <a:tab pos="1143000" algn="l"/>
              </a:tabLst>
              <a:defRPr sz="3200" b="1">
                <a:solidFill>
                  <a:srgbClr val="800008"/>
                </a:solidFill>
                <a:latin typeface="Calisto MT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085850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1600" y="1143000"/>
            <a:ext cx="5888736" cy="2587752"/>
          </a:xfr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spcAft>
                <a:spcPts val="600"/>
              </a:spcAft>
              <a:buClr>
                <a:srgbClr val="800008"/>
              </a:buClr>
              <a:buNone/>
              <a:defRPr sz="1400" b="1">
                <a:solidFill>
                  <a:srgbClr val="800008"/>
                </a:solidFill>
                <a:latin typeface="Calisto MT" pitchFamily="18" charset="0"/>
              </a:defRPr>
            </a:lvl1pPr>
            <a:lvl2pPr marL="114300" indent="-114300">
              <a:buClr>
                <a:srgbClr val="800008"/>
              </a:buClr>
              <a:buFont typeface="Arial" pitchFamily="34" charset="0"/>
              <a:buChar char="•"/>
              <a:defRPr sz="1300" b="1">
                <a:latin typeface="Lucida Sans" pitchFamily="34" charset="0"/>
              </a:defRPr>
            </a:lvl2pPr>
            <a:lvl3pPr marL="114300" indent="-114300">
              <a:buClr>
                <a:srgbClr val="800008"/>
              </a:buClr>
              <a:buFont typeface="Arial" pitchFamily="34" charset="0"/>
              <a:buChar char="•"/>
              <a:defRPr sz="1300">
                <a:latin typeface="Lucida Sans" pitchFamily="34" charset="0"/>
              </a:defRPr>
            </a:lvl3pPr>
            <a:lvl4pPr marL="114300" indent="0">
              <a:buClr>
                <a:srgbClr val="800008"/>
              </a:buClr>
              <a:buFont typeface="Arial" pitchFamily="34" charset="0"/>
              <a:buNone/>
              <a:defRPr sz="1300">
                <a:latin typeface="Lucida Sans" pitchFamily="34" charset="0"/>
              </a:defRPr>
            </a:lvl4pPr>
            <a:lvl5pPr marL="285750" indent="-114300">
              <a:buClr>
                <a:srgbClr val="800008"/>
              </a:buClr>
              <a:buFont typeface="Arial" pitchFamily="34" charset="0"/>
              <a:buChar char="•"/>
              <a:defRPr sz="1200">
                <a:latin typeface="Lucida Sans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197600" y="1143000"/>
            <a:ext cx="5888736" cy="2587752"/>
          </a:xfr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spcAft>
                <a:spcPts val="600"/>
              </a:spcAft>
              <a:buClr>
                <a:srgbClr val="800008"/>
              </a:buClr>
              <a:buNone/>
              <a:defRPr sz="1400" b="1">
                <a:solidFill>
                  <a:srgbClr val="800008"/>
                </a:solidFill>
                <a:latin typeface="Calisto MT" pitchFamily="18" charset="0"/>
              </a:defRPr>
            </a:lvl1pPr>
            <a:lvl2pPr marL="114300" indent="-114300">
              <a:buClr>
                <a:srgbClr val="800008"/>
              </a:buClr>
              <a:buFont typeface="Arial" pitchFamily="34" charset="0"/>
              <a:buChar char="•"/>
              <a:defRPr sz="1300" b="1">
                <a:latin typeface="Lucida Sans" pitchFamily="34" charset="0"/>
              </a:defRPr>
            </a:lvl2pPr>
            <a:lvl3pPr marL="114300" indent="-114300">
              <a:buClr>
                <a:srgbClr val="800008"/>
              </a:buClr>
              <a:buFont typeface="Arial" pitchFamily="34" charset="0"/>
              <a:buChar char="•"/>
              <a:defRPr sz="1300">
                <a:latin typeface="Lucida Sans" pitchFamily="34" charset="0"/>
              </a:defRPr>
            </a:lvl3pPr>
            <a:lvl4pPr marL="114300" indent="0">
              <a:buClr>
                <a:srgbClr val="800008"/>
              </a:buClr>
              <a:buFont typeface="Arial" pitchFamily="34" charset="0"/>
              <a:buNone/>
              <a:defRPr sz="1300">
                <a:latin typeface="Lucida Sans" pitchFamily="34" charset="0"/>
              </a:defRPr>
            </a:lvl4pPr>
            <a:lvl5pPr marL="285750" indent="-114300">
              <a:buClr>
                <a:srgbClr val="800008"/>
              </a:buClr>
              <a:buFont typeface="Arial" pitchFamily="34" charset="0"/>
              <a:buChar char="•"/>
              <a:defRPr sz="1200">
                <a:latin typeface="Lucida Sans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01600" y="3886200"/>
            <a:ext cx="5888736" cy="2587752"/>
          </a:xfr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spcAft>
                <a:spcPts val="600"/>
              </a:spcAft>
              <a:buClr>
                <a:srgbClr val="800008"/>
              </a:buClr>
              <a:buNone/>
              <a:defRPr sz="1400" b="1">
                <a:solidFill>
                  <a:srgbClr val="800008"/>
                </a:solidFill>
                <a:latin typeface="Calisto MT" pitchFamily="18" charset="0"/>
              </a:defRPr>
            </a:lvl1pPr>
            <a:lvl2pPr marL="114300" indent="-114300">
              <a:buClr>
                <a:srgbClr val="800008"/>
              </a:buClr>
              <a:buFont typeface="Arial" pitchFamily="34" charset="0"/>
              <a:buChar char="•"/>
              <a:defRPr sz="1300" b="1">
                <a:latin typeface="Lucida Sans" pitchFamily="34" charset="0"/>
              </a:defRPr>
            </a:lvl2pPr>
            <a:lvl3pPr marL="114300" indent="-114300">
              <a:buClr>
                <a:srgbClr val="800008"/>
              </a:buClr>
              <a:buFont typeface="Arial" pitchFamily="34" charset="0"/>
              <a:buChar char="•"/>
              <a:defRPr sz="1300">
                <a:latin typeface="Lucida Sans" pitchFamily="34" charset="0"/>
              </a:defRPr>
            </a:lvl3pPr>
            <a:lvl4pPr marL="114300" indent="0">
              <a:buClr>
                <a:srgbClr val="800008"/>
              </a:buClr>
              <a:buFont typeface="Arial" pitchFamily="34" charset="0"/>
              <a:buNone/>
              <a:defRPr sz="1300">
                <a:latin typeface="Lucida Sans" pitchFamily="34" charset="0"/>
              </a:defRPr>
            </a:lvl4pPr>
            <a:lvl5pPr marL="285750" indent="-114300">
              <a:buClr>
                <a:srgbClr val="800008"/>
              </a:buClr>
              <a:buFont typeface="Arial" pitchFamily="34" charset="0"/>
              <a:buChar char="•"/>
              <a:defRPr sz="1200">
                <a:latin typeface="Lucida Sans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197600" y="3886200"/>
            <a:ext cx="5888736" cy="2587752"/>
          </a:xfr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spcAft>
                <a:spcPts val="600"/>
              </a:spcAft>
              <a:buClr>
                <a:srgbClr val="800008"/>
              </a:buClr>
              <a:buNone/>
              <a:defRPr sz="1400" b="1">
                <a:solidFill>
                  <a:srgbClr val="800008"/>
                </a:solidFill>
                <a:latin typeface="Calisto MT" pitchFamily="18" charset="0"/>
              </a:defRPr>
            </a:lvl1pPr>
            <a:lvl2pPr marL="114300" indent="-114300">
              <a:buClr>
                <a:srgbClr val="800008"/>
              </a:buClr>
              <a:buFont typeface="Arial" pitchFamily="34" charset="0"/>
              <a:buChar char="•"/>
              <a:defRPr sz="1300" b="1">
                <a:latin typeface="Lucida Sans" pitchFamily="34" charset="0"/>
              </a:defRPr>
            </a:lvl2pPr>
            <a:lvl3pPr marL="114300" indent="-114300">
              <a:buClr>
                <a:srgbClr val="800008"/>
              </a:buClr>
              <a:buFont typeface="Arial" pitchFamily="34" charset="0"/>
              <a:buChar char="•"/>
              <a:defRPr sz="1300">
                <a:latin typeface="Lucida Sans" pitchFamily="34" charset="0"/>
              </a:defRPr>
            </a:lvl3pPr>
            <a:lvl4pPr marL="114300" indent="0">
              <a:buClr>
                <a:srgbClr val="800008"/>
              </a:buClr>
              <a:buFont typeface="Arial" pitchFamily="34" charset="0"/>
              <a:buNone/>
              <a:defRPr sz="1300">
                <a:latin typeface="Lucida Sans" pitchFamily="34" charset="0"/>
              </a:defRPr>
            </a:lvl4pPr>
            <a:lvl5pPr marL="285750" indent="-114300">
              <a:buClr>
                <a:srgbClr val="800008"/>
              </a:buClr>
              <a:buFont typeface="Arial" pitchFamily="34" charset="0"/>
              <a:buChar char="•"/>
              <a:defRPr sz="1200">
                <a:latin typeface="Lucida Sans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416676"/>
            <a:ext cx="6197600" cy="365125"/>
          </a:xfrm>
          <a:prstGeom prst="rect">
            <a:avLst/>
          </a:prstGeom>
        </p:spPr>
        <p:txBody>
          <a:bodyPr anchor="b"/>
          <a:lstStyle>
            <a:lvl1pPr algn="ctr">
              <a:defRPr lang="en-US" sz="900" smtClean="0"/>
            </a:lvl1pPr>
          </a:lstStyle>
          <a:p>
            <a:r>
              <a:rPr lang="en-US" cap="all" dirty="0"/>
              <a:t>Confidential</a:t>
            </a:r>
            <a:r>
              <a:rPr lang="en-US" dirty="0"/>
              <a:t>:  Monticello Consulting Group &amp; Bank of America-Merrill Lynch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867" y="31750"/>
            <a:ext cx="1367367" cy="958850"/>
            <a:chOff x="25400" y="31750"/>
            <a:chExt cx="1025525" cy="958850"/>
          </a:xfrm>
        </p:grpSpPr>
        <p:pic>
          <p:nvPicPr>
            <p:cNvPr id="21" name="Picture 2" descr="C:\Users\nbkohko\Documents\Monty\logos\LOGO_size300_new_blank2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362" y="31750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42862" y="575102"/>
              <a:ext cx="990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>
                  <a:latin typeface="LTZapfino One" pitchFamily="2" charset="0"/>
                </a:rPr>
                <a:t>Monticello</a:t>
              </a: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25400" y="761970"/>
              <a:ext cx="1025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Book Antiqua" pitchFamily="18" charset="0"/>
                  <a:cs typeface="Angsana New" pitchFamily="18" charset="-34"/>
                </a:rPr>
                <a:t>C</a:t>
              </a:r>
              <a:r>
                <a:rPr lang="en-US" sz="550" dirty="0">
                  <a:latin typeface="Book Antiqua" pitchFamily="18" charset="0"/>
                  <a:cs typeface="Angsana New" pitchFamily="18" charset="-34"/>
                </a:rPr>
                <a:t>ONSULTING  </a:t>
              </a:r>
              <a:r>
                <a:rPr lang="en-US" sz="700" dirty="0">
                  <a:latin typeface="Book Antiqua" pitchFamily="18" charset="0"/>
                  <a:cs typeface="Angsana New" pitchFamily="18" charset="-34"/>
                </a:rPr>
                <a:t>G</a:t>
              </a:r>
              <a:r>
                <a:rPr lang="en-US" sz="550" dirty="0">
                  <a:latin typeface="Book Antiqua" pitchFamily="18" charset="0"/>
                  <a:cs typeface="Angsana New" pitchFamily="18" charset="-34"/>
                </a:rPr>
                <a:t>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7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1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44ED-CAA2-4DC7-85FC-F8F18839A64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843B-29AB-4F52-82CB-13A29BE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DC0B-37EB-42ED-BD15-92BA6FA7498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BAC Structured Notes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Changing Support Models – BAC/ML merger moves the Equity Linked Notes (ELN) business to a Treasury-based Support Model</a:t>
            </a:r>
          </a:p>
          <a:p>
            <a:pPr lvl="2"/>
            <a:r>
              <a:rPr lang="en-US" dirty="0"/>
              <a:t>Notes issuance booked in Summit (Treasury v. investors) with hedges booked in multiple Global Markets systems (Vmaster, eBlotter, Vienna, Orca, Sierra, and Altair)</a:t>
            </a:r>
          </a:p>
          <a:p>
            <a:pPr lvl="2"/>
            <a:r>
              <a:rPr lang="en-US" dirty="0"/>
              <a:t>Global Markets (i.e. GELP) trade bookings in RAM (Street-facing and Treasury-facing legs)</a:t>
            </a:r>
          </a:p>
          <a:p>
            <a:pPr lvl="2"/>
            <a:r>
              <a:rPr lang="en-US" dirty="0"/>
              <a:t>Difficult to get a centralized view of risk and PnL for the SN business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Monticello Consulting Services</a:t>
            </a:r>
          </a:p>
          <a:p>
            <a:pPr lvl="2"/>
            <a:r>
              <a:rPr lang="en-US" dirty="0"/>
              <a:t>Entity build-out plans &amp; requirements</a:t>
            </a:r>
          </a:p>
          <a:p>
            <a:pPr lvl="2"/>
            <a:r>
              <a:rPr lang="en-US" dirty="0"/>
              <a:t>Project Management</a:t>
            </a:r>
          </a:p>
          <a:p>
            <a:pPr lvl="2"/>
            <a:r>
              <a:rPr lang="en-US" dirty="0"/>
              <a:t>Testing Governance for complex change initiatives</a:t>
            </a:r>
          </a:p>
          <a:p>
            <a:pPr lvl="2"/>
            <a:r>
              <a:rPr lang="en-US" dirty="0"/>
              <a:t>Trade Migrations Expertise</a:t>
            </a:r>
          </a:p>
          <a:p>
            <a:pPr lvl="2"/>
            <a:r>
              <a:rPr lang="en-US" dirty="0"/>
              <a:t>Go-live planning</a:t>
            </a:r>
          </a:p>
          <a:p>
            <a:pPr lvl="2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Key Monticello Differentiators</a:t>
            </a:r>
          </a:p>
          <a:p>
            <a:pPr lvl="2"/>
            <a:r>
              <a:rPr lang="en-US" dirty="0"/>
              <a:t>Monticello has long-standing relationships with Treasury and GBAM change managers, having partnered on complex change programs in 2010 through 2013</a:t>
            </a:r>
          </a:p>
          <a:p>
            <a:pPr lvl="2"/>
            <a:endParaRPr lang="en-US" sz="600" dirty="0"/>
          </a:p>
          <a:p>
            <a:pPr lvl="2"/>
            <a:r>
              <a:rPr lang="en-US" dirty="0"/>
              <a:t>Monticello is currently engaged with Corporate Investments and International Treasury to implement Regulatory Reform initiatives, including real-time reporting of Treasury’s OTC swaps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4756" y="3945731"/>
            <a:ext cx="5888736" cy="2587752"/>
          </a:xfrm>
        </p:spPr>
        <p:txBody>
          <a:bodyPr/>
          <a:lstStyle/>
          <a:p>
            <a:r>
              <a:rPr lang="en-US" dirty="0"/>
              <a:t>Demonstrated Effectiveness </a:t>
            </a:r>
          </a:p>
          <a:p>
            <a:pPr lvl="2"/>
            <a:r>
              <a:rPr lang="en-US" dirty="0"/>
              <a:t>Monticello supported the migration of legacy BAC ELNs from Hawks to Ram &amp; Summit in 2011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Monticello has engaged in entity build-out projects for BAML including:</a:t>
            </a:r>
          </a:p>
          <a:p>
            <a:pPr lvl="4"/>
            <a:r>
              <a:rPr lang="en-US" sz="1000" dirty="0"/>
              <a:t>BANA for ELP (BAC/ML Transition)</a:t>
            </a:r>
          </a:p>
          <a:p>
            <a:pPr lvl="4"/>
            <a:r>
              <a:rPr lang="en-US" sz="1000" dirty="0"/>
              <a:t>BANA (ELHV, NMSS, NMS Cayman)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cap="all" dirty="0"/>
              <a:t>Confidential</a:t>
            </a:r>
            <a:r>
              <a:rPr lang="en-US" dirty="0"/>
              <a:t>:  Monticello Consulting Group &amp; Bank of America-Merrill Lynch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8229600" y="274320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58200" y="25146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SN Front Office Booking Systems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1" y="4683682"/>
            <a:ext cx="2286588" cy="87891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2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Author_x0028_s_x0029_ xmlns="128296db-d0a4-4e45-bc99-dd8bad4a34a8" xsi:nil="true"/>
    <Company_x0020_and_x0020_Client_x0020_Contacts xmlns="128296db-d0a4-4e45-bc99-dd8bad4a34a8" xsi:nil="true"/>
    <_x0072_f88 xmlns="128296db-d0a4-4e45-bc99-dd8bad4a34a8" xsi:nil="true"/>
    <e0413b8cdfe749469f7869e2c7438d48 xmlns="128296db-d0a4-4e45-bc99-dd8bad4a34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Financial Reconciliation ＆ Controls</TermName>
          <TermId xmlns="http://schemas.microsoft.com/office/infopath/2007/PartnerControls">24757b39-90ca-4073-bf02-a81bcf13b5ee</TermId>
        </TermInfo>
        <TermInfo xmlns="http://schemas.microsoft.com/office/infopath/2007/PartnerControls">
          <TermName xmlns="http://schemas.microsoft.com/office/infopath/2007/PartnerControls">Program and Project Management</TermName>
          <TermId xmlns="http://schemas.microsoft.com/office/infopath/2007/PartnerControls">3c4b8916-1133-4f9b-a2f7-6831de2e5fa9</TermId>
        </TermInfo>
        <TermInfo xmlns="http://schemas.microsoft.com/office/infopath/2007/PartnerControls">
          <TermName xmlns="http://schemas.microsoft.com/office/infopath/2007/PartnerControls">Testing Governance</TermName>
          <TermId xmlns="http://schemas.microsoft.com/office/infopath/2007/PartnerControls">82de2bf0-8a5b-442c-9629-7f9a2a9aa9c3</TermId>
        </TermInfo>
        <TermInfo xmlns="http://schemas.microsoft.com/office/infopath/2007/PartnerControls">
          <TermName xmlns="http://schemas.microsoft.com/office/infopath/2007/PartnerControls">System Migrations</TermName>
          <TermId xmlns="http://schemas.microsoft.com/office/infopath/2007/PartnerControls">83e50cbc-bfb6-4151-80d9-e6c7460cb1c2</TermId>
        </TermInfo>
      </Terms>
    </e0413b8cdfe749469f7869e2c7438d48>
    <External_x0020_Case_x0020_Study_x0020_Link xmlns="128296db-d0a4-4e45-bc99-dd8bad4a34a8">
      <Url xsi:nil="true"/>
      <Description xsi:nil="true"/>
    </External_x0020_Case_x0020_Study_x0020_Link>
    <TaxCatchAll xmlns="1ec6868c-451b-4de5-b51a-063efe7bcab2">
      <Value>6</Value>
      <Value>10</Value>
      <Value>9</Value>
      <Value>1</Value>
    </TaxCatchAll>
    <Clients xmlns="128296db-d0a4-4e45-bc99-dd8bad4a34a8" xsi:nil="true"/>
    <Accounts xmlns="128296db-d0a4-4e45-bc99-dd8bad4a34a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D719571E43C548A651F7BB044E18E2" ma:contentTypeVersion="19" ma:contentTypeDescription="Create a new document." ma:contentTypeScope="" ma:versionID="b40a78f47a17a99e80eff3188280d7ef">
  <xsd:schema xmlns:xsd="http://www.w3.org/2001/XMLSchema" xmlns:xs="http://www.w3.org/2001/XMLSchema" xmlns:p="http://schemas.microsoft.com/office/2006/metadata/properties" xmlns:ns1="http://schemas.microsoft.com/sharepoint/v3" xmlns:ns2="128296db-d0a4-4e45-bc99-dd8bad4a34a8" xmlns:ns3="1ec6868c-451b-4de5-b51a-063efe7bcab2" targetNamespace="http://schemas.microsoft.com/office/2006/metadata/properties" ma:root="true" ma:fieldsID="89efd7763a79675f5d3754b14d148757" ns1:_="" ns2:_="" ns3:_="">
    <xsd:import namespace="http://schemas.microsoft.com/sharepoint/v3"/>
    <xsd:import namespace="128296db-d0a4-4e45-bc99-dd8bad4a34a8"/>
    <xsd:import namespace="1ec6868c-451b-4de5-b51a-063efe7bcab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External_x0020_Case_x0020_Study_x0020_Link" minOccurs="0"/>
                <xsd:element ref="ns2:_x0072_f88" minOccurs="0"/>
                <xsd:element ref="ns2:Author_x0028_s_x0029_" minOccurs="0"/>
                <xsd:element ref="ns2:Company_x0020_and_x0020_Client_x0020_Contacts" minOccurs="0"/>
                <xsd:element ref="ns2:Clients" minOccurs="0"/>
                <xsd:element ref="ns2:Accounts" minOccurs="0"/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e0413b8cdfe749469f7869e2c7438d48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296db-d0a4-4e45-bc99-dd8bad4a34a8" elementFormDefault="qualified">
    <xsd:import namespace="http://schemas.microsoft.com/office/2006/documentManagement/types"/>
    <xsd:import namespace="http://schemas.microsoft.com/office/infopath/2007/PartnerControls"/>
    <xsd:element name="External_x0020_Case_x0020_Study_x0020_Link" ma:index="5" nillable="true" ma:displayName="External Case Study Link" ma:format="Hyperlink" ma:internalName="External_x0020_Case_x0020_Study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x0072_f88" ma:index="6" nillable="true" ma:displayName="Has Website Case Study?" ma:internalName="_x0072_f88">
      <xsd:simpleType>
        <xsd:restriction base="dms:Text"/>
      </xsd:simpleType>
    </xsd:element>
    <xsd:element name="Author_x0028_s_x0029_" ma:index="7" nillable="true" ma:displayName="Author(s)" ma:internalName="Author_x0028_s_x0029_">
      <xsd:simpleType>
        <xsd:restriction base="dms:Text">
          <xsd:maxLength value="255"/>
        </xsd:restriction>
      </xsd:simpleType>
    </xsd:element>
    <xsd:element name="Company_x0020_and_x0020_Client_x0020_Contacts" ma:index="8" nillable="true" ma:displayName="Company and Client Contacts" ma:internalName="Company_x0020_and_x0020_Client_x0020_Contacts">
      <xsd:simpleType>
        <xsd:restriction base="dms:Text">
          <xsd:maxLength value="255"/>
        </xsd:restriction>
      </xsd:simpleType>
    </xsd:element>
    <xsd:element name="Clients" ma:index="9" nillable="true" ma:displayName="Clients" ma:internalName="Clients">
      <xsd:simpleType>
        <xsd:restriction base="dms:Text">
          <xsd:maxLength value="255"/>
        </xsd:restriction>
      </xsd:simpleType>
    </xsd:element>
    <xsd:element name="Accounts" ma:index="10" nillable="true" ma:displayName="Accounts" ma:internalName="Accounts">
      <xsd:simpleType>
        <xsd:restriction base="dms:Text">
          <xsd:maxLength value="255"/>
        </xsd:restriction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e0413b8cdfe749469f7869e2c7438d48" ma:index="23" nillable="true" ma:taxonomy="true" ma:internalName="e0413b8cdfe749469f7869e2c7438d48" ma:taxonomyFieldName="Service_x0020_Offering" ma:displayName="Service Offering" ma:default="" ma:fieldId="{e0413b8c-dfe7-4946-9f78-69e2c7438d48}" ma:taxonomyMulti="true" ma:sspId="2f3af73c-a235-4a63-be92-481aee65bd2f" ma:termSetId="c0f7a6c3-2d94-41da-8412-60e93027b37d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6868c-451b-4de5-b51a-063efe7bcab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4" nillable="true" ma:displayName="Taxonomy Catch All Column" ma:hidden="true" ma:list="{59d48dea-b7ca-4c11-8569-7bc346527a0c}" ma:internalName="TaxCatchAll" ma:showField="CatchAllData" ma:web="1ec6868c-451b-4de5-b51a-063efe7bca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6E08B7-C4A1-4594-BB10-9B710EA8EB0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28296db-d0a4-4e45-bc99-dd8bad4a34a8"/>
    <ds:schemaRef ds:uri="1ec6868c-451b-4de5-b51a-063efe7bcab2"/>
  </ds:schemaRefs>
</ds:datastoreItem>
</file>

<file path=customXml/itemProps2.xml><?xml version="1.0" encoding="utf-8"?>
<ds:datastoreItem xmlns:ds="http://schemas.openxmlformats.org/officeDocument/2006/customXml" ds:itemID="{F26DABB1-E9D7-4D2F-8296-A003021D4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8296db-d0a4-4e45-bc99-dd8bad4a34a8"/>
    <ds:schemaRef ds:uri="1ec6868c-451b-4de5-b51a-063efe7bca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F9409-354A-4D9E-BA9B-FB2206E3AF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Case Study:  BAC Structured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 BAC Structured Notes</dc:title>
  <dc:creator>MCG User</dc:creator>
  <cp:lastModifiedBy>MCG User</cp:lastModifiedBy>
  <cp:revision>3</cp:revision>
  <dcterms:created xsi:type="dcterms:W3CDTF">2016-09-20T16:47:39Z</dcterms:created>
  <dcterms:modified xsi:type="dcterms:W3CDTF">2025-09-11T14:35:53Z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0x010100D4D719571E43C548A651F7BB044E18E2</vt:lpwstr>
  </property>
  <property fmtid="{D5CDD505-2E9C-101B-9397-08002B2CF9AE}" pid="3" name="Service Offering">
    <vt:lpwstr>6;#Financial Reconciliation ＆ Controls|24757b39-90ca-4073-bf02-a81bcf13b5ee;#1;#Program and Project Management|3c4b8916-1133-4f9b-a2f7-6831de2e5fa9;#9;#Testing Governance|82de2bf0-8a5b-442c-9629-7f9a2a9aa9c3;#10;#System Migrations|83e50cbc-bfb6-4151-80d9-</vt:lpwstr>
  </property>
</Properties>
</file>