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836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3"/>
    <a:srgbClr val="0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09"/>
    <p:restoredTop sz="94700"/>
  </p:normalViewPr>
  <p:slideViewPr>
    <p:cSldViewPr snapToGrid="0">
      <p:cViewPr varScale="1">
        <p:scale>
          <a:sx n="103" d="100"/>
          <a:sy n="103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BB63-CFB2-4D40-AEA2-5754A5EE6D1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B7BF-03E1-4509-9932-B136103D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3DB90-AE30-6BA6-DF58-10CB966EE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5CAEE0-52BE-4B78-058B-C2F6240484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9C73-EE2D-B520-404D-9B426B5518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66BD8B-A990-61D2-C36E-629597CC9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070747-5923-45EC-6437-E5C25C8FB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59A1-3C4C-0D2B-7792-FAC7B1630C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6F73-299C-4606-8605-EF8DF89E9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6239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E207-C173-7473-F18D-7BAEE405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A562-5982-6556-4E9A-98A49151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87FA-E16A-983F-55FF-32AF424A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9AF6-5C17-9C49-FA4F-E000546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4F2F-F09F-4B7B-395A-57896FD0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2EEA-2DE9-84B1-E47A-B1A18CD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BF3BE-B0FC-E966-8C63-5BB761A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F2FE-F641-BD31-337F-1C608C74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FC9B-363D-F384-F131-A97A4A2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E08B-126B-32ED-164A-AEA9D7C0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29A96-B3E8-330D-43BE-47E6D0824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928D-F84C-35A6-843F-65A9FFA0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DA9D-ACFA-E11C-D553-C29851AF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9A8F-64F1-D9CD-8A3B-807AE2C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84E2-C0E6-9856-28A6-B2FCB6A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002798E8-9946-A385-F444-0695D934C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6" y="296865"/>
            <a:ext cx="2484439" cy="175577"/>
          </a:xfrm>
        </p:spPr>
        <p:txBody>
          <a:bodyPr/>
          <a:lstStyle>
            <a:lvl1pPr>
              <a:defRPr>
                <a:solidFill>
                  <a:srgbClr val="DA291C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TAG HERE</a:t>
            </a:r>
          </a:p>
        </p:txBody>
      </p:sp>
      <p:sp>
        <p:nvSpPr>
          <p:cNvPr id="3" name="Segnaposto titolo 4">
            <a:extLst>
              <a:ext uri="{FF2B5EF4-FFF2-40B4-BE49-F238E27FC236}">
                <a16:creationId xmlns:a16="http://schemas.microsoft.com/office/drawing/2014/main" id="{D7363CB8-0B7A-38C8-2F03-347350351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101" y="594778"/>
            <a:ext cx="11655631" cy="6133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C97DEC4-AF09-7E7A-6D7B-6725889A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01" y="1795748"/>
            <a:ext cx="11655631" cy="4586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8897EF-3DFA-0CF9-0BD2-4E99B4BA60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6" y="1174814"/>
            <a:ext cx="11653839" cy="34147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C2340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630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F48C-1886-DF8F-3E39-F3A66939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6712-6A21-18BB-395C-CF8E781D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AFAF-84E6-86C9-0609-B2F34515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D6D-33C8-3FA0-EE5F-6F1AC7EC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952D-F81D-9C4A-DDDA-0590AF7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E56-8A27-1F07-1D01-AF5000D0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AE1E8-7494-55D4-5302-446C14E2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CFE9-D31E-4C80-DCE6-6EF66D9F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AB5E-EA18-8419-CACD-D8B66740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AEC8-4974-80D5-FCB4-A009C2C4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5F9E-AC05-715F-4427-5439B53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F0A5-8B0F-2449-CEBA-817AC77F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2A347-0DDC-DCB6-FFF3-C2D9B3FE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272F3-ABE9-B111-909F-0721DF70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649C-4191-F86D-A4D2-B6F0F5AB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F35A-5F08-F8E9-8BF0-E4519B9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989E-6A5E-4EA6-C930-242CC00D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EA1F-218B-99D6-CA4E-229CCA44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C449-F721-65A8-C659-D2792564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3FE1-2B29-4172-B5A5-3E73BD369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A43D6-7255-5953-7794-56423FE7B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EB1D0-693C-0A50-1016-0846137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D206-BEBA-742A-3B11-D1DCAF9D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273AE-C943-FD86-3C69-4CEB8207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F257-821F-3DBF-F5DB-DA65785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FF26-D906-4734-A64C-24BF545C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A2D0B-680B-55F6-69A8-FABDEA3E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64D5-19A2-2744-BF35-F81B95D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5D666-94FE-5C7D-7417-7D96F8AA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4F268-D764-BB0E-CDBC-52B6A39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F215-406E-FD1F-72E6-58440D83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235-22E5-0848-C952-331EA173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97A4-7DD7-2978-D9C2-C95986F7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CB13-FD76-F8BA-293E-3E931672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BCB5-76D6-13AC-9AA1-723EC63C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0FAB-C42C-7034-519F-7D5886C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3008E-D9A2-68F7-F18B-34845A15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D639-7CB4-D670-C2C7-13494B1E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FF723-F21A-936F-5F18-CEB89403C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A8D3-D24B-171F-8B32-E098253E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33CB-0DE5-F036-6FEC-5F72CAE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1358-8250-36CF-1E04-9FB50D24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BC0DB-FC74-E437-4891-67A66685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020DF-DFEB-C2DF-774C-DDF97E6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8A27-F7CA-52A3-B76F-AFBCEFC7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8E22-6100-6A3E-1A59-1CE8D776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2277-2DAA-45CC-87FF-D5D68B9BD360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FAB-EDFD-AD0A-1A14-C1E91519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15D9-43B4-7978-256E-E9727B2B2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D127-99C0-9E3E-EEB2-DD4D0EF9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DE893-10FC-4D8C-E262-AA741AFFA225}"/>
              </a:ext>
            </a:extLst>
          </p:cNvPr>
          <p:cNvSpPr txBox="1"/>
          <p:nvPr/>
        </p:nvSpPr>
        <p:spPr>
          <a:xfrm>
            <a:off x="0" y="461665"/>
            <a:ext cx="2336475" cy="588569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965B79D7-B2E5-6F24-20B9-15F3BE356EDB}"/>
              </a:ext>
            </a:extLst>
          </p:cNvPr>
          <p:cNvSpPr txBox="1"/>
          <p:nvPr/>
        </p:nvSpPr>
        <p:spPr>
          <a:xfrm>
            <a:off x="2927898" y="494974"/>
            <a:ext cx="602102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15">
              <a:lnSpc>
                <a:spcPct val="90000"/>
              </a:lnSpc>
              <a:defRPr/>
            </a:pPr>
            <a:r>
              <a:rPr lang="en-US" sz="3600" dirty="0">
                <a:solidFill>
                  <a:srgbClr val="0C2340"/>
                </a:solidFill>
                <a:latin typeface="Work Sans Light" pitchFamily="2" charset="0"/>
              </a:rPr>
              <a:t>Case Study (Insert name of case study)</a:t>
            </a:r>
          </a:p>
          <a:p>
            <a:pPr defTabSz="609615">
              <a:lnSpc>
                <a:spcPct val="90000"/>
              </a:lnSpc>
              <a:defRPr/>
            </a:pPr>
            <a:endParaRPr lang="en-US" sz="3600" dirty="0">
              <a:solidFill>
                <a:srgbClr val="0C2340"/>
              </a:solidFill>
              <a:latin typeface="Work Sans Ligh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594AC-13C3-BBD9-4C7A-BBB5B5F3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0" r="6206"/>
          <a:stretch/>
        </p:blipFill>
        <p:spPr>
          <a:xfrm>
            <a:off x="1" y="6347361"/>
            <a:ext cx="2336474" cy="518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B398C-E992-BC15-13F7-52E4EAA6967F}"/>
              </a:ext>
            </a:extLst>
          </p:cNvPr>
          <p:cNvSpPr txBox="1"/>
          <p:nvPr/>
        </p:nvSpPr>
        <p:spPr>
          <a:xfrm>
            <a:off x="0" y="1"/>
            <a:ext cx="2336475" cy="46166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0CC22-2910-98D1-ECB2-2592A0514B78}"/>
              </a:ext>
            </a:extLst>
          </p:cNvPr>
          <p:cNvSpPr txBox="1"/>
          <p:nvPr/>
        </p:nvSpPr>
        <p:spPr>
          <a:xfrm>
            <a:off x="291331" y="4442077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BB1760-6579-02F2-EF3C-FE45D776B6B3}"/>
              </a:ext>
            </a:extLst>
          </p:cNvPr>
          <p:cNvCxnSpPr>
            <a:cxnSpLocks/>
          </p:cNvCxnSpPr>
          <p:nvPr/>
        </p:nvCxnSpPr>
        <p:spPr>
          <a:xfrm>
            <a:off x="9157469" y="753675"/>
            <a:ext cx="2743200" cy="0"/>
          </a:xfrm>
          <a:prstGeom prst="line">
            <a:avLst/>
          </a:prstGeom>
          <a:noFill/>
          <a:ln w="9525" cap="flat" cmpd="sng" algn="ctr">
            <a:solidFill>
              <a:srgbClr val="DADEE2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36FDE6-D7A1-9F34-BE1A-9E75DE6A6B03}"/>
              </a:ext>
            </a:extLst>
          </p:cNvPr>
          <p:cNvCxnSpPr>
            <a:cxnSpLocks/>
          </p:cNvCxnSpPr>
          <p:nvPr/>
        </p:nvCxnSpPr>
        <p:spPr>
          <a:xfrm>
            <a:off x="9157469" y="1267933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94386-DD34-0391-A61D-E1D41D530277}"/>
              </a:ext>
            </a:extLst>
          </p:cNvPr>
          <p:cNvCxnSpPr>
            <a:cxnSpLocks/>
          </p:cNvCxnSpPr>
          <p:nvPr/>
        </p:nvCxnSpPr>
        <p:spPr>
          <a:xfrm>
            <a:off x="9157469" y="1785332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B8A71D-231E-8FA0-2B88-7D963837B48E}"/>
              </a:ext>
            </a:extLst>
          </p:cNvPr>
          <p:cNvSpPr txBox="1"/>
          <p:nvPr/>
        </p:nvSpPr>
        <p:spPr>
          <a:xfrm>
            <a:off x="291331" y="2432880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767CC-179B-1892-9B5C-C5024A75FFD7}"/>
              </a:ext>
            </a:extLst>
          </p:cNvPr>
          <p:cNvSpPr txBox="1"/>
          <p:nvPr/>
        </p:nvSpPr>
        <p:spPr>
          <a:xfrm>
            <a:off x="291331" y="423683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pic>
        <p:nvPicPr>
          <p:cNvPr id="35" name="Immagine 6" descr="BIP logo-01.png">
            <a:extLst>
              <a:ext uri="{FF2B5EF4-FFF2-40B4-BE49-F238E27FC236}">
                <a16:creationId xmlns:a16="http://schemas.microsoft.com/office/drawing/2014/main" id="{8A6A1B4A-8D5C-5C18-4550-6A99469C3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42" y="6244096"/>
            <a:ext cx="738833" cy="48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C6B7FA-31C4-EBD2-C83C-4FA274D4BA9C}"/>
              </a:ext>
            </a:extLst>
          </p:cNvPr>
          <p:cNvSpPr txBox="1"/>
          <p:nvPr/>
        </p:nvSpPr>
        <p:spPr>
          <a:xfrm>
            <a:off x="4426791" y="6380167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21C16-8F14-ABB2-73C3-5E63DA1EE280}"/>
              </a:ext>
            </a:extLst>
          </p:cNvPr>
          <p:cNvSpPr txBox="1"/>
          <p:nvPr/>
        </p:nvSpPr>
        <p:spPr>
          <a:xfrm>
            <a:off x="73720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1163F-63FE-1F42-821A-91E771572346}"/>
              </a:ext>
            </a:extLst>
          </p:cNvPr>
          <p:cNvSpPr txBox="1"/>
          <p:nvPr/>
        </p:nvSpPr>
        <p:spPr>
          <a:xfrm>
            <a:off x="8660318" y="6386731"/>
            <a:ext cx="1656373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F2DDC-ABDF-C5E6-B61B-DFB48871DDB0}"/>
              </a:ext>
            </a:extLst>
          </p:cNvPr>
          <p:cNvSpPr txBox="1"/>
          <p:nvPr/>
        </p:nvSpPr>
        <p:spPr>
          <a:xfrm>
            <a:off x="60837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E2398-F007-252D-650E-F1A6B1A6136A}"/>
              </a:ext>
            </a:extLst>
          </p:cNvPr>
          <p:cNvSpPr txBox="1"/>
          <p:nvPr/>
        </p:nvSpPr>
        <p:spPr>
          <a:xfrm>
            <a:off x="2752638" y="6377154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5FC80-0AE6-9085-BDFD-351DF82BB95A}"/>
              </a:ext>
            </a:extLst>
          </p:cNvPr>
          <p:cNvSpPr txBox="1"/>
          <p:nvPr/>
        </p:nvSpPr>
        <p:spPr>
          <a:xfrm>
            <a:off x="2807469" y="2951319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Industry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Financial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44A05-943D-9616-FC26-41F02D083AE9}"/>
              </a:ext>
            </a:extLst>
          </p:cNvPr>
          <p:cNvSpPr txBox="1"/>
          <p:nvPr/>
        </p:nvSpPr>
        <p:spPr>
          <a:xfrm>
            <a:off x="5625085" y="2951319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Category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Category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358A9-B368-CBAD-CEF4-6D5EC88D38CF}"/>
              </a:ext>
            </a:extLst>
          </p:cNvPr>
          <p:cNvSpPr txBox="1"/>
          <p:nvPr/>
        </p:nvSpPr>
        <p:spPr>
          <a:xfrm>
            <a:off x="7926157" y="2951319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Function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Function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C60F28-CB2A-507B-1009-914E2779F467}"/>
              </a:ext>
            </a:extLst>
          </p:cNvPr>
          <p:cNvCxnSpPr/>
          <p:nvPr/>
        </p:nvCxnSpPr>
        <p:spPr>
          <a:xfrm>
            <a:off x="2864892" y="3804051"/>
            <a:ext cx="8597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A38A04-B98B-4DFE-FD03-D8D94D500C51}"/>
              </a:ext>
            </a:extLst>
          </p:cNvPr>
          <p:cNvSpPr txBox="1"/>
          <p:nvPr/>
        </p:nvSpPr>
        <p:spPr>
          <a:xfrm>
            <a:off x="2807468" y="3918857"/>
            <a:ext cx="2516139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Challenge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Challenge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99874-4707-9749-E03F-7CE37FC165EF}"/>
              </a:ext>
            </a:extLst>
          </p:cNvPr>
          <p:cNvSpPr txBox="1"/>
          <p:nvPr/>
        </p:nvSpPr>
        <p:spPr>
          <a:xfrm>
            <a:off x="5598126" y="3918857"/>
            <a:ext cx="232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Solution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Solution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694DA-9A4E-7E49-3BAD-0CFDEC89CB18}"/>
              </a:ext>
            </a:extLst>
          </p:cNvPr>
          <p:cNvSpPr txBox="1"/>
          <p:nvPr/>
        </p:nvSpPr>
        <p:spPr>
          <a:xfrm>
            <a:off x="7941390" y="3911870"/>
            <a:ext cx="267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Results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Results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93563-E479-067E-8079-6A121579CC02}"/>
              </a:ext>
            </a:extLst>
          </p:cNvPr>
          <p:cNvSpPr txBox="1"/>
          <p:nvPr/>
        </p:nvSpPr>
        <p:spPr>
          <a:xfrm>
            <a:off x="9639022" y="380389"/>
            <a:ext cx="203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Work Sans"/>
              </a:rPr>
              <a:t>TagOne</a:t>
            </a:r>
            <a:endParaRPr lang="en-US" sz="1200" dirty="0">
              <a:solidFill>
                <a:srgbClr val="9DA7B3"/>
              </a:solidFill>
              <a:latin typeface="Work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03CFF7-B989-908A-BD93-5D9D1E890682}"/>
              </a:ext>
            </a:extLst>
          </p:cNvPr>
          <p:cNvSpPr txBox="1"/>
          <p:nvPr/>
        </p:nvSpPr>
        <p:spPr>
          <a:xfrm>
            <a:off x="9639022" y="834026"/>
            <a:ext cx="203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TagTwo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C697A2-618F-5233-ED7F-98749CDA5BBF}"/>
              </a:ext>
            </a:extLst>
          </p:cNvPr>
          <p:cNvSpPr txBox="1"/>
          <p:nvPr/>
        </p:nvSpPr>
        <p:spPr>
          <a:xfrm>
            <a:off x="9636987" y="1360164"/>
            <a:ext cx="2016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TagThree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4CE95-A0B3-DF81-1BCC-CDB55BF04246}"/>
              </a:ext>
            </a:extLst>
          </p:cNvPr>
          <p:cNvSpPr txBox="1"/>
          <p:nvPr/>
        </p:nvSpPr>
        <p:spPr>
          <a:xfrm>
            <a:off x="9389698" y="375204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C1A37-30F5-8ABF-7AE1-00E3078DE3E4}"/>
              </a:ext>
            </a:extLst>
          </p:cNvPr>
          <p:cNvSpPr txBox="1"/>
          <p:nvPr/>
        </p:nvSpPr>
        <p:spPr>
          <a:xfrm>
            <a:off x="9389697" y="841638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C672D-7760-6136-F9C7-BC8AA7008B44}"/>
              </a:ext>
            </a:extLst>
          </p:cNvPr>
          <p:cNvSpPr txBox="1"/>
          <p:nvPr/>
        </p:nvSpPr>
        <p:spPr>
          <a:xfrm>
            <a:off x="9407781" y="1388133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842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C634EF743E7D4DAA2EF29C0AB2BD69" ma:contentTypeVersion="3" ma:contentTypeDescription="Creare un nuovo documento." ma:contentTypeScope="" ma:versionID="e645113b670e895dc8d49a18d43bbd74">
  <xsd:schema xmlns:xsd="http://www.w3.org/2001/XMLSchema" xmlns:xs="http://www.w3.org/2001/XMLSchema" xmlns:p="http://schemas.microsoft.com/office/2006/metadata/properties" xmlns:ns2="da8e8557-1d05-4873-8a45-7b5327c7b528" targetNamespace="http://schemas.microsoft.com/office/2006/metadata/properties" ma:root="true" ma:fieldsID="db653a39c7221fe238f49516383207bd" ns2:_="">
    <xsd:import namespace="da8e8557-1d05-4873-8a45-7b5327c7b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e8557-1d05-4873-8a45-7b5327c7b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54EB-637B-408F-A6DF-93DF9DDF2402}">
  <ds:schemaRefs>
    <ds:schemaRef ds:uri="da8e8557-1d05-4873-8a45-7b5327c7b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D527B0C-6515-499D-A58D-916DE982A8D2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da8e8557-1d05-4873-8a45-7b5327c7b52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A1A951-CD38-45ED-97EB-4547FC46F5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53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Work Sans</vt:lpstr>
      <vt:lpstr>Work Sans  </vt:lpstr>
      <vt:lpstr>Work Sans ExtraLight</vt:lpstr>
      <vt:lpstr>Work Sans Light</vt:lpstr>
      <vt:lpstr>Work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Corradini, Niccolo (BIP.Monticello)</dc:creator>
  <cp:lastModifiedBy>Rohon Nandi</cp:lastModifiedBy>
  <cp:revision>21</cp:revision>
  <dcterms:created xsi:type="dcterms:W3CDTF">2025-07-22T21:00:40Z</dcterms:created>
  <dcterms:modified xsi:type="dcterms:W3CDTF">2025-09-16T15:41:35Z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0x0101006BC634EF743E7D4DAA2EF29C0AB2BD69</vt:lpwstr>
  </property>
</Properties>
</file>