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471525" y="27233"/>
            <a:ext cx="2636392" cy="3505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endParaRPr lang="en-GB" altLang="en-US" sz="1200" b="1" dirty="0">
              <a:solidFill>
                <a:schemeClr val="accent5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endParaRPr lang="en-GB" altLang="en-US" sz="1200" b="1" dirty="0">
              <a:solidFill>
                <a:schemeClr val="accent5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endParaRPr lang="en-GB" altLang="en-US" sz="1200" b="1" dirty="0">
              <a:solidFill>
                <a:schemeClr val="accent5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endParaRPr lang="en-GB" altLang="en-US" sz="1200" b="1" dirty="0">
              <a:solidFill>
                <a:schemeClr val="accent5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endParaRPr lang="en-GB" altLang="en-US" sz="1300" b="1" dirty="0">
              <a:solidFill>
                <a:schemeClr val="accent5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endParaRPr lang="en-GB" altLang="en-US" sz="1300" b="1" dirty="0">
              <a:solidFill>
                <a:schemeClr val="accent5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3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GB" altLang="en-US" sz="1300" dirty="0">
                <a:ea typeface="Calibri" panose="020F0502020204030204" pitchFamily="34" charset="0"/>
                <a:cs typeface="Arial" panose="020B0604020202020204" pitchFamily="34" charset="0"/>
              </a:rPr>
              <a:t>	Rohan Said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3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GB" altLang="en-US" sz="1300" dirty="0">
                <a:ea typeface="Calibri" panose="020F0502020204030204" pitchFamily="34" charset="0"/>
                <a:cs typeface="Arial" panose="020B0604020202020204" pitchFamily="34" charset="0"/>
              </a:rPr>
              <a:t>	Analyst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3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  <a:r>
              <a:rPr lang="en-GB" altLang="en-US" sz="1300" dirty="0">
                <a:ea typeface="Calibri" panose="020F0502020204030204" pitchFamily="34" charset="0"/>
                <a:cs typeface="Arial" panose="020B0604020202020204" pitchFamily="34" charset="0"/>
              </a:rPr>
              <a:t>	Mumbai, India</a:t>
            </a:r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822" y="6591524"/>
            <a:ext cx="2066840" cy="26647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80972"/>
              </p:ext>
            </p:extLst>
          </p:nvPr>
        </p:nvGraphicFramePr>
        <p:xfrm>
          <a:off x="2446480" y="37544"/>
          <a:ext cx="6918237" cy="490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1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42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854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thorough understanding of Integration Principles and Designs for Boomi and APIGEE.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Atomsphere</a:t>
                      </a:r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&amp; APIGEE Edge Platform 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with Boomi and APIGEE Integration Best Practices.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 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IN" sz="13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Having Knowledge on Spring framework as well as MySQL, PostgreSQL databases.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IN" sz="13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Worked on redevelopment of CIF  framework.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Level-0 Certified(Migration Ambassador Foundations).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Agile Software Development Certified.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kern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Professional Integration Developer Boomi Certified.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endParaRPr lang="en-US" sz="13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endParaRPr lang="en-IN" sz="13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>
                          <a:tab pos="6345238" algn="l"/>
                        </a:tabLst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defTabSz="957756">
                        <a:buClr>
                          <a:srgbClr val="0098C7"/>
                        </a:buClr>
                        <a:buFontTx/>
                        <a:buNone/>
                        <a:defRPr/>
                      </a:pPr>
                      <a:r>
                        <a:rPr lang="en-IN" sz="13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5191"/>
              </p:ext>
            </p:extLst>
          </p:nvPr>
        </p:nvGraphicFramePr>
        <p:xfrm>
          <a:off x="2446479" y="3862073"/>
          <a:ext cx="9661438" cy="29595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6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734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various Traffic management, Security, Mediation,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Extention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policies via APIGEE like ‘Quota’, ‘Spike arrest’, ‘OAuth2.0’, ‘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VerifyAPI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Key’, ‘Assign message', 'Extract Variables’ and ‘JavaScript’.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exception handling and logging, in Boomi and APIGEE distributed environment.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 transformations to handle diverse set of message formats like JSON, XML, CSV, etc. and have worked on various shapes like map, message, Notify, Process call, Route, Mail in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boomi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creating API proxies, API Products and Apps and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impementing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various policies in proxies.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b="0" i="0" dirty="0">
                          <a:solidFill>
                            <a:srgbClr val="2424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Developing Entities and services in spring boot.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b="0" i="0" dirty="0">
                          <a:solidFill>
                            <a:srgbClr val="2424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Developing spring boot microservices.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b="0" i="0" dirty="0">
                          <a:solidFill>
                            <a:srgbClr val="2424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Worked on understanding the existing CIF in spring MVC and redeveloping it on spring boot framework.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b="0" i="0" dirty="0">
                          <a:solidFill>
                            <a:srgbClr val="2424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Currently working on client side project on CIF framework.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38592"/>
              </p:ext>
            </p:extLst>
          </p:nvPr>
        </p:nvGraphicFramePr>
        <p:xfrm>
          <a:off x="302313" y="46066"/>
          <a:ext cx="1963869" cy="22294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41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CIF,</a:t>
                      </a:r>
                    </a:p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Boomi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Development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APIGEE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Tools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7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JSP,XML, JSON, REST.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59126"/>
              </p:ext>
            </p:extLst>
          </p:nvPr>
        </p:nvGraphicFramePr>
        <p:xfrm>
          <a:off x="289274" y="2781178"/>
          <a:ext cx="1963868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Boomi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Boomi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Services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Technologies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Apigee Specifics</a:t>
                      </a:r>
                      <a:endParaRPr lang="en-IN" sz="13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Products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Proxies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Design &amp;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Analytics &amp; Logging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9C9077A-9386-47E5-83F4-F10DB4A6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911" y="235441"/>
            <a:ext cx="1471448" cy="175415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37F442-F067-4A3D-AA16-F4A0701C8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74670"/>
              </p:ext>
            </p:extLst>
          </p:nvPr>
        </p:nvGraphicFramePr>
        <p:xfrm>
          <a:off x="295794" y="2139679"/>
          <a:ext cx="1963868" cy="685800"/>
        </p:xfrm>
        <a:graphic>
          <a:graphicData uri="http://schemas.openxmlformats.org/drawingml/2006/table">
            <a:tbl>
              <a:tblPr/>
              <a:tblGrid>
                <a:gridCol w="1963868">
                  <a:extLst>
                    <a:ext uri="{9D8B030D-6E8A-4147-A177-3AD203B41FA5}">
                      <a16:colId xmlns:a16="http://schemas.microsoft.com/office/drawing/2014/main" val="517298298"/>
                    </a:ext>
                  </a:extLst>
                </a:gridCol>
              </a:tblGrid>
              <a:tr h="356845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JAVA, MS SQL, PostgreSQL, Spring MVC.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7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2771</TotalTime>
  <Words>336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Said, Rohan</cp:lastModifiedBy>
  <cp:revision>46</cp:revision>
  <dcterms:created xsi:type="dcterms:W3CDTF">2021-05-17T18:10:30Z</dcterms:created>
  <dcterms:modified xsi:type="dcterms:W3CDTF">2022-11-04T05:56:48Z</dcterms:modified>
</cp:coreProperties>
</file>