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42" r:id="rId3"/>
    <p:sldId id="343" r:id="rId4"/>
    <p:sldId id="344" r:id="rId5"/>
    <p:sldId id="345" r:id="rId6"/>
    <p:sldId id="346" r:id="rId7"/>
    <p:sldId id="347" r:id="rId8"/>
    <p:sldId id="348" r:id="rId9"/>
    <p:sldId id="349" r:id="rId10"/>
    <p:sldId id="35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57831-676F-1031-4CC6-30AF30B11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82EED2-2404-58AC-D036-0223D09CA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3248B-8595-FF04-4ACF-1F5BA4809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BF0B-9D81-444C-BE11-73E88CF9210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70336-C884-FDCF-9238-7F038CC09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89067-0BC6-00C0-C7D5-6C2DAB4C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CBD4-AA4E-49FF-9C6B-17B5A3B19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54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4FAAD-D36D-C220-7D53-70EA1A37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EF6EC-1131-07B9-D319-66BC54299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0579D-E23A-97EC-052C-3A85D0043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BF0B-9D81-444C-BE11-73E88CF9210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CCB7F-EF53-3A83-D8B6-7160A8C7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687BD-C0FC-A2F1-97D5-DB0A052A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CBD4-AA4E-49FF-9C6B-17B5A3B19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02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2C0C96-84C9-F544-50C7-665CE74CB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03D50-8985-59A4-164B-F3AF84D05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EF0B-D8CD-A336-6ADB-67F73F44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BF0B-9D81-444C-BE11-73E88CF9210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B148-9B1B-8538-3E6A-FD42DBD4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7D101-6A8F-4755-1E45-3C0A79E17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CBD4-AA4E-49FF-9C6B-17B5A3B19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885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1EF01-7517-1FE4-6B9C-66A35395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70612-9848-3780-59F3-F44581C5C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B9DFA-F968-13D7-31B9-70C6FFDE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BF0B-9D81-444C-BE11-73E88CF9210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1DF2F-1725-B1A4-6620-E527A321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7F559-292F-635C-82F9-5F13EB63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CBD4-AA4E-49FF-9C6B-17B5A3B19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62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8B9F-C81D-0171-CD97-D6738938A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CBE7B-2796-F023-FFF3-9FBBF3056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295D6-CB8A-F1B1-D395-37E05765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BF0B-9D81-444C-BE11-73E88CF9210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BD953-2AE7-0BF7-51C2-D4688FC71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98A9F-4243-ADB8-3ADF-4850437B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CBD4-AA4E-49FF-9C6B-17B5A3B19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45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3DF1A-3301-D5EE-B325-12E40EC7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58512-9F2F-F76E-BAA5-B8AEAF840D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79E6F-7677-7D8E-6A97-6DE736447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144F3-2ECB-D4B2-E23C-89738C02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BF0B-9D81-444C-BE11-73E88CF9210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81157-1525-CADB-B0CA-48DFA025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BB30A-937C-E84F-E34C-880E69E4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CBD4-AA4E-49FF-9C6B-17B5A3B19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30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E6DF-B827-C360-BF3B-236DCBBA6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C5DC3-043E-F2EA-D72E-55C369A14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D6A4E-9037-CC90-87B2-BD73D6DC9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1C5B8-C989-A54D-EE03-D62774F07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F2A2D-D4FC-2E61-AE60-EDB74F331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F96AF-589B-FDE3-CE3A-FD795946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BF0B-9D81-444C-BE11-73E88CF9210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AD1C4-8381-8148-CF9E-0BC2D3F0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BEFEF-90E1-B088-8849-44F166FD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CBD4-AA4E-49FF-9C6B-17B5A3B19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355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7C89-C047-F71B-5516-7E53361D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E1AFD-1E67-FF09-A285-701901F1B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BF0B-9D81-444C-BE11-73E88CF9210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E247B-BA08-DDFD-B5EE-3AEBE795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372B7-A327-356D-0F3E-F280BE7E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CBD4-AA4E-49FF-9C6B-17B5A3B19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02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4E0B8C-8DB1-6AAA-A331-EB3C7358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BF0B-9D81-444C-BE11-73E88CF9210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7F468-805F-8CB6-8E5A-7B1F521F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D809B-26AB-3B41-E72B-028611DC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CBD4-AA4E-49FF-9C6B-17B5A3B19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414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F4D0F-BD9E-B626-0803-5EFDBDC48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ED7B7-0C08-81EB-B87C-295F27C1C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58A9C-57EC-8A98-D043-048C6FC56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2D0E1-57C0-CE93-AF3F-34787674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BF0B-9D81-444C-BE11-73E88CF9210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A4E53-ED53-7DD2-99E6-651A24D2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C79BF-D8AF-25B9-1905-B10E5732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CBD4-AA4E-49FF-9C6B-17B5A3B19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07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E6E4-F279-EDC2-8543-AEF823C4C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3EAAD3-5C1A-A122-FB3A-28CD54963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66F95-C7FF-9A15-82FA-5939A5306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0BACB-E459-16B7-EFF7-50E4C5487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7BF0B-9D81-444C-BE11-73E88CF9210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8CC43-D8A1-8D87-8253-FB00F533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7E93CE-1A54-DC9F-73C9-15FE699C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8CBD4-AA4E-49FF-9C6B-17B5A3B19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4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36FFF-7ED0-DEB3-FD9F-C2654A3A4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34566-2A65-5513-0404-5DC85295F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132A3-D2BD-6698-F557-700B4C943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47BF0B-9D81-444C-BE11-73E88CF9210E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2A656-6E68-934E-51E5-1F3DBC5E2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779CE-E275-1230-F763-240B9E57A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E8CBD4-AA4E-49FF-9C6B-17B5A3B196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9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811" y="1556627"/>
            <a:ext cx="9727139" cy="5164848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BCSE399J (Summer Industrial Internship)/ </a:t>
            </a:r>
          </a:p>
          <a:p>
            <a:r>
              <a:rPr lang="en-US" sz="2200" b="1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CBS1902/CSE1902/ CSI3903 (Industrial Internship)</a:t>
            </a:r>
          </a:p>
          <a:p>
            <a:r>
              <a:rPr lang="en-US" sz="2200" b="1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FALL  SEMESTER 2025-26</a:t>
            </a:r>
            <a:endParaRPr lang="en-IN" sz="2200" b="1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IN" sz="1400" b="1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600" b="1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Type of Intern: </a:t>
            </a:r>
            <a:r>
              <a:rPr lang="en-IN" sz="26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CDC Course</a:t>
            </a:r>
            <a:endParaRPr lang="en-IN" sz="2600" b="1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600" b="1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Title of Intern: Learner</a:t>
            </a:r>
            <a:endParaRPr lang="en-IN" sz="2600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600" i="1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Internship completed at : </a:t>
            </a:r>
          </a:p>
          <a:p>
            <a:pPr algn="l"/>
            <a:r>
              <a:rPr lang="en-IN" sz="2800" i="1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Oracle Cloud Infrastructure and Generative AI Professional </a:t>
            </a:r>
            <a:endParaRPr lang="en-IN" sz="2600" i="1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1900" b="1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Duration : </a:t>
            </a:r>
            <a:r>
              <a:rPr lang="en-IN" sz="2000" b="1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30 days </a:t>
            </a:r>
            <a:r>
              <a:rPr lang="en-IN" sz="1900" b="1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: 15</a:t>
            </a:r>
            <a:r>
              <a:rPr lang="en-IN" sz="1900" b="1" baseline="30000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th</a:t>
            </a:r>
            <a:r>
              <a:rPr lang="en-IN" sz="1900" b="1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May 2025 to </a:t>
            </a:r>
            <a:r>
              <a:rPr lang="en-IN" sz="19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15</a:t>
            </a:r>
            <a:r>
              <a:rPr lang="en-IN" sz="1900" b="1" baseline="30000" dirty="0">
                <a:latin typeface="Book Antiqua" panose="02040602050305030304" pitchFamily="18" charset="0"/>
                <a:cs typeface="Times New Roman" panose="02020603050405020304" pitchFamily="18" charset="0"/>
              </a:rPr>
              <a:t>th</a:t>
            </a:r>
            <a:r>
              <a:rPr lang="en-IN" sz="19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 June 2025</a:t>
            </a:r>
            <a:endParaRPr lang="en-IN" sz="1900" b="1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IN" sz="2200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Date of Presentation: 30</a:t>
            </a:r>
            <a:r>
              <a:rPr lang="en-IN" sz="2200" baseline="30000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th</a:t>
            </a:r>
            <a:r>
              <a:rPr lang="en-IN" sz="2200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October 2025</a:t>
            </a:r>
          </a:p>
          <a:p>
            <a:endParaRPr lang="en-IN" sz="700" i="1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r>
              <a:rPr lang="en-IN" sz="2100" i="1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by </a:t>
            </a:r>
          </a:p>
          <a:p>
            <a:endParaRPr lang="en-IN" sz="900" b="1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r>
              <a:rPr lang="en-IN" sz="1400" b="1" dirty="0" err="1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Rohit</a:t>
            </a:r>
            <a:r>
              <a:rPr lang="en-IN" sz="1400" b="1" dirty="0">
                <a:solidFill>
                  <a:schemeClr val="tx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N</a:t>
            </a:r>
          </a:p>
          <a:p>
            <a:r>
              <a:rPr lang="en-IN" sz="14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 23BAI1463</a:t>
            </a:r>
            <a:endParaRPr lang="en-IN" sz="1400" b="1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IN" sz="1400" b="1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IN" sz="1100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IN" sz="900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IN" sz="900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IN" sz="700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0" y="0"/>
            <a:ext cx="12192000" cy="1447800"/>
          </a:xfrm>
          <a:prstGeom prst="rect">
            <a:avLst/>
          </a:prstGeom>
          <a:solidFill>
            <a:srgbClr val="3333CC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3200" b="1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School of Computer Science and Engineering</a:t>
            </a:r>
          </a:p>
          <a:p>
            <a:pPr algn="l"/>
            <a:r>
              <a:rPr lang="en-IN" sz="3200" b="1" dirty="0">
                <a:solidFill>
                  <a:schemeClr val="bg1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            Internship Review - Presentation</a:t>
            </a:r>
            <a:endParaRPr lang="en-US" sz="3600" b="1" dirty="0">
              <a:solidFill>
                <a:prstClr val="white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7A40-7FD5-436B-B3DD-01066071B37C}" type="slidenum">
              <a:rPr lang="en-IN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F6BD9-D3C9-FFA0-7D73-A33D9EBD43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822" y="68263"/>
            <a:ext cx="3693357" cy="12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531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D0717077-CCC0-3AD6-3CC1-603D24C6FB1F}"/>
              </a:ext>
            </a:extLst>
          </p:cNvPr>
          <p:cNvSpPr txBox="1">
            <a:spLocks/>
          </p:cNvSpPr>
          <p:nvPr/>
        </p:nvSpPr>
        <p:spPr>
          <a:xfrm>
            <a:off x="0" y="1606731"/>
            <a:ext cx="12056011" cy="47496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IN" sz="40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C4D0EE4-DE33-C41A-9779-A2E98EDF511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1447800"/>
          </a:xfrm>
          <a:prstGeom prst="rect">
            <a:avLst/>
          </a:prstGeom>
          <a:solidFill>
            <a:srgbClr val="3333CC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Book Antiqua" panose="02040602050305030304" pitchFamily="18" charset="0"/>
              </a:rPr>
              <a:t>C</a:t>
            </a:r>
            <a:r>
              <a:rPr lang="en-IN" sz="3600" b="1" dirty="0" err="1">
                <a:solidFill>
                  <a:schemeClr val="bg1"/>
                </a:solidFill>
                <a:latin typeface="Book Antiqua" panose="02040602050305030304" pitchFamily="18" charset="0"/>
              </a:rPr>
              <a:t>onclusion</a:t>
            </a:r>
            <a:endParaRPr lang="en-IN" sz="36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4E595C7-5D85-29E6-815E-EED7F791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107A40-7FD5-436B-B3DD-01066071B37C}" type="slidenum">
              <a:rPr lang="en-IN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FF51F-B1A9-3855-B1C0-B2A86D03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38" y="1447800"/>
            <a:ext cx="11680723" cy="4906424"/>
          </a:xfrm>
          <a:prstGeom prst="rect">
            <a:avLst/>
          </a:prstGeom>
        </p:spPr>
      </p:pic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662BD96D-9C12-79A9-1F63-A0F44BA7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2744" y="6492875"/>
            <a:ext cx="5668108" cy="365125"/>
          </a:xfrm>
        </p:spPr>
        <p:txBody>
          <a:bodyPr/>
          <a:lstStyle/>
          <a:p>
            <a:r>
              <a:rPr lang="en-IN" sz="1200" b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Rohit</a:t>
            </a:r>
            <a:r>
              <a:rPr lang="en-IN" sz="12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 N      </a:t>
            </a:r>
            <a:r>
              <a:rPr lang="en-IN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23BAI1463</a:t>
            </a:r>
            <a:endParaRPr lang="en-IN" sz="1200" b="1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5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606731"/>
            <a:ext cx="12056011" cy="4749620"/>
          </a:xfrm>
        </p:spPr>
        <p:txBody>
          <a:bodyPr>
            <a:normAutofit/>
          </a:bodyPr>
          <a:lstStyle/>
          <a:p>
            <a:pPr marL="457200" lvl="0" indent="-457200" algn="just">
              <a:buFont typeface="+mj-lt"/>
              <a:buAutoNum type="arabicPeriod"/>
            </a:pPr>
            <a:r>
              <a:rPr lang="en-IN" sz="2800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Outline slide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IN" sz="2800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IN" sz="2800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Aim, objective(s) and motivation.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IN" sz="2800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 the industry/TBI / VAC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IN" sz="2800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Certificate (Period of study)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IN" sz="2800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Skills acquired during industrial internship / VAC period 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IN" sz="2800" dirty="0">
                <a:solidFill>
                  <a:srgbClr val="000000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New technologies/Frameworks/real-time problems/Analysis based knowledge acquired during industrial internship </a:t>
            </a:r>
          </a:p>
          <a:p>
            <a:pPr algn="just"/>
            <a:r>
              <a:rPr lang="en-US" sz="2800" dirty="0"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Conclusion (Brief Summary) </a:t>
            </a:r>
            <a:endParaRPr lang="en-IN" sz="4000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0" y="0"/>
            <a:ext cx="12192000" cy="1447800"/>
          </a:xfrm>
          <a:prstGeom prst="rect">
            <a:avLst/>
          </a:prstGeom>
          <a:solidFill>
            <a:srgbClr val="3333CC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Contents (Industry/TBI/VAC) </a:t>
            </a:r>
            <a:endParaRPr lang="en-IN" sz="5300" dirty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07A40-7FD5-436B-B3DD-01066071B37C}" type="slidenum">
              <a:rPr lang="en-IN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F853E6F-A98E-C7D3-91D3-2AF29EC3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2744" y="6492875"/>
            <a:ext cx="5668108" cy="365125"/>
          </a:xfrm>
        </p:spPr>
        <p:txBody>
          <a:bodyPr/>
          <a:lstStyle/>
          <a:p>
            <a:r>
              <a:rPr lang="en-IN" sz="1200" b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Rohit</a:t>
            </a:r>
            <a:r>
              <a:rPr lang="en-IN" sz="12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 N      </a:t>
            </a:r>
            <a:r>
              <a:rPr lang="en-IN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23BAI1463</a:t>
            </a:r>
            <a:endParaRPr lang="en-IN" sz="1200" b="1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566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44503C5E-F260-C03E-B85E-52CE8423A857}"/>
              </a:ext>
            </a:extLst>
          </p:cNvPr>
          <p:cNvSpPr txBox="1">
            <a:spLocks/>
          </p:cNvSpPr>
          <p:nvPr/>
        </p:nvSpPr>
        <p:spPr>
          <a:xfrm>
            <a:off x="0" y="1606731"/>
            <a:ext cx="12056011" cy="47496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IN" sz="40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F2AD334-1E49-EFA3-C5E1-5382BA365C7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1447800"/>
          </a:xfrm>
          <a:prstGeom prst="rect">
            <a:avLst/>
          </a:prstGeom>
          <a:solidFill>
            <a:srgbClr val="3333CC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600" b="1" dirty="0" err="1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ntroduction</a:t>
            </a:r>
            <a:endParaRPr lang="en-IN" sz="5300" dirty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A93646F-BD1E-CEBF-92D0-8396A85FD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107A40-7FD5-436B-B3DD-01066071B37C}" type="slidenum">
              <a:rPr lang="en-IN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10525E-EC66-EDC0-A29A-93FAC0646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60" y="1527265"/>
            <a:ext cx="10455340" cy="4749620"/>
          </a:xfrm>
          <a:prstGeom prst="rect">
            <a:avLst/>
          </a:prstGeom>
        </p:spPr>
      </p:pic>
      <p:sp>
        <p:nvSpPr>
          <p:cNvPr id="7" name="Footer Placeholder 13">
            <a:extLst>
              <a:ext uri="{FF2B5EF4-FFF2-40B4-BE49-F238E27FC236}">
                <a16:creationId xmlns:a16="http://schemas.microsoft.com/office/drawing/2014/main" id="{0FAE3EF0-2267-F5ED-2E80-84AB2956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2744" y="6492875"/>
            <a:ext cx="5668108" cy="365125"/>
          </a:xfrm>
        </p:spPr>
        <p:txBody>
          <a:bodyPr/>
          <a:lstStyle/>
          <a:p>
            <a:r>
              <a:rPr lang="en-IN" sz="1200" b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Rohit</a:t>
            </a:r>
            <a:r>
              <a:rPr lang="en-IN" sz="12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 N      </a:t>
            </a:r>
            <a:r>
              <a:rPr lang="en-IN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23BAI1463</a:t>
            </a:r>
            <a:endParaRPr lang="en-IN" sz="1200" b="1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309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48755D5-5E00-5C84-035A-9B0D8691E580}"/>
              </a:ext>
            </a:extLst>
          </p:cNvPr>
          <p:cNvSpPr txBox="1">
            <a:spLocks/>
          </p:cNvSpPr>
          <p:nvPr/>
        </p:nvSpPr>
        <p:spPr>
          <a:xfrm>
            <a:off x="0" y="1606731"/>
            <a:ext cx="12056011" cy="47496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IN" dirty="0">
              <a:solidFill>
                <a:srgbClr val="000000"/>
              </a:solidFill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AC92738-7ADC-D6F8-3A7D-5789F7BDDE7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1447800"/>
          </a:xfrm>
          <a:prstGeom prst="rect">
            <a:avLst/>
          </a:prstGeom>
          <a:solidFill>
            <a:srgbClr val="3333CC"/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500" b="1" dirty="0">
              <a:solidFill>
                <a:schemeClr val="bg1"/>
              </a:solidFill>
              <a:latin typeface="Book Antiqua" panose="020406020503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3500" b="1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Aim, objective(s) and motivation. </a:t>
            </a:r>
          </a:p>
          <a:p>
            <a:r>
              <a:rPr lang="en-IN" sz="3500" b="1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3500" b="1" dirty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E75DB0D-1BFB-937F-4E94-38014F30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107A40-7FD5-436B-B3DD-01066071B37C}" type="slidenum">
              <a:rPr lang="en-IN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5E9C0C-C083-0288-A5AE-95C133F74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835" y="1456472"/>
            <a:ext cx="11088330" cy="4899877"/>
          </a:xfrm>
          <a:prstGeom prst="rect">
            <a:avLst/>
          </a:prstGeom>
        </p:spPr>
      </p:pic>
      <p:sp>
        <p:nvSpPr>
          <p:cNvPr id="7" name="Footer Placeholder 13">
            <a:extLst>
              <a:ext uri="{FF2B5EF4-FFF2-40B4-BE49-F238E27FC236}">
                <a16:creationId xmlns:a16="http://schemas.microsoft.com/office/drawing/2014/main" id="{ABB645E9-0E6A-FAF3-BCB0-7F47BBE1CE3B}"/>
              </a:ext>
            </a:extLst>
          </p:cNvPr>
          <p:cNvSpPr txBox="1">
            <a:spLocks/>
          </p:cNvSpPr>
          <p:nvPr/>
        </p:nvSpPr>
        <p:spPr>
          <a:xfrm>
            <a:off x="3202744" y="6492875"/>
            <a:ext cx="5668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Rohit</a:t>
            </a:r>
            <a:r>
              <a:rPr lang="en-IN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 N      23BAI1463</a:t>
            </a:r>
            <a:endParaRPr lang="en-IN" b="1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40F80A3E-C5D6-ABD2-B496-EDB8171B860B}"/>
              </a:ext>
            </a:extLst>
          </p:cNvPr>
          <p:cNvSpPr txBox="1">
            <a:spLocks/>
          </p:cNvSpPr>
          <p:nvPr/>
        </p:nvSpPr>
        <p:spPr>
          <a:xfrm>
            <a:off x="0" y="1606731"/>
            <a:ext cx="12056011" cy="47496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IN" sz="40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2086549-C4A7-140C-936D-03F32A3416D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1447800"/>
          </a:xfrm>
          <a:prstGeom prst="rect">
            <a:avLst/>
          </a:prstGeom>
          <a:solidFill>
            <a:srgbClr val="3333CC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 the Industry</a:t>
            </a:r>
            <a:endParaRPr lang="en-IN" sz="5300" dirty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2B98BD8-46F8-3DF3-A23D-A52607140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107A40-7FD5-436B-B3DD-01066071B37C}" type="slidenum">
              <a:rPr lang="en-IN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8D7A273-91CB-F4B2-1550-02C7C68EB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15" y="1527265"/>
            <a:ext cx="11454580" cy="4749620"/>
          </a:xfrm>
          <a:prstGeom prst="rect">
            <a:avLst/>
          </a:prstGeom>
        </p:spPr>
      </p:pic>
      <p:sp>
        <p:nvSpPr>
          <p:cNvPr id="7" name="Footer Placeholder 13">
            <a:extLst>
              <a:ext uri="{FF2B5EF4-FFF2-40B4-BE49-F238E27FC236}">
                <a16:creationId xmlns:a16="http://schemas.microsoft.com/office/drawing/2014/main" id="{18495D6F-DB14-4B3D-7EFA-6CC708B53706}"/>
              </a:ext>
            </a:extLst>
          </p:cNvPr>
          <p:cNvSpPr txBox="1">
            <a:spLocks/>
          </p:cNvSpPr>
          <p:nvPr/>
        </p:nvSpPr>
        <p:spPr>
          <a:xfrm>
            <a:off x="3202744" y="6492875"/>
            <a:ext cx="56681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Rohit</a:t>
            </a:r>
            <a:r>
              <a:rPr lang="en-IN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 N      23BAI1463</a:t>
            </a:r>
            <a:endParaRPr lang="en-IN" b="1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82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CB81431-A5DD-06CD-8FA7-1CDD75A8815D}"/>
              </a:ext>
            </a:extLst>
          </p:cNvPr>
          <p:cNvSpPr txBox="1">
            <a:spLocks/>
          </p:cNvSpPr>
          <p:nvPr/>
        </p:nvSpPr>
        <p:spPr>
          <a:xfrm>
            <a:off x="0" y="1606731"/>
            <a:ext cx="12056011" cy="47496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IN" sz="40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F4D55A1-5496-D164-1420-575D68E3A09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1447800"/>
          </a:xfrm>
          <a:prstGeom prst="rect">
            <a:avLst/>
          </a:prstGeom>
          <a:solidFill>
            <a:srgbClr val="3333CC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Certificate </a:t>
            </a:r>
            <a:endParaRPr lang="en-IN" sz="5300" dirty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406147-3063-C0DB-8B64-DA79F6F1A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107A40-7FD5-436B-B3DD-01066071B37C}" type="slidenum">
              <a:rPr lang="en-IN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Footer Placeholder 13">
            <a:extLst>
              <a:ext uri="{FF2B5EF4-FFF2-40B4-BE49-F238E27FC236}">
                <a16:creationId xmlns:a16="http://schemas.microsoft.com/office/drawing/2014/main" id="{42DE5C12-210D-D501-D446-00316D453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2744" y="6492875"/>
            <a:ext cx="5668108" cy="365125"/>
          </a:xfrm>
        </p:spPr>
        <p:txBody>
          <a:bodyPr/>
          <a:lstStyle/>
          <a:p>
            <a:r>
              <a:rPr lang="en-IN" sz="1200" b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Rohit</a:t>
            </a:r>
            <a:r>
              <a:rPr lang="en-IN" sz="12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 N      </a:t>
            </a:r>
            <a:r>
              <a:rPr lang="en-IN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23BAI1463</a:t>
            </a:r>
            <a:endParaRPr lang="en-IN" sz="1200" b="1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464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61417CEB-A25C-1D84-77F8-11235387E73C}"/>
              </a:ext>
            </a:extLst>
          </p:cNvPr>
          <p:cNvSpPr txBox="1">
            <a:spLocks/>
          </p:cNvSpPr>
          <p:nvPr/>
        </p:nvSpPr>
        <p:spPr>
          <a:xfrm>
            <a:off x="0" y="1606731"/>
            <a:ext cx="12056011" cy="47496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IN" sz="40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B93851A-902B-7118-E97E-BAF460184735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1447800"/>
          </a:xfrm>
          <a:prstGeom prst="rect">
            <a:avLst/>
          </a:prstGeom>
          <a:solidFill>
            <a:srgbClr val="3333CC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bg1"/>
                </a:solidFill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Skills acquired during industrial internship</a:t>
            </a:r>
            <a:r>
              <a:rPr lang="en-IN" sz="3600" b="1" dirty="0">
                <a:solidFill>
                  <a:schemeClr val="bg1"/>
                </a:solidFill>
                <a:effectLst/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5300" dirty="0">
              <a:solidFill>
                <a:schemeClr val="bg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881ACAE-FF58-59FF-1AD9-D50CB5EF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107A40-7FD5-436B-B3DD-01066071B37C}" type="slidenum">
              <a:rPr lang="en-IN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13C443-8A84-7CA3-5C58-0B1309BDB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0" y="1447800"/>
            <a:ext cx="11474246" cy="4908549"/>
          </a:xfrm>
          <a:prstGeom prst="rect">
            <a:avLst/>
          </a:prstGeom>
        </p:spPr>
      </p:pic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EC26B0A1-FA3C-5F9D-AE65-6CA9702E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2744" y="6492875"/>
            <a:ext cx="5668108" cy="365125"/>
          </a:xfrm>
        </p:spPr>
        <p:txBody>
          <a:bodyPr/>
          <a:lstStyle/>
          <a:p>
            <a:r>
              <a:rPr lang="en-IN" sz="1200" b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Rohit</a:t>
            </a:r>
            <a:r>
              <a:rPr lang="en-IN" sz="12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 N      </a:t>
            </a:r>
            <a:r>
              <a:rPr lang="en-IN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23BAI1463</a:t>
            </a:r>
            <a:endParaRPr lang="en-IN" sz="1200" b="1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0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F7F3329D-A2E7-84FD-5027-E5B48E3852B0}"/>
              </a:ext>
            </a:extLst>
          </p:cNvPr>
          <p:cNvSpPr txBox="1">
            <a:spLocks/>
          </p:cNvSpPr>
          <p:nvPr/>
        </p:nvSpPr>
        <p:spPr>
          <a:xfrm>
            <a:off x="0" y="1606731"/>
            <a:ext cx="12056011" cy="47496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IN" sz="40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BA296D6-3709-6A53-E363-5CF554B94D0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1447800"/>
          </a:xfrm>
          <a:prstGeom prst="rect">
            <a:avLst/>
          </a:prstGeom>
          <a:solidFill>
            <a:srgbClr val="3333CC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Book Antiqua" panose="02040602050305030304" pitchFamily="18" charset="0"/>
              </a:rPr>
              <a:t>New Technologies and Real-time Problem Analysis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F85A8B7-B50A-7F70-469D-2483E949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107A40-7FD5-436B-B3DD-01066071B37C}" type="slidenum">
              <a:rPr lang="en-IN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B5102-8C9E-76A3-20B6-72C971A90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" y="1606731"/>
            <a:ext cx="11552904" cy="4644845"/>
          </a:xfrm>
          <a:prstGeom prst="rect">
            <a:avLst/>
          </a:prstGeom>
        </p:spPr>
      </p:pic>
      <p:sp>
        <p:nvSpPr>
          <p:cNvPr id="8" name="Footer Placeholder 13">
            <a:extLst>
              <a:ext uri="{FF2B5EF4-FFF2-40B4-BE49-F238E27FC236}">
                <a16:creationId xmlns:a16="http://schemas.microsoft.com/office/drawing/2014/main" id="{87F51F7B-CD2B-5C35-B505-2F0A3222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2744" y="6492875"/>
            <a:ext cx="5668108" cy="365125"/>
          </a:xfrm>
        </p:spPr>
        <p:txBody>
          <a:bodyPr/>
          <a:lstStyle/>
          <a:p>
            <a:r>
              <a:rPr lang="en-IN" sz="1200" b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Rohit</a:t>
            </a:r>
            <a:r>
              <a:rPr lang="en-IN" sz="12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 N      </a:t>
            </a:r>
            <a:r>
              <a:rPr lang="en-IN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23BAI1463</a:t>
            </a:r>
            <a:endParaRPr lang="en-IN" sz="1200" b="1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9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BAE99474-E45C-1E74-C8D6-DBF7A8DB97CD}"/>
              </a:ext>
            </a:extLst>
          </p:cNvPr>
          <p:cNvSpPr txBox="1">
            <a:spLocks/>
          </p:cNvSpPr>
          <p:nvPr/>
        </p:nvSpPr>
        <p:spPr>
          <a:xfrm>
            <a:off x="0" y="1606731"/>
            <a:ext cx="12056011" cy="47496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IN" sz="4000" dirty="0">
              <a:latin typeface="Book Antiqua" panose="0204060205030503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C9660B4-45CD-3552-FF00-7FC4CB6CC88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0"/>
            <a:ext cx="12192000" cy="1447800"/>
          </a:xfrm>
          <a:prstGeom prst="rect">
            <a:avLst/>
          </a:prstGeom>
          <a:solidFill>
            <a:srgbClr val="3333CC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chemeClr val="bg1"/>
                </a:solidFill>
                <a:latin typeface="Book Antiqua" panose="02040602050305030304" pitchFamily="18" charset="0"/>
              </a:rPr>
              <a:t>Analysis and Outcomes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471AAFD-45FF-478C-0C73-2D21BC95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6107A40-7FD5-436B-B3DD-01066071B37C}" type="slidenum">
              <a:rPr lang="en-IN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en-IN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DCE2B7-D2E0-9F44-E0D0-EBD465851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11" y="1527263"/>
            <a:ext cx="10647789" cy="4749621"/>
          </a:xfrm>
          <a:prstGeom prst="rect">
            <a:avLst/>
          </a:prstGeom>
        </p:spPr>
      </p:pic>
      <p:sp>
        <p:nvSpPr>
          <p:cNvPr id="7" name="Footer Placeholder 13">
            <a:extLst>
              <a:ext uri="{FF2B5EF4-FFF2-40B4-BE49-F238E27FC236}">
                <a16:creationId xmlns:a16="http://schemas.microsoft.com/office/drawing/2014/main" id="{8C684323-F367-E464-CBFC-7A9376F6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2744" y="6492875"/>
            <a:ext cx="5668108" cy="365125"/>
          </a:xfrm>
        </p:spPr>
        <p:txBody>
          <a:bodyPr/>
          <a:lstStyle/>
          <a:p>
            <a:r>
              <a:rPr lang="en-IN" sz="1200" b="1" dirty="0" err="1">
                <a:latin typeface="Book Antiqua" panose="02040602050305030304" pitchFamily="18" charset="0"/>
                <a:cs typeface="Times New Roman" panose="02020603050405020304" pitchFamily="18" charset="0"/>
              </a:rPr>
              <a:t>Rohit</a:t>
            </a:r>
            <a:r>
              <a:rPr lang="en-IN" sz="1200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 N      </a:t>
            </a:r>
            <a:r>
              <a:rPr lang="en-IN" b="1" dirty="0">
                <a:latin typeface="Book Antiqua" panose="02040602050305030304" pitchFamily="18" charset="0"/>
                <a:cs typeface="Times New Roman" panose="02020603050405020304" pitchFamily="18" charset="0"/>
              </a:rPr>
              <a:t>23BAI1463</a:t>
            </a:r>
            <a:endParaRPr lang="en-IN" sz="1200" b="1" dirty="0">
              <a:solidFill>
                <a:schemeClr val="tx1"/>
              </a:solidFill>
              <a:latin typeface="Book Antiqua" panose="0204060205030503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64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206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  K  Saravanaguru</dc:creator>
  <cp:lastModifiedBy>Rohit N</cp:lastModifiedBy>
  <cp:revision>15</cp:revision>
  <dcterms:created xsi:type="dcterms:W3CDTF">2024-04-30T11:07:50Z</dcterms:created>
  <dcterms:modified xsi:type="dcterms:W3CDTF">2025-10-30T02:55:37Z</dcterms:modified>
</cp:coreProperties>
</file>