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sldIdLst>
    <p:sldId id="256" r:id="rId2"/>
    <p:sldId id="261" r:id="rId3"/>
    <p:sldId id="258" r:id="rId4"/>
    <p:sldId id="259" r:id="rId5"/>
    <p:sldId id="262" r:id="rId6"/>
    <p:sldId id="263" r:id="rId7"/>
    <p:sldId id="264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3B06"/>
    <a:srgbClr val="3E4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84" autoAdjust="0"/>
  </p:normalViewPr>
  <p:slideViewPr>
    <p:cSldViewPr>
      <p:cViewPr>
        <p:scale>
          <a:sx n="66" d="100"/>
          <a:sy n="66" d="100"/>
        </p:scale>
        <p:origin x="-1506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F884D-A4DC-4B3B-A0D8-F0E83ABDC2E8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D22DF-D1E8-4780-ADF9-E2CBEF6DC7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72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3C0A-3112-4F60-BF50-E8BCF195752C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847D-0563-4397-9536-9567C2800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3C0A-3112-4F60-BF50-E8BCF195752C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847D-0563-4397-9536-9567C2800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3C0A-3112-4F60-BF50-E8BCF195752C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847D-0563-4397-9536-9567C2800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3C0A-3112-4F60-BF50-E8BCF195752C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847D-0563-4397-9536-9567C2800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3C0A-3112-4F60-BF50-E8BCF195752C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847D-0563-4397-9536-9567C2800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3C0A-3112-4F60-BF50-E8BCF195752C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847D-0563-4397-9536-9567C2800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3C0A-3112-4F60-BF50-E8BCF195752C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847D-0563-4397-9536-9567C2800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3C0A-3112-4F60-BF50-E8BCF195752C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847D-0563-4397-9536-9567C2800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3C0A-3112-4F60-BF50-E8BCF195752C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847D-0563-4397-9536-9567C2800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3C0A-3112-4F60-BF50-E8BCF195752C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847D-0563-4397-9536-9567C2800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3C0A-3112-4F60-BF50-E8BCF195752C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847D-0563-4397-9536-9567C2800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53C0A-3112-4F60-BF50-E8BCF195752C}" type="datetimeFigureOut">
              <a:rPr lang="en-US" smtClean="0"/>
              <a:pPr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F847D-0563-4397-9536-9567C2800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7072362" cy="3314723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l"/>
            <a:r>
              <a:rPr lang="en-IN" sz="4800" b="1" i="1" dirty="0" smtClean="0">
                <a:ln w="12700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Report Analytics</a:t>
            </a:r>
            <a:r>
              <a:rPr lang="en-IN" sz="4800" b="1" i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IN" sz="4800" b="1" i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IN" sz="28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of F&amp;B Sales Dataset (FMCG)</a:t>
            </a:r>
            <a:endParaRPr lang="en-US" sz="28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2008"/>
            <a:ext cx="7772400" cy="1571636"/>
          </a:xfrm>
        </p:spPr>
        <p:txBody>
          <a:bodyPr>
            <a:normAutofit/>
          </a:bodyPr>
          <a:lstStyle/>
          <a:p>
            <a:pPr lvl="0" algn="just">
              <a:spcBef>
                <a:spcPts val="0"/>
              </a:spcBef>
              <a:buClr>
                <a:srgbClr val="002776"/>
              </a:buClr>
              <a:buSzPts val="3600"/>
            </a:pPr>
            <a:r>
              <a:rPr lang="en-US" sz="1800" b="1" i="0" u="none" strike="noStrik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-US" sz="2400" b="1" i="0" u="none" strike="noStrik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/>
                <a:ea typeface="Verdana"/>
                <a:cs typeface="Verdana"/>
                <a:sym typeface="Verdana"/>
              </a:rPr>
              <a:t>Team 4 </a:t>
            </a:r>
            <a:endParaRPr lang="en-US" sz="2400" b="1" i="0" u="none" strike="noStrike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spcBef>
                <a:spcPts val="0"/>
              </a:spcBef>
              <a:buClr>
                <a:srgbClr val="002776"/>
              </a:buClr>
              <a:buSzPts val="2400"/>
            </a:pPr>
            <a:r>
              <a:rPr lang="en-US" sz="2400" b="1" i="0" u="none" strike="noStrik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/>
                <a:ea typeface="Verdana"/>
                <a:cs typeface="Verdana"/>
                <a:sym typeface="Verdana"/>
              </a:rPr>
              <a:t>07</a:t>
            </a:r>
            <a:r>
              <a:rPr lang="en-US" sz="2400" b="1" i="0" u="none" strike="noStrik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Verdana"/>
                <a:ea typeface="Verdana"/>
                <a:cs typeface="Verdana"/>
                <a:sym typeface="Verdana"/>
              </a:rPr>
              <a:t>/01/23</a:t>
            </a:r>
            <a:endParaRPr lang="en-US" sz="2400" b="1" i="0" u="none" strike="noStrike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rial"/>
              <a:ea typeface="Arial"/>
              <a:cs typeface="Arial"/>
              <a:sym typeface="Arial"/>
            </a:endParaRPr>
          </a:p>
          <a:p>
            <a:endParaRPr lang="en-US" sz="1800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7" name="Right Triangle 6"/>
          <p:cNvSpPr/>
          <p:nvPr/>
        </p:nvSpPr>
        <p:spPr>
          <a:xfrm rot="16200000">
            <a:off x="2536025" y="250025"/>
            <a:ext cx="6858000" cy="635795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alf Frame 9"/>
          <p:cNvSpPr/>
          <p:nvPr/>
        </p:nvSpPr>
        <p:spPr>
          <a:xfrm rot="10800000" flipV="1">
            <a:off x="0" y="0"/>
            <a:ext cx="9144000" cy="428628"/>
          </a:xfrm>
          <a:prstGeom prst="halfFram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2984"/>
          </a:xfrm>
        </p:spPr>
        <p:txBody>
          <a:bodyPr/>
          <a:lstStyle/>
          <a:p>
            <a:pPr algn="l"/>
            <a:r>
              <a:rPr lang="en-IN" b="1" i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Team Info </a:t>
            </a:r>
            <a:endParaRPr lang="en-US" b="1" i="1" dirty="0">
              <a:solidFill>
                <a:schemeClr val="accent6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4292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8424" y="868680"/>
            <a:ext cx="8286808" cy="557216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n w="0"/>
                <a:solidFill>
                  <a:schemeClr val="bg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Verdana"/>
                <a:ea typeface="Verdana"/>
                <a:cs typeface="Verdana"/>
                <a:sym typeface="Verdana"/>
              </a:rPr>
              <a:t>Mentor Name:</a:t>
            </a:r>
            <a:r>
              <a:rPr 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Verdana"/>
                <a:ea typeface="Verdana"/>
                <a:cs typeface="Verdana"/>
                <a:sym typeface="Verdana"/>
              </a:rPr>
              <a:t> Mr. </a:t>
            </a:r>
            <a:r>
              <a:rPr lang="en-US" sz="2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Verdana"/>
                <a:ea typeface="Verdana"/>
                <a:cs typeface="Verdana"/>
                <a:sym typeface="Verdana"/>
              </a:rPr>
              <a:t>Mahendra</a:t>
            </a:r>
            <a:endParaRPr lang="en-US" sz="28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Verdana"/>
              <a:ea typeface="Verdana"/>
              <a:cs typeface="Verdana"/>
              <a:sym typeface="Verdana"/>
            </a:endParaRPr>
          </a:p>
          <a:p>
            <a:pPr lvl="0"/>
            <a:endParaRPr 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Verdana"/>
              <a:ea typeface="Verdana"/>
              <a:cs typeface="Arial"/>
              <a:sym typeface="Verdana"/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ln w="0"/>
                <a:solidFill>
                  <a:schemeClr val="bg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Verdana"/>
                <a:ea typeface="Verdana"/>
                <a:cs typeface="Arial"/>
                <a:sym typeface="Verdana"/>
              </a:rPr>
              <a:t>Coordinator:</a:t>
            </a:r>
            <a:r>
              <a:rPr 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Verdana"/>
                <a:ea typeface="Verdana"/>
                <a:cs typeface="Arial"/>
                <a:sym typeface="Verdana"/>
              </a:rPr>
              <a:t>    Mrs. </a:t>
            </a:r>
            <a:r>
              <a:rPr lang="en-US" sz="2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Verdana"/>
                <a:ea typeface="Verdana"/>
                <a:cs typeface="Arial"/>
                <a:sym typeface="Verdana"/>
              </a:rPr>
              <a:t>Gowrishankar</a:t>
            </a:r>
            <a:r>
              <a:rPr 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Verdana"/>
                <a:ea typeface="Verdana"/>
                <a:cs typeface="Arial"/>
                <a:sym typeface="Verdana"/>
              </a:rPr>
              <a:t> P.</a:t>
            </a:r>
            <a:endParaRPr lang="en-US" sz="1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/>
              <a:ea typeface="Arial"/>
              <a:cs typeface="Arial"/>
              <a:sym typeface="Arial"/>
            </a:endParaRPr>
          </a:p>
          <a:p>
            <a:endParaRPr lang="en-IN" sz="2800" b="1" i="1" dirty="0" smtClean="0">
              <a:solidFill>
                <a:schemeClr val="accent6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  <a:p>
            <a:r>
              <a:rPr lang="en-IN" sz="2800" b="1" i="1" dirty="0" smtClean="0">
                <a:solidFill>
                  <a:schemeClr val="accent2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Team Members: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Jyoti</a:t>
            </a:r>
            <a:r>
              <a:rPr lang="en-IN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IN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Patil</a:t>
            </a:r>
            <a:endParaRPr lang="en-IN" sz="28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Siddartha</a:t>
            </a:r>
            <a:r>
              <a:rPr lang="en-IN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Reddy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b="1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Rohan</a:t>
            </a:r>
            <a:r>
              <a:rPr lang="en-IN" sz="28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IN" sz="2800" b="1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Patil</a:t>
            </a:r>
            <a:r>
              <a:rPr lang="en-IN" sz="28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Subha</a:t>
            </a:r>
            <a:r>
              <a:rPr lang="en-IN" sz="28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IN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Panigrahi</a:t>
            </a:r>
            <a:endParaRPr lang="en-IN" sz="28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Shraddha</a:t>
            </a:r>
            <a:r>
              <a:rPr lang="en-IN" sz="28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IN" sz="2800" b="1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Gurmale</a:t>
            </a:r>
            <a:endParaRPr lang="en-IN" sz="28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Ajay </a:t>
            </a:r>
            <a:r>
              <a:rPr lang="en-IN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Alat</a:t>
            </a:r>
            <a:endParaRPr lang="en-US" sz="2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183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l"/>
            <a:r>
              <a:rPr lang="en-US" sz="3600" b="1" i="0" u="none" strike="noStrike" cap="none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Project Flow</a:t>
            </a:r>
            <a:endParaRPr lang="en-US" sz="3600" dirty="0">
              <a:solidFill>
                <a:schemeClr val="accent1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32" y="1500174"/>
            <a:ext cx="7143768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Kick off and Business Objective discussion</a:t>
            </a:r>
          </a:p>
          <a:p>
            <a:r>
              <a:rPr lang="en-US" sz="2800" dirty="0" smtClean="0"/>
              <a:t>Understanding the Dataset and KPI’s</a:t>
            </a:r>
          </a:p>
          <a:p>
            <a:pPr fontAlgn="t"/>
            <a:r>
              <a:rPr lang="en-IN" sz="2800" dirty="0"/>
              <a:t>Implementation of KPI’s using Excel</a:t>
            </a:r>
            <a:endParaRPr lang="en-US" sz="2800" dirty="0"/>
          </a:p>
          <a:p>
            <a:r>
              <a:rPr lang="en-IN" sz="2800" dirty="0"/>
              <a:t>Implementation of KPI’s using Tableau</a:t>
            </a:r>
            <a:endParaRPr lang="en-US" sz="2800" dirty="0"/>
          </a:p>
          <a:p>
            <a:r>
              <a:rPr lang="en-IN" sz="2800" dirty="0"/>
              <a:t>Implementation of KPI’s using </a:t>
            </a:r>
            <a:r>
              <a:rPr lang="en-IN" sz="2800" dirty="0" err="1" smtClean="0"/>
              <a:t>PowerBI</a:t>
            </a:r>
            <a:r>
              <a:rPr lang="en-IN" sz="2800" dirty="0" smtClean="0"/>
              <a:t> </a:t>
            </a:r>
            <a:endParaRPr lang="en-US" sz="2800" dirty="0"/>
          </a:p>
          <a:p>
            <a:pPr fontAlgn="t"/>
            <a:r>
              <a:rPr lang="en-IN" sz="2800" dirty="0"/>
              <a:t>Final Presentation of the Project</a:t>
            </a:r>
            <a:endParaRPr lang="en-US" sz="2800" dirty="0"/>
          </a:p>
        </p:txBody>
      </p:sp>
      <p:sp>
        <p:nvSpPr>
          <p:cNvPr id="9" name="Right Triangle 8"/>
          <p:cNvSpPr/>
          <p:nvPr/>
        </p:nvSpPr>
        <p:spPr>
          <a:xfrm>
            <a:off x="0" y="0"/>
            <a:ext cx="2928926" cy="685800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rgbClr val="7C3B06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gonal Stripe 10"/>
          <p:cNvSpPr/>
          <p:nvPr/>
        </p:nvSpPr>
        <p:spPr>
          <a:xfrm flipV="1">
            <a:off x="0" y="5234703"/>
            <a:ext cx="9144000" cy="1623297"/>
          </a:xfrm>
          <a:prstGeom prst="diagStripe">
            <a:avLst>
              <a:gd name="adj" fmla="val 0"/>
            </a:avLst>
          </a:prstGeom>
          <a:solidFill>
            <a:schemeClr val="accent6">
              <a:lumMod val="50000"/>
            </a:schemeClr>
          </a:solidFill>
          <a:ln w="3175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285884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lvl="0" algn="l"/>
            <a:r>
              <a:rPr lang="en-US" sz="4000" b="1" i="0" u="none" strike="noStrike" cap="none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"/>
                <a:ea typeface="Arial"/>
                <a:cs typeface="Arial"/>
                <a:sym typeface="Arial"/>
              </a:rPr>
              <a:t>Data set details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5455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</a:t>
            </a:r>
            <a:r>
              <a:rPr lang="en-US" sz="2000" dirty="0" smtClean="0"/>
              <a:t>he dataset which was provided to us was regarding FMCG.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It contains the food and beverages sales data.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dataset was regarding </a:t>
            </a:r>
            <a:r>
              <a:rPr lang="en-US" sz="2000" dirty="0" err="1" smtClean="0"/>
              <a:t>Zapto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KPI's were Total Sales, Store Wise Sales, Sales Growth, </a:t>
            </a:r>
            <a:r>
              <a:rPr lang="en-US" sz="2000" dirty="0" smtClean="0"/>
              <a:t>Daily, Sales </a:t>
            </a:r>
            <a:r>
              <a:rPr lang="en-US" sz="2000" dirty="0"/>
              <a:t>Trend, Brand Wise Sales, AM wise Sales, Sales </a:t>
            </a:r>
            <a:r>
              <a:rPr lang="en-US" sz="2000" dirty="0" err="1" smtClean="0"/>
              <a:t>Vs</a:t>
            </a:r>
            <a:r>
              <a:rPr lang="en-US" sz="2000" dirty="0" smtClean="0"/>
              <a:t> Budget, Model </a:t>
            </a:r>
            <a:r>
              <a:rPr lang="en-US" sz="2000" dirty="0"/>
              <a:t>Wise Sales, Sales Comparison and Product Wise </a:t>
            </a:r>
            <a:r>
              <a:rPr lang="en-US" sz="2000" dirty="0" smtClean="0"/>
              <a:t>Sales.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Created </a:t>
            </a:r>
            <a:r>
              <a:rPr lang="en-US" sz="2000" dirty="0"/>
              <a:t>a dashboard.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dirty="0"/>
          </a:p>
        </p:txBody>
      </p:sp>
      <p:sp>
        <p:nvSpPr>
          <p:cNvPr id="4" name="Frame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99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ight Triangle 4"/>
          <p:cNvSpPr/>
          <p:nvPr/>
        </p:nvSpPr>
        <p:spPr>
          <a:xfrm flipH="1">
            <a:off x="285720" y="5000636"/>
            <a:ext cx="8643998" cy="1643074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Excel Dashboard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320736"/>
            <a:ext cx="9001000" cy="5060592"/>
          </a:xfrm>
        </p:spPr>
      </p:pic>
    </p:spTree>
    <p:extLst>
      <p:ext uri="{BB962C8B-B14F-4D97-AF65-F5344CB8AC3E}">
        <p14:creationId xmlns:p14="http://schemas.microsoft.com/office/powerpoint/2010/main" val="140981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Tableau Dashboard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0768"/>
            <a:ext cx="8973458" cy="5040560"/>
          </a:xfrm>
        </p:spPr>
      </p:pic>
    </p:spTree>
    <p:extLst>
      <p:ext uri="{BB962C8B-B14F-4D97-AF65-F5344CB8AC3E}">
        <p14:creationId xmlns:p14="http://schemas.microsoft.com/office/powerpoint/2010/main" val="140981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Power BI Dashboard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2776"/>
            <a:ext cx="8960995" cy="5040560"/>
          </a:xfrm>
        </p:spPr>
      </p:pic>
    </p:spTree>
    <p:extLst>
      <p:ext uri="{BB962C8B-B14F-4D97-AF65-F5344CB8AC3E}">
        <p14:creationId xmlns:p14="http://schemas.microsoft.com/office/powerpoint/2010/main" val="140981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306226">
            <a:off x="457200" y="428604"/>
            <a:ext cx="8229600" cy="5697559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IN" sz="9600" b="1" i="1" dirty="0" smtClean="0">
              <a:solidFill>
                <a:srgbClr val="C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  <a:p>
            <a:pPr algn="ctr">
              <a:buNone/>
            </a:pPr>
            <a:r>
              <a:rPr lang="en-IN" sz="8000" b="1" i="1" dirty="0" smtClean="0">
                <a:solidFill>
                  <a:srgbClr val="C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Thank You ! </a:t>
            </a:r>
            <a:endParaRPr lang="en-US" sz="8000" b="1" i="1" dirty="0">
              <a:solidFill>
                <a:srgbClr val="C0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5" name="Frame 4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2883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78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4901</TotalTime>
  <Words>154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Report Analytics of F&amp;B Sales Dataset (FMCG)</vt:lpstr>
      <vt:lpstr>Team Info </vt:lpstr>
      <vt:lpstr>Project Flow</vt:lpstr>
      <vt:lpstr>Data set details </vt:lpstr>
      <vt:lpstr>Excel Dashboard</vt:lpstr>
      <vt:lpstr>Tableau Dashboard</vt:lpstr>
      <vt:lpstr>Power BI Dashboard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mrunal shanku</dc:creator>
  <cp:lastModifiedBy>ROHAN</cp:lastModifiedBy>
  <cp:revision>92</cp:revision>
  <dcterms:created xsi:type="dcterms:W3CDTF">2022-10-28T04:51:48Z</dcterms:created>
  <dcterms:modified xsi:type="dcterms:W3CDTF">2023-01-07T15:41:48Z</dcterms:modified>
</cp:coreProperties>
</file>