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114036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58051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3799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120989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426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3821082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335154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100526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321127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B0C2-CD83-4A2D-A23E-67780435D6F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120908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FB0C2-CD83-4A2D-A23E-67780435D6F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296363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FB0C2-CD83-4A2D-A23E-67780435D6F0}"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60508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FB0C2-CD83-4A2D-A23E-67780435D6F0}"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282988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FB0C2-CD83-4A2D-A23E-67780435D6F0}"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16185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EFB0C2-CD83-4A2D-A23E-67780435D6F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257629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FB0C2-CD83-4A2D-A23E-67780435D6F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DE801-6BFA-410F-BEEE-63311BBFEB6B}" type="slidenum">
              <a:rPr lang="en-US" smtClean="0"/>
              <a:t>‹#›</a:t>
            </a:fld>
            <a:endParaRPr lang="en-US"/>
          </a:p>
        </p:txBody>
      </p:sp>
    </p:spTree>
    <p:extLst>
      <p:ext uri="{BB962C8B-B14F-4D97-AF65-F5344CB8AC3E}">
        <p14:creationId xmlns:p14="http://schemas.microsoft.com/office/powerpoint/2010/main" val="238187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EFB0C2-CD83-4A2D-A23E-67780435D6F0}" type="datetimeFigureOut">
              <a:rPr lang="en-US" smtClean="0"/>
              <a:t>5/26/2023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3DE801-6BFA-410F-BEEE-63311BBFEB6B}" type="slidenum">
              <a:rPr lang="en-US" smtClean="0"/>
              <a:t>‹#›</a:t>
            </a:fld>
            <a:endParaRPr lang="en-US"/>
          </a:p>
        </p:txBody>
      </p:sp>
    </p:spTree>
    <p:extLst>
      <p:ext uri="{BB962C8B-B14F-4D97-AF65-F5344CB8AC3E}">
        <p14:creationId xmlns:p14="http://schemas.microsoft.com/office/powerpoint/2010/main" val="295191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A6F-C065-4B08-97D2-18457CBE8971}"/>
              </a:ext>
            </a:extLst>
          </p:cNvPr>
          <p:cNvSpPr>
            <a:spLocks noGrp="1"/>
          </p:cNvSpPr>
          <p:nvPr>
            <p:ph type="ctrTitle"/>
          </p:nvPr>
        </p:nvSpPr>
        <p:spPr/>
        <p:txBody>
          <a:bodyPr/>
          <a:lstStyle/>
          <a:p>
            <a:pPr algn="ctr"/>
            <a:r>
              <a:rPr lang="en-US" dirty="0"/>
              <a:t>Method</a:t>
            </a:r>
          </a:p>
        </p:txBody>
      </p:sp>
      <p:sp>
        <p:nvSpPr>
          <p:cNvPr id="3" name="Subtitle 2">
            <a:extLst>
              <a:ext uri="{FF2B5EF4-FFF2-40B4-BE49-F238E27FC236}">
                <a16:creationId xmlns:a16="http://schemas.microsoft.com/office/drawing/2014/main" id="{9CA744E0-5315-4DDD-80F6-BD5B7C4FAE3A}"/>
              </a:ext>
            </a:extLst>
          </p:cNvPr>
          <p:cNvSpPr>
            <a:spLocks noGrp="1"/>
          </p:cNvSpPr>
          <p:nvPr>
            <p:ph type="subTitle" idx="1"/>
          </p:nvPr>
        </p:nvSpPr>
        <p:spPr/>
        <p:txBody>
          <a:bodyPr/>
          <a:lstStyle/>
          <a:p>
            <a:r>
              <a:rPr lang="en-US" dirty="0"/>
              <a:t>Eid Mohammad</a:t>
            </a:r>
          </a:p>
          <a:p>
            <a:r>
              <a:rPr lang="en-US" dirty="0"/>
              <a:t>18 </a:t>
            </a:r>
            <a:r>
              <a:rPr lang="en-US"/>
              <a:t>–RW200-92</a:t>
            </a:r>
            <a:endParaRPr lang="en-US" dirty="0"/>
          </a:p>
        </p:txBody>
      </p:sp>
    </p:spTree>
    <p:extLst>
      <p:ext uri="{BB962C8B-B14F-4D97-AF65-F5344CB8AC3E}">
        <p14:creationId xmlns:p14="http://schemas.microsoft.com/office/powerpoint/2010/main" val="333657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7F89-08BC-4B4E-B2B0-7D1E3B33D07D}"/>
              </a:ext>
            </a:extLst>
          </p:cNvPr>
          <p:cNvSpPr>
            <a:spLocks noGrp="1"/>
          </p:cNvSpPr>
          <p:nvPr>
            <p:ph type="title"/>
          </p:nvPr>
        </p:nvSpPr>
        <p:spPr/>
        <p:txBody>
          <a:bodyPr/>
          <a:lstStyle/>
          <a:p>
            <a:r>
              <a:rPr lang="en-US" dirty="0"/>
              <a:t>What is a Method</a:t>
            </a:r>
          </a:p>
        </p:txBody>
      </p:sp>
      <p:sp>
        <p:nvSpPr>
          <p:cNvPr id="3" name="Content Placeholder 2">
            <a:extLst>
              <a:ext uri="{FF2B5EF4-FFF2-40B4-BE49-F238E27FC236}">
                <a16:creationId xmlns:a16="http://schemas.microsoft.com/office/drawing/2014/main" id="{30587933-DBEF-427F-9839-F8DC7C352BD7}"/>
              </a:ext>
            </a:extLst>
          </p:cNvPr>
          <p:cNvSpPr>
            <a:spLocks noGrp="1"/>
          </p:cNvSpPr>
          <p:nvPr>
            <p:ph idx="1"/>
          </p:nvPr>
        </p:nvSpPr>
        <p:spPr/>
        <p:txBody>
          <a:bodyPr/>
          <a:lstStyle/>
          <a:p>
            <a:pPr marL="0" marR="0">
              <a:lnSpc>
                <a:spcPct val="107000"/>
              </a:lnSpc>
              <a:spcBef>
                <a:spcPts val="0"/>
              </a:spcBef>
              <a:spcAft>
                <a:spcPts val="800"/>
              </a:spcAft>
            </a:pPr>
            <a:r>
              <a:rPr lang="en-GB" sz="1800" dirty="0">
                <a:effectLst/>
                <a:latin typeface="Calibri" panose="020F0502020204030204" pitchFamily="34" charset="0"/>
                <a:ea typeface="Times New Roman" panose="02020603050405020304" pitchFamily="18" charset="0"/>
                <a:cs typeface="Arial" panose="020B0604020202020204" pitchFamily="34" charset="0"/>
              </a:rPr>
              <a:t>A method is a code block that contains a series of statements. A program causes the statements to be executed by calling the method and specifying any required method arguments. In C#, every executed instruction is performed in the context of a method.</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GB" sz="1800" dirty="0">
                <a:effectLst/>
                <a:latin typeface="Calibri" panose="020F0502020204030204" pitchFamily="34" charset="0"/>
                <a:ea typeface="Times New Roman" panose="02020603050405020304" pitchFamily="18" charset="0"/>
                <a:cs typeface="Arial" panose="020B0604020202020204" pitchFamily="34" charset="0"/>
              </a:rPr>
              <a:t>The Main method is the entry point for every C# application and it's called by the common language runtime (CLR) when the program is started. In an application that uses top-level statements, the Main method is generated by the compiler and contains all top-level statements.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3675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049C-6C90-459E-BC63-B6D06FEE65D7}"/>
              </a:ext>
            </a:extLst>
          </p:cNvPr>
          <p:cNvSpPr>
            <a:spLocks noGrp="1"/>
          </p:cNvSpPr>
          <p:nvPr>
            <p:ph type="title"/>
          </p:nvPr>
        </p:nvSpPr>
        <p:spPr/>
        <p:txBody>
          <a:bodyPr/>
          <a:lstStyle/>
          <a:p>
            <a:r>
              <a:rPr lang="en-GB" sz="3600" dirty="0">
                <a:effectLst/>
                <a:latin typeface="Calibri" panose="020F0502020204030204" pitchFamily="34" charset="0"/>
                <a:ea typeface="Times New Roman" panose="02020603050405020304" pitchFamily="18" charset="0"/>
                <a:cs typeface="Arial" panose="020B0604020202020204" pitchFamily="34" charset="0"/>
              </a:rPr>
              <a:t>Method access</a:t>
            </a:r>
            <a:br>
              <a:rPr lang="en-US" sz="36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017CD5C-596C-4AD0-815E-C6EFA0EAE896}"/>
              </a:ext>
            </a:extLst>
          </p:cNvPr>
          <p:cNvSpPr>
            <a:spLocks noGrp="1"/>
          </p:cNvSpPr>
          <p:nvPr>
            <p:ph idx="1"/>
          </p:nvPr>
        </p:nvSpPr>
        <p:spPr/>
        <p:txBody>
          <a:bodyPr/>
          <a:lstStyle/>
          <a:p>
            <a:pPr>
              <a:lnSpc>
                <a:spcPct val="107000"/>
              </a:lnSpc>
              <a:spcBef>
                <a:spcPts val="0"/>
              </a:spcBef>
              <a:spcAft>
                <a:spcPts val="800"/>
              </a:spcAft>
            </a:pPr>
            <a:r>
              <a:rPr lang="en-GB" sz="1800" dirty="0">
                <a:effectLst/>
                <a:latin typeface="Calibri" panose="020F0502020204030204" pitchFamily="34" charset="0"/>
                <a:ea typeface="Times New Roman" panose="02020603050405020304" pitchFamily="18" charset="0"/>
                <a:cs typeface="Arial" panose="020B0604020202020204" pitchFamily="34" charset="0"/>
              </a:rPr>
              <a:t> Calling a method on an object is like accessing a field. After the object name, add a period, the name of the method, and parentheses. Arguments are listed within the parentheses, and are separated by commas. The methods of the Motorcycle class can therefore be called as in the following example:</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3109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08046-25D3-413A-A51C-284245179B5F}"/>
              </a:ext>
            </a:extLst>
          </p:cNvPr>
          <p:cNvSpPr>
            <a:spLocks noGrp="1"/>
          </p:cNvSpPr>
          <p:nvPr>
            <p:ph idx="1"/>
          </p:nvPr>
        </p:nvSpPr>
        <p:spPr>
          <a:xfrm>
            <a:off x="677334" y="528919"/>
            <a:ext cx="8596668" cy="5512444"/>
          </a:xfrm>
        </p:spPr>
        <p:txBody>
          <a:bodyPr>
            <a:normAutofit fontScale="62500" lnSpcReduction="20000"/>
          </a:bodyPr>
          <a:lstStyle/>
          <a:p>
            <a:r>
              <a:rPr lang="en-US" dirty="0"/>
              <a:t>class </a:t>
            </a:r>
            <a:r>
              <a:rPr lang="en-US" dirty="0" err="1"/>
              <a:t>TestMotorcycle</a:t>
            </a:r>
            <a:r>
              <a:rPr lang="en-US" dirty="0"/>
              <a:t> : Motorcycle</a:t>
            </a:r>
          </a:p>
          <a:p>
            <a:r>
              <a:rPr lang="en-US" dirty="0"/>
              <a:t>{</a:t>
            </a:r>
          </a:p>
          <a:p>
            <a:endParaRPr lang="en-US" dirty="0"/>
          </a:p>
          <a:p>
            <a:r>
              <a:rPr lang="en-US" dirty="0"/>
              <a:t>    public override double </a:t>
            </a:r>
            <a:r>
              <a:rPr lang="en-US" dirty="0" err="1"/>
              <a:t>GetTopSpeed</a:t>
            </a:r>
            <a:r>
              <a:rPr lang="en-US" dirty="0"/>
              <a:t>()</a:t>
            </a:r>
          </a:p>
          <a:p>
            <a:r>
              <a:rPr lang="en-US" dirty="0"/>
              <a:t>    {</a:t>
            </a:r>
          </a:p>
          <a:p>
            <a:r>
              <a:rPr lang="en-US" dirty="0"/>
              <a:t>        return 108.4;</a:t>
            </a:r>
          </a:p>
          <a:p>
            <a:r>
              <a:rPr lang="en-US" dirty="0"/>
              <a:t>    }</a:t>
            </a:r>
          </a:p>
          <a:p>
            <a:endParaRPr lang="en-US" dirty="0"/>
          </a:p>
          <a:p>
            <a:r>
              <a:rPr lang="en-US" dirty="0"/>
              <a:t>    static void Main()</a:t>
            </a:r>
          </a:p>
          <a:p>
            <a:r>
              <a:rPr lang="en-US" dirty="0"/>
              <a:t>    {</a:t>
            </a:r>
          </a:p>
          <a:p>
            <a:endParaRPr lang="en-US" dirty="0"/>
          </a:p>
          <a:p>
            <a:r>
              <a:rPr lang="en-US" dirty="0"/>
              <a:t>        </a:t>
            </a:r>
            <a:r>
              <a:rPr lang="en-US" dirty="0" err="1"/>
              <a:t>TestMotorcycle</a:t>
            </a:r>
            <a:r>
              <a:rPr lang="en-US" dirty="0"/>
              <a:t> moto = new </a:t>
            </a:r>
            <a:r>
              <a:rPr lang="en-US" dirty="0" err="1"/>
              <a:t>TestMotorcycle</a:t>
            </a:r>
            <a:r>
              <a:rPr lang="en-US" dirty="0"/>
              <a:t>();</a:t>
            </a:r>
          </a:p>
          <a:p>
            <a:endParaRPr lang="en-US" dirty="0"/>
          </a:p>
          <a:p>
            <a:r>
              <a:rPr lang="en-US" dirty="0"/>
              <a:t>        </a:t>
            </a:r>
            <a:r>
              <a:rPr lang="en-US" dirty="0" err="1"/>
              <a:t>moto.StartEngine</a:t>
            </a:r>
            <a:r>
              <a:rPr lang="en-US" dirty="0"/>
              <a:t>();</a:t>
            </a:r>
          </a:p>
          <a:p>
            <a:r>
              <a:rPr lang="en-US" dirty="0"/>
              <a:t>        </a:t>
            </a:r>
            <a:r>
              <a:rPr lang="en-US" dirty="0" err="1"/>
              <a:t>moto.AddGas</a:t>
            </a:r>
            <a:r>
              <a:rPr lang="en-US" dirty="0"/>
              <a:t>(15);</a:t>
            </a:r>
          </a:p>
          <a:p>
            <a:r>
              <a:rPr lang="en-US" dirty="0"/>
              <a:t>        </a:t>
            </a:r>
            <a:r>
              <a:rPr lang="en-US" dirty="0" err="1"/>
              <a:t>moto.Drive</a:t>
            </a:r>
            <a:r>
              <a:rPr lang="en-US" dirty="0"/>
              <a:t>(5, 20);</a:t>
            </a:r>
          </a:p>
          <a:p>
            <a:r>
              <a:rPr lang="en-US" dirty="0"/>
              <a:t>        double speed = </a:t>
            </a:r>
            <a:r>
              <a:rPr lang="en-US" dirty="0" err="1"/>
              <a:t>moto.GetTopSpeed</a:t>
            </a:r>
            <a:r>
              <a:rPr lang="en-US" dirty="0"/>
              <a:t>();</a:t>
            </a:r>
          </a:p>
          <a:p>
            <a:r>
              <a:rPr lang="en-US" dirty="0"/>
              <a:t>        </a:t>
            </a:r>
            <a:r>
              <a:rPr lang="en-US" dirty="0" err="1"/>
              <a:t>Console.WriteLine</a:t>
            </a:r>
            <a:r>
              <a:rPr lang="en-US" dirty="0"/>
              <a:t>("My top speed is {0}", speed);</a:t>
            </a:r>
          </a:p>
          <a:p>
            <a:r>
              <a:rPr lang="en-US" dirty="0"/>
              <a:t>    }</a:t>
            </a:r>
          </a:p>
          <a:p>
            <a:r>
              <a:rPr lang="en-US" dirty="0"/>
              <a:t>}</a:t>
            </a:r>
          </a:p>
          <a:p>
            <a:endParaRPr lang="en-US" dirty="0"/>
          </a:p>
        </p:txBody>
      </p:sp>
    </p:spTree>
    <p:extLst>
      <p:ext uri="{BB962C8B-B14F-4D97-AF65-F5344CB8AC3E}">
        <p14:creationId xmlns:p14="http://schemas.microsoft.com/office/powerpoint/2010/main" val="283964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67F1-4D33-469A-95C0-C7CCBF3281F0}"/>
              </a:ext>
            </a:extLst>
          </p:cNvPr>
          <p:cNvSpPr>
            <a:spLocks noGrp="1"/>
          </p:cNvSpPr>
          <p:nvPr>
            <p:ph type="title"/>
          </p:nvPr>
        </p:nvSpPr>
        <p:spPr/>
        <p:txBody>
          <a:bodyPr/>
          <a:lstStyle/>
          <a:p>
            <a:r>
              <a:rPr lang="en-GB" sz="1800" dirty="0">
                <a:effectLst/>
                <a:latin typeface="Calibri" panose="020F0502020204030204" pitchFamily="34" charset="0"/>
                <a:ea typeface="Times New Roman" panose="02020603050405020304" pitchFamily="18" charset="0"/>
                <a:cs typeface="Arial" panose="020B0604020202020204" pitchFamily="34" charset="0"/>
              </a:rPr>
              <a:t>abstract class Motorcycle</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67BC7FD-D1A6-464F-9B0A-AC104EC292CC}"/>
              </a:ext>
            </a:extLst>
          </p:cNvPr>
          <p:cNvSpPr>
            <a:spLocks noGrp="1"/>
          </p:cNvSpPr>
          <p:nvPr>
            <p:ph idx="1"/>
          </p:nvPr>
        </p:nvSpPr>
        <p:spPr/>
        <p:txBody>
          <a:bodyPr>
            <a:normAutofit fontScale="92500" lnSpcReduction="20000"/>
          </a:bodyPr>
          <a:lstStyle/>
          <a:p>
            <a:r>
              <a:rPr lang="en-US" dirty="0"/>
              <a:t>public void </a:t>
            </a:r>
            <a:r>
              <a:rPr lang="en-US" dirty="0" err="1"/>
              <a:t>StartEngine</a:t>
            </a:r>
            <a:r>
              <a:rPr lang="en-US" dirty="0"/>
              <a:t>() {/* Method statements here */ }</a:t>
            </a:r>
          </a:p>
          <a:p>
            <a:endParaRPr lang="en-US" dirty="0"/>
          </a:p>
          <a:p>
            <a:r>
              <a:rPr lang="en-US" dirty="0"/>
              <a:t>    // Only derived classes can call this.</a:t>
            </a:r>
          </a:p>
          <a:p>
            <a:r>
              <a:rPr lang="en-US" dirty="0"/>
              <a:t>    protected void </a:t>
            </a:r>
            <a:r>
              <a:rPr lang="en-US" dirty="0" err="1"/>
              <a:t>AddGas</a:t>
            </a:r>
            <a:r>
              <a:rPr lang="en-US" dirty="0"/>
              <a:t>(int gallons) { /* Method statements here */ }</a:t>
            </a:r>
          </a:p>
          <a:p>
            <a:endParaRPr lang="en-US" dirty="0"/>
          </a:p>
          <a:p>
            <a:r>
              <a:rPr lang="en-US" dirty="0"/>
              <a:t>    // Derived classes can override the base class implementation.</a:t>
            </a:r>
          </a:p>
          <a:p>
            <a:r>
              <a:rPr lang="en-US" dirty="0"/>
              <a:t>    public virtual int Drive(int miles, int speed) { /* Method statements here */ return 1; }</a:t>
            </a:r>
          </a:p>
          <a:p>
            <a:endParaRPr lang="en-US" dirty="0"/>
          </a:p>
          <a:p>
            <a:r>
              <a:rPr lang="en-US" dirty="0"/>
              <a:t>    // Derived classes must implement this.</a:t>
            </a:r>
          </a:p>
          <a:p>
            <a:r>
              <a:rPr lang="en-US" dirty="0"/>
              <a:t>    public abstract double </a:t>
            </a:r>
            <a:r>
              <a:rPr lang="en-US" dirty="0" err="1"/>
              <a:t>GetTopSpeed</a:t>
            </a:r>
            <a:r>
              <a:rPr lang="en-US" dirty="0"/>
              <a:t>();</a:t>
            </a:r>
          </a:p>
          <a:p>
            <a:r>
              <a:rPr lang="en-US" dirty="0"/>
              <a:t>}</a:t>
            </a:r>
          </a:p>
          <a:p>
            <a:endParaRPr lang="en-US" dirty="0"/>
          </a:p>
        </p:txBody>
      </p:sp>
    </p:spTree>
    <p:extLst>
      <p:ext uri="{BB962C8B-B14F-4D97-AF65-F5344CB8AC3E}">
        <p14:creationId xmlns:p14="http://schemas.microsoft.com/office/powerpoint/2010/main" val="230898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7F1B-9B4B-48FF-9AC2-DDE1DA88958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2686F1-17A1-46C3-B5DE-261FB2ECE491}"/>
              </a:ext>
            </a:extLst>
          </p:cNvPr>
          <p:cNvSpPr>
            <a:spLocks noGrp="1"/>
          </p:cNvSpPr>
          <p:nvPr>
            <p:ph idx="1"/>
          </p:nvPr>
        </p:nvSpPr>
        <p:spPr/>
        <p:txBody>
          <a:bodyPr/>
          <a:lstStyle/>
          <a:p>
            <a:r>
              <a:rPr lang="en-GB" sz="1800" dirty="0">
                <a:effectLst/>
                <a:latin typeface="Calibri" panose="020F0502020204030204" pitchFamily="34" charset="0"/>
                <a:ea typeface="Times New Roman" panose="02020603050405020304" pitchFamily="18" charset="0"/>
                <a:cs typeface="Arial" panose="020B0604020202020204" pitchFamily="34" charset="0"/>
              </a:rPr>
              <a:t>Method parameters are enclosed in parentheses and are separated by commas. Empty parentheses indicate that the method requires no parameters. This class contains four methods: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889746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364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Method</vt:lpstr>
      <vt:lpstr>What is a Method</vt:lpstr>
      <vt:lpstr>Method access </vt:lpstr>
      <vt:lpstr>PowerPoint Presentation</vt:lpstr>
      <vt:lpstr>abstract class Motorcycle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dc:title>
  <dc:creator>WaLiD KHaN 😏</dc:creator>
  <cp:lastModifiedBy>WaLiD KHaN 😏</cp:lastModifiedBy>
  <cp:revision>5</cp:revision>
  <dcterms:created xsi:type="dcterms:W3CDTF">2023-05-26T06:18:30Z</dcterms:created>
  <dcterms:modified xsi:type="dcterms:W3CDTF">2023-05-26T06:38:18Z</dcterms:modified>
</cp:coreProperties>
</file>