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00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0778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01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9612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82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31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7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4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9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0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2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6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62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method-overriding-in-java" TargetMode="External"/><Relationship Id="rId2" Type="http://schemas.openxmlformats.org/officeDocument/2006/relationships/hyperlink" Target="https://www.javatpoint.com/runtime-polymorphism-in-jav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25634" y="1188720"/>
            <a:ext cx="68971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Assignment for AD programing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9347" y="2416627"/>
            <a:ext cx="1060704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Name         Rohullah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                 19RX-200-243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Time             morning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Teacher        </a:t>
            </a:r>
            <a:r>
              <a:rPr lang="en-US" dirty="0" err="1" smtClean="0"/>
              <a:t>Roheed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Titall</a:t>
            </a:r>
            <a:r>
              <a:rPr lang="en-US" dirty="0" smtClean="0"/>
              <a:t>               (Radio button and Dynamic polymorphism concept)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023" y="600890"/>
            <a:ext cx="532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What is radio button  </a:t>
            </a:r>
            <a:endParaRPr lang="en-US" sz="28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571" y="1345472"/>
            <a:ext cx="10019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Radio Button </a:t>
            </a:r>
            <a:r>
              <a:rPr lang="en-US" sz="2400" dirty="0"/>
              <a:t>is a class in C# that is found </a:t>
            </a:r>
            <a:r>
              <a:rPr lang="en-US" sz="2400" dirty="0" smtClean="0"/>
              <a:t>under System</a:t>
            </a:r>
            <a:r>
              <a:rPr lang="en-US" sz="2400" dirty="0"/>
              <a:t>. Windows. Forms namespace. When you select any radio button in a set of radio buttons, you can display text, pictures, or both.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4582" y="3429053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Why we used radio button </a:t>
            </a:r>
            <a:endParaRPr lang="en-US" sz="28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016" y="4257188"/>
            <a:ext cx="9418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radio button or option button enables the user to select a single option from a group of choices when paired with other </a:t>
            </a:r>
            <a:r>
              <a:rPr lang="en-US" sz="2400" dirty="0" smtClean="0"/>
              <a:t>Radio Button controls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Practical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3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1489165"/>
            <a:ext cx="739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Dynamic polymorphism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862" y="2769325"/>
            <a:ext cx="87129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Dynamic polymorphism</a:t>
            </a:r>
            <a:r>
              <a:rPr lang="en-US" dirty="0"/>
              <a:t> is a process or mechanism in which a call to an overridden method is to resolve at runtime rather than compile-time.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It </a:t>
            </a:r>
            <a:r>
              <a:rPr lang="en-US" dirty="0"/>
              <a:t>is also known as </a:t>
            </a:r>
            <a:r>
              <a:rPr lang="en-US" b="1" dirty="0">
                <a:hlinkClick r:id="rId2"/>
              </a:rPr>
              <a:t>runtime polymorphism</a:t>
            </a:r>
            <a:r>
              <a:rPr lang="en-US" dirty="0"/>
              <a:t> or </a:t>
            </a:r>
            <a:r>
              <a:rPr lang="en-US" b="1" dirty="0"/>
              <a:t>dynamic method dispatch</a:t>
            </a:r>
            <a:r>
              <a:rPr lang="en-US" dirty="0"/>
              <a:t>. We can achieve dynamic polymorphism by using the </a:t>
            </a:r>
            <a:r>
              <a:rPr lang="en-US" b="1" dirty="0">
                <a:hlinkClick r:id="rId3"/>
              </a:rPr>
              <a:t>method overriding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766" y="2403566"/>
            <a:ext cx="817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decides which method is to execute at runtime.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can be achieved through dynamic binding.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happens between different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required where a subclass object is assigned to a super-class object for dynamic polymorphism.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Inheritance involved in dynamic polymorphism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457" y="1375733"/>
            <a:ext cx="404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 of Dynamic Polymorphism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2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16" y="1345474"/>
            <a:ext cx="4928248" cy="551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948" y="657441"/>
            <a:ext cx="531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for dynamic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649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174</TotalTime>
  <Words>211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Rohullah walizada</dc:creator>
  <cp:lastModifiedBy>Rohullah walizada</cp:lastModifiedBy>
  <cp:revision>16</cp:revision>
  <dcterms:created xsi:type="dcterms:W3CDTF">2023-05-20T14:07:44Z</dcterms:created>
  <dcterms:modified xsi:type="dcterms:W3CDTF">2023-05-25T14:32:41Z</dcterms:modified>
</cp:coreProperties>
</file>