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5AF0-200E-2F4A-BE04-D9D1264A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35676-B437-3C44-BD12-36152CA66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E7C1-232F-E545-9719-E316423D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95D0-D845-2946-A82C-06179869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5E1E-EC9F-9C4F-A8E7-414F8B78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74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FF98-B834-E845-8CE1-DF276A09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1514F-1804-104C-87E4-870DFEBC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18B9-0ABD-5F41-887C-086B474D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96C9-FCCD-E442-AF15-4CDF1FCE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590C-9183-284E-BDFD-60FEBAA5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685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097E2-0166-5F45-9D56-8E2C950A4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F067B-5E12-BD47-B520-49493FB6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382F0-CC9E-AE48-AF7A-57BAA8A7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928B-40AC-B044-96B4-DF66C37E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B93A-62A7-9246-A8BD-475A12D1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00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F61A-1A4D-584E-BF05-0E9D84D6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3898-BE12-4B47-BA53-2520181B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AD44-9DAA-7243-ABA0-ECA4315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3D8E-3C8A-414F-8E0C-8C0B73C3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B8B3-BB4B-7543-9181-AE6CE1C3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34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E244-B2DE-BE4B-A442-D00C4543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C8D85-0124-B243-AD08-C301AEE6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EA44-DAA2-2D48-BE87-AE020129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6F40-6AE0-C040-A86E-C2B0BA75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8F20-90F7-1245-AD8B-8BA80CAC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86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250B-A5F3-B249-8516-5676A759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616B-3667-7847-91CE-13386E7E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5CC18-BB3E-DE42-A6FC-244A0404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3D28C-755A-CF42-B547-8A134F56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266FA-8249-7C4D-B4E0-B258073D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FCCC-BFE1-3B4C-877D-88AA62C5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77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ADF7-5627-E041-94E6-C40F52C8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A80D-30C0-5342-B02D-E2DEF4B5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B4C3-A450-9F4C-A7E5-64848571B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26C48-5082-AD4D-BB1A-0A9B20697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ECDA9-4B04-0E4B-A72E-6E4BB107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C0B71-888F-E046-844F-56520B92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2EE7E-EB44-9A41-92C0-929EB470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F1193-61A4-6348-9E17-8A2DF70F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564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A20A-B8CC-B147-9ECB-284AB0B1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FCE5F-86CA-934C-8617-88A2F095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11A7-6CF5-E24E-8EB7-78B8CE57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0639D-EE83-C243-88B8-EFD436D3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91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82CA7-3539-0E4F-AFBD-B6855531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3A082-033C-E643-AD7D-1FAD6C0A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969F-E0E2-9047-B5A4-D8F6A5C2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89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23F1-391F-3149-992D-F285DFC4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2974-BC72-CA47-B4C6-30B0A4DF3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544D-D774-F545-8BE6-6906C6F6F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EC1D4-45A4-CC41-843C-6F2E9ABD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7AF41-6538-B746-8225-F8A344EC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42F7-EF26-4D40-A183-F510E24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927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1984-731A-7C49-8297-1F60119F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5A827-2FBC-E144-851C-38DB174A9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AC96B-DC07-A041-A809-BC62E859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FDB2-04E5-D44A-AC83-6A3DFAB3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C375-7D6D-A74B-AC0F-EAF79B5A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2BA8B-8A19-E14A-8D6C-421EE818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85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FB5A5-6FC4-6840-B35F-58123BED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469D-3C49-CF41-978C-07831C39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878C-1DAC-4845-8FDD-9F0FAF9E1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C87EC-944C-8345-B795-1A7E8F3E86D6}" type="datetimeFigureOut">
              <a:rPr lang="fi-FI" smtClean="0"/>
              <a:t>2.12.2019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AACC-FBF8-6B4F-89CE-8B2C21724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F324-7492-8B4F-9C81-ABAF5989F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13A8-E42F-C345-81E8-3DAB4BE9BA9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061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opstickpanda.fi/INTIP19A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A18C-CCFD-9743-969A-16B3822E7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fi-FI" dirty="0"/>
              <a:t>Chopstickpanda Android </a:t>
            </a:r>
            <a:r>
              <a:rPr lang="fi-FI" dirty="0" err="1"/>
              <a:t>App</a:t>
            </a:r>
            <a:r>
              <a:rPr lang="fi-FI" dirty="0"/>
              <a:t> UI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4ADF3-36F6-564F-B5C9-3ACD068D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6119"/>
            <a:ext cx="9144000" cy="3000557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Tämä projekti tarkoitettu Chopstickpandan ravintolalle. Projektissa suunniteltu </a:t>
            </a:r>
            <a:r>
              <a:rPr lang="fi-FI" dirty="0" err="1"/>
              <a:t>appin</a:t>
            </a:r>
            <a:r>
              <a:rPr lang="fi-FI" dirty="0"/>
              <a:t> käyttöliittymän ravintolalle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Keväällä 2020 alkaa </a:t>
            </a:r>
            <a:r>
              <a:rPr lang="fi-FI" dirty="0" err="1"/>
              <a:t>appin</a:t>
            </a:r>
            <a:r>
              <a:rPr lang="fi-FI" dirty="0"/>
              <a:t> kehityksen ja tavoite on käyttää käyttöliittymän suunnitellun apin kehityksessä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Projektissa käsitellään tilaus </a:t>
            </a:r>
            <a:r>
              <a:rPr lang="fi-FI" dirty="0" err="1"/>
              <a:t>prosesin</a:t>
            </a:r>
            <a:r>
              <a:rPr lang="fi-FI" dirty="0"/>
              <a:t> tilaajan näkökulmasta mobiilisovelluksella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i-FI" dirty="0"/>
              <a:t>Käyttöliittymän suunnitellussa käytetty ilmaisen sovellus GIMP nimillä, joka toimii kuten Photoshop. </a:t>
            </a:r>
          </a:p>
          <a:p>
            <a:pPr algn="l"/>
            <a:endParaRPr lang="fi-FI" dirty="0"/>
          </a:p>
          <a:p>
            <a:pPr algn="l"/>
            <a:r>
              <a:rPr lang="fi-FI" dirty="0"/>
              <a:t>nettisivu: </a:t>
            </a:r>
            <a:r>
              <a:rPr lang="fi-FI" dirty="0">
                <a:hlinkClick r:id="rId2"/>
              </a:rPr>
              <a:t>www.chopstickpanda.fi/INTIP19A6</a:t>
            </a:r>
            <a:endParaRPr lang="fi-FI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5030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7B5EC-BE65-B745-B77D-DB94D7EC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Kiitos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03F1A-70FF-DE42-9C67-BCAB73697B1F}"/>
              </a:ext>
            </a:extLst>
          </p:cNvPr>
          <p:cNvSpPr txBox="1"/>
          <p:nvPr/>
        </p:nvSpPr>
        <p:spPr>
          <a:xfrm>
            <a:off x="3146330" y="4074718"/>
            <a:ext cx="589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Tämä on oikein projekti ja sen toteutus alkaa 2020 keväällä. </a:t>
            </a:r>
          </a:p>
        </p:txBody>
      </p:sp>
    </p:spTree>
    <p:extLst>
      <p:ext uri="{BB962C8B-B14F-4D97-AF65-F5344CB8AC3E}">
        <p14:creationId xmlns:p14="http://schemas.microsoft.com/office/powerpoint/2010/main" val="400851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68BC1-AF52-9242-8B38-B30DC486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ETUSIVU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D5139-D622-2D46-876D-FDF29744C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Tilaaja voi luo tilin tai tilaa   kirjautumatta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Kirjautumalla käyttäjällä on paljon etuuksia esimerkiksi saa ravintolan bonusta tai käyttäjällä kertyy bonusta seuraavan tilaukselle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i-FI" sz="2000" dirty="0"/>
          </a:p>
        </p:txBody>
      </p:sp>
      <p:pic>
        <p:nvPicPr>
          <p:cNvPr id="6" name="Content Placeholder 5" descr="A group of sushi&#10;&#10;Description automatically generated">
            <a:extLst>
              <a:ext uri="{FF2B5EF4-FFF2-40B4-BE49-F238E27FC236}">
                <a16:creationId xmlns:a16="http://schemas.microsoft.com/office/drawing/2014/main" id="{6F67FF27-8822-7747-B3B9-376EF7CE2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0088" y="643467"/>
            <a:ext cx="324611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74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4588C-2E10-FB4B-B744-A5EFD0F6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i-FI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Ravintola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sivu 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76C28-B2F9-D840-8C11-78FB614AB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noProof="1"/>
              <a:t>Käyttäjä pääsee katsoa ravintolan sivusta ruoka menua, aukioloaika sekä toimituskulua.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i-FI" sz="2000" noProof="1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087AB-290D-7C43-8A9D-8ABE31CCA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303" y="643467"/>
            <a:ext cx="3246119" cy="5410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E52C27-22EA-C044-9921-BCB85A22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529" y="643467"/>
            <a:ext cx="324611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4B51-8417-8E48-8222-67D38F3F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i-FI" sz="2800" dirty="0"/>
              <a:t>Valikot</a:t>
            </a:r>
            <a:r>
              <a:rPr lang="en-US" sz="2800" dirty="0"/>
              <a:t> “Dropdown”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EC5D-07F5-2E43-A3E7-C7D58713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mennä etusivulle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Antaa palautteitta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Ota yhteyttää ravintolaan tarvittaessa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kirjautua, luo tiliä, jos on kirjatunnut voi kirjautua ulos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B5D6E-FFC1-484B-A17E-501913C3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0088" y="643467"/>
            <a:ext cx="324611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0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4B51-8417-8E48-8222-67D38F3F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i-FI" sz="2800" dirty="0"/>
              <a:t>Tuote sivu 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EC5D-07F5-2E43-A3E7-C7D58713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selata tuotteita, tuotekategorian mukaan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Muokata tuotteen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Lisätä tuotteen ostoskoriin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i-FI" sz="20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BD5F1-9237-084C-A98F-6EC7142BB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0" y="987425"/>
            <a:ext cx="2924175" cy="4873625"/>
          </a:xfrm>
        </p:spPr>
      </p:pic>
    </p:spTree>
    <p:extLst>
      <p:ext uri="{BB962C8B-B14F-4D97-AF65-F5344CB8AC3E}">
        <p14:creationId xmlns:p14="http://schemas.microsoft.com/office/powerpoint/2010/main" val="187523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4B51-8417-8E48-8222-67D38F3F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i-FI" sz="2800" dirty="0"/>
              <a:t>Muokkaa sivu 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EC5D-07F5-2E43-A3E7-C7D58713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haluttaessa muokata tuotteen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valita kokon, määrän, mauste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Lisätä lisätäytteitä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Antaa lisätoiveita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i-FI" sz="2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213E3-6CF0-6043-9AF5-F375D52B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0" y="987425"/>
            <a:ext cx="2924175" cy="4873625"/>
          </a:xfrm>
        </p:spPr>
      </p:pic>
    </p:spTree>
    <p:extLst>
      <p:ext uri="{BB962C8B-B14F-4D97-AF65-F5344CB8AC3E}">
        <p14:creationId xmlns:p14="http://schemas.microsoft.com/office/powerpoint/2010/main" val="93194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4B51-8417-8E48-8222-67D38F3F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i-FI" sz="2800" dirty="0" err="1"/>
              <a:t>Ostoskori_Yhteenveto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EC5D-07F5-2E43-A3E7-C7D58713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Yhteenvedon sivulla, käyttäjä voi tarkista tilauksen tiedot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muokata kappaleen, valita kokoa tai antaa toiveita ennen tilauksen 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5F0D72-6C17-6249-87C7-D203591D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0" y="987425"/>
            <a:ext cx="2924175" cy="4873625"/>
          </a:xfrm>
        </p:spPr>
      </p:pic>
    </p:spTree>
    <p:extLst>
      <p:ext uri="{BB962C8B-B14F-4D97-AF65-F5344CB8AC3E}">
        <p14:creationId xmlns:p14="http://schemas.microsoft.com/office/powerpoint/2010/main" val="1450894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4B51-8417-8E48-8222-67D38F3F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fi-FI" sz="2800" dirty="0"/>
              <a:t>Tilaus sivu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EC5D-07F5-2E43-A3E7-C7D58713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valita toimitustyyppi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Jos valitse kotiinkuljetus, niin pitää lisätä toimitus osoitteen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Näkyy yhteenveto tilauksesta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Voi valita maksun tapa 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5FB36-46F7-884E-B7ED-9CCAC8DDA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199" y="314854"/>
            <a:ext cx="3736975" cy="6228292"/>
          </a:xfrm>
        </p:spPr>
      </p:pic>
    </p:spTree>
    <p:extLst>
      <p:ext uri="{BB962C8B-B14F-4D97-AF65-F5344CB8AC3E}">
        <p14:creationId xmlns:p14="http://schemas.microsoft.com/office/powerpoint/2010/main" val="2781067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12C8-3FA8-BE4C-93CD-19BC140E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0222"/>
          </a:xfrm>
        </p:spPr>
        <p:txBody>
          <a:bodyPr>
            <a:normAutofit fontScale="90000"/>
          </a:bodyPr>
          <a:lstStyle/>
          <a:p>
            <a:pPr algn="l"/>
            <a:r>
              <a:rPr lang="fi-FI" dirty="0"/>
              <a:t>Projektin prosessi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3F3A-9582-8545-8034-5B453A05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0153"/>
            <a:ext cx="9144000" cy="4126523"/>
          </a:xfrm>
        </p:spPr>
        <p:txBody>
          <a:bodyPr/>
          <a:lstStyle/>
          <a:p>
            <a:pPr algn="l"/>
            <a:r>
              <a:rPr lang="fi-FI" dirty="0"/>
              <a:t>Projektin toteutus alkaa keväällä 2020 ja sovelluksen toteuttamisessa tulee käyttöön tämän käyttöliittymään suunnitellun. </a:t>
            </a:r>
          </a:p>
          <a:p>
            <a:pPr algn="l"/>
            <a:r>
              <a:rPr lang="fi-FI" dirty="0"/>
              <a:t>GIMP käyttäminen projektin alussa oli vaikea koska toimii tosi eri tavalla kuin Photoshopin. </a:t>
            </a:r>
          </a:p>
          <a:p>
            <a:pPr algn="l"/>
            <a:r>
              <a:rPr lang="fi-FI" dirty="0"/>
              <a:t>Ravintolan nettisivu helpotti sovelluksen käyttöliittymän suunnitellussa, esimerkiksi värit ja tekstit valittu sitä kautta. </a:t>
            </a:r>
          </a:p>
          <a:p>
            <a:pPr algn="l"/>
            <a:r>
              <a:rPr lang="fi-FI" dirty="0"/>
              <a:t>Sovelluksen toteuttamisessa voi tulla muutoksia tämän suunnitellussa mutta muutokset voi tehdä helposti kun GIMP tiedostot löytyy erikseen ja niitä voi muokata helposti. </a:t>
            </a:r>
          </a:p>
          <a:p>
            <a:pPr algn="l"/>
            <a:endParaRPr lang="fi-FI" dirty="0"/>
          </a:p>
          <a:p>
            <a:pPr algn="l"/>
            <a:endParaRPr lang="fi-FI" dirty="0"/>
          </a:p>
          <a:p>
            <a:pPr algn="l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965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Chopstickpanda Android App UI design</vt:lpstr>
      <vt:lpstr>ETUSIVU </vt:lpstr>
      <vt:lpstr>Ravintola sivu     </vt:lpstr>
      <vt:lpstr>Valikot “Dropdown”</vt:lpstr>
      <vt:lpstr>Tuote sivu </vt:lpstr>
      <vt:lpstr>Muokkaa sivu </vt:lpstr>
      <vt:lpstr>Ostoskori_Yhteenveto</vt:lpstr>
      <vt:lpstr>Tilaus sivu</vt:lpstr>
      <vt:lpstr>Projektin prosessi</vt:lpstr>
      <vt:lpstr>Kiitos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Chopstickpanda Android App UI design</dc:title>
  <dc:creator>Karimi Rohullah</dc:creator>
  <cp:lastModifiedBy>Karimi Rohullah</cp:lastModifiedBy>
  <cp:revision>4</cp:revision>
  <dcterms:created xsi:type="dcterms:W3CDTF">2019-12-02T12:09:27Z</dcterms:created>
  <dcterms:modified xsi:type="dcterms:W3CDTF">2019-12-02T12:23:38Z</dcterms:modified>
</cp:coreProperties>
</file>