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08" d="100"/>
          <a:sy n="108" d="100"/>
        </p:scale>
        <p:origin x="7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FB48-2FF8-9D42-935F-8B197A337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58DF3-B049-1D4B-831A-9AB57D13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9DE0-1D19-2940-A495-37B988DA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5FA1-45F4-FB4F-B3ED-2ABD4B51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9C7-062C-1B43-9FF0-CE3E8216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10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B215-5467-7142-8A93-CC37A7DB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70B1-EC45-3F45-A86E-4545F8994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9A29-6668-B746-A76F-7DC5CDD2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CFFD-08F3-B84E-AF44-D043FC27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7DE4-5983-2542-8A48-F54E1F5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4A8CE-2D05-A143-9B2D-81B6BFF61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FB6C6-483F-CB45-86D7-54159FEA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C2FC-51DF-5947-9DC5-9C503A52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95D0-80AD-9247-9ED6-16D3F37B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D59A-D226-334D-BCB1-DC089171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78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CF5-7544-A14D-BBF7-FF5EE1AA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877-5F1E-D34D-9937-C27EA752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5660-A310-0246-97F3-ABA8CA1D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07511-2B36-A84D-BBD6-8D156C40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BB78-DFCA-BE48-9A25-90479FAD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133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E276-5819-5345-90EB-9A83D622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05AF-63D4-8245-84E5-EF53C13A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90B8-1CA3-6F42-BC84-CABB482A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EBEE-6093-564C-BEAE-82624B0B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D814-1A07-494A-9360-FCD7AD0C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403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AC8-5869-4A41-9E69-47BF9B55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E5BC-8F6A-6745-81FA-D7E691F4E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A68E-C11C-E842-9F37-0D401749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BFFE-8D4E-5844-AFD8-A2DAF1C3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93469-36DF-3B49-A815-C534F5B7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8262-2A80-9646-AA47-457C4388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59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0552-883C-AB40-B0E6-DAC6C5AB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FD57-3BCF-3047-A541-27EEA6CC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35-70C6-334D-A05C-16DF08E6E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7FEA5-A459-3242-9457-510F577F0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F2A07-BF53-A044-B52B-472958CE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AE5A6-350B-114A-AC0A-9A313E2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5D5EE-59D4-054C-AB18-0B73928F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98956-02B0-AF49-9DC3-9BC1A41E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3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3DE2-6480-CF48-A0DB-0B72A24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147B-EBE4-954A-8FC6-03470F64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7273A-E25F-014F-A6F5-FBCE971F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0E31-FA48-A645-A4B4-710283A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05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7B0BF-5F1A-BC41-AFA6-43D874D6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0F1DB-8D60-F645-A127-CA84F4B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606B-10D9-BC4D-A820-E95E61F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7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0154-27FF-874A-8EE1-6AA6944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1E07-C86E-4943-922C-0D1769C5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FC97-7C27-B042-AAE4-56D3128C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0C6A9-192C-4D4D-AE72-3F173E47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D0F-95B2-564A-AC44-B05BC6EE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E674-305A-B045-85FB-20D807CF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63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EFC-79A9-8E4C-B1DB-02FBC1EE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67462-42F5-F14B-A529-F4D29D39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61213-DECF-B84F-9421-353743B7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CC68-08F7-4643-8DE2-726A18D4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55E7-8AD8-664D-8D78-BC91DD1F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2D01-5554-164E-B611-9930383B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84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DE9AB-BC46-0343-A1C0-8B0A5600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399B-A1D6-8A40-BAC6-9FA54CBB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F02D-517E-C740-B9DD-9BD85D240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76E4-390B-DF40-BCBC-EBFF87518FAF}" type="datetimeFigureOut">
              <a:rPr lang="fi-FI" smtClean="0"/>
              <a:t>17.12.2019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53C0-0BBC-4949-8FD6-46EF4835E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73AB-E201-2D48-B21A-19CE6ED1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E4AD-4C8E-6C41-84F1-813031C1BB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on.f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hullah.karimi@foodon.fi" TargetMode="External"/><Relationship Id="rId2" Type="http://schemas.openxmlformats.org/officeDocument/2006/relationships/hyperlink" Target="https://www.chopstickpanda.fi/INTIP19A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nerpizza.fi/index.php?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ornerpizza.app&amp;hl=en" TargetMode="External"/><Relationship Id="rId2" Type="http://schemas.openxmlformats.org/officeDocument/2006/relationships/hyperlink" Target="https://apps.apple.com/in/app/cornerpizza/id14650900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hullah.karimi@foodon.fi" TargetMode="External"/><Relationship Id="rId2" Type="http://schemas.openxmlformats.org/officeDocument/2006/relationships/hyperlink" Target="https://extra.foodon.fi/ravintola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opstickpanda.fi/INTIP19A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opstickpanda.fi/INTIP19A6/" TargetMode="External"/><Relationship Id="rId2" Type="http://schemas.openxmlformats.org/officeDocument/2006/relationships/hyperlink" Target="https://www.checkout.f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ohullahahmad99@gmail.com" TargetMode="External"/><Relationship Id="rId2" Type="http://schemas.openxmlformats.org/officeDocument/2006/relationships/hyperlink" Target="mailto:rohullah.karimi@foodon.f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7229-7637-F846-A118-EF4C4AC91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019" y="-6738"/>
            <a:ext cx="8498774" cy="1055482"/>
          </a:xfrm>
        </p:spPr>
        <p:txBody>
          <a:bodyPr/>
          <a:lstStyle/>
          <a:p>
            <a:r>
              <a:rPr lang="fi-FI" dirty="0" err="1"/>
              <a:t>Who</a:t>
            </a:r>
            <a:r>
              <a:rPr lang="fi-FI"/>
              <a:t> </a:t>
            </a:r>
            <a:r>
              <a:rPr lang="fi-FI" err="1"/>
              <a:t>are</a:t>
            </a:r>
            <a:r>
              <a:rPr lang="fi-FI"/>
              <a:t> </a:t>
            </a:r>
            <a:r>
              <a:rPr lang="fi-FI" err="1"/>
              <a:t>we</a:t>
            </a:r>
            <a:r>
              <a:rPr lang="fi-FI"/>
              <a:t>? </a:t>
            </a:r>
            <a:r>
              <a:rPr lang="fi-FI" b="1"/>
              <a:t>Tilikauha Oy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D06C-0BD1-A04B-9524-35D11178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019" y="969510"/>
            <a:ext cx="9144000" cy="12334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Tilikauha</a:t>
            </a:r>
            <a:r>
              <a:rPr lang="en-US" dirty="0"/>
              <a:t> is an accounting and IT company. It found on 2017. </a:t>
            </a:r>
            <a:r>
              <a:rPr lang="en-US" dirty="0" err="1"/>
              <a:t>Tilikauha</a:t>
            </a:r>
            <a:r>
              <a:rPr lang="en-US" dirty="0"/>
              <a:t> mainly serves restaurants, coffee shops and other small businesses in accounting and IT. </a:t>
            </a:r>
          </a:p>
          <a:p>
            <a:r>
              <a:rPr lang="en-US" dirty="0"/>
              <a:t>Read more about us: </a:t>
            </a:r>
            <a:r>
              <a:rPr lang="en-US" dirty="0" err="1"/>
              <a:t>www.tilikauha.fi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80C458-7428-B94C-AFDF-DABF89AF44E7}"/>
              </a:ext>
            </a:extLst>
          </p:cNvPr>
          <p:cNvSpPr txBox="1">
            <a:spLocks/>
          </p:cNvSpPr>
          <p:nvPr/>
        </p:nvSpPr>
        <p:spPr>
          <a:xfrm>
            <a:off x="1427019" y="2020601"/>
            <a:ext cx="8498774" cy="1055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err="1"/>
              <a:t>Our</a:t>
            </a:r>
            <a:r>
              <a:rPr lang="fi-FI"/>
              <a:t> team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D7FC8C-2CD7-ED4F-9856-C751CD77734F}"/>
              </a:ext>
            </a:extLst>
          </p:cNvPr>
          <p:cNvSpPr txBox="1">
            <a:spLocks/>
          </p:cNvSpPr>
          <p:nvPr/>
        </p:nvSpPr>
        <p:spPr>
          <a:xfrm>
            <a:off x="1427019" y="4484482"/>
            <a:ext cx="9144000" cy="123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D8EC1C-333F-C348-BB6D-52BD9A5863EC}"/>
              </a:ext>
            </a:extLst>
          </p:cNvPr>
          <p:cNvSpPr txBox="1">
            <a:spLocks/>
          </p:cNvSpPr>
          <p:nvPr/>
        </p:nvSpPr>
        <p:spPr>
          <a:xfrm>
            <a:off x="1104406" y="3052775"/>
            <a:ext cx="9144000" cy="87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three members in a team. Our job it to make sure we provide the best service for our customers.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ACE9F7-2F9C-6A4B-937E-3A4BF7FE11F5}"/>
              </a:ext>
            </a:extLst>
          </p:cNvPr>
          <p:cNvSpPr txBox="1">
            <a:spLocks/>
          </p:cNvSpPr>
          <p:nvPr/>
        </p:nvSpPr>
        <p:spPr>
          <a:xfrm>
            <a:off x="1256806" y="5150424"/>
            <a:ext cx="9144000" cy="1737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businesses accounting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Online food service </a:t>
            </a:r>
            <a:r>
              <a:rPr lang="en-US" dirty="0">
                <a:hlinkClick r:id="rId2"/>
              </a:rPr>
              <a:t>www.foodon.fi</a:t>
            </a:r>
            <a:r>
              <a:rPr lang="en-US" dirty="0"/>
              <a:t> (A web-application that includes restaurants from different cities. Provider is </a:t>
            </a:r>
            <a:r>
              <a:rPr lang="en-US" dirty="0" err="1"/>
              <a:t>Tilikauha</a:t>
            </a:r>
            <a:r>
              <a:rPr lang="en-US" dirty="0"/>
              <a:t>. It is now under construction). Demo version </a:t>
            </a:r>
            <a:r>
              <a:rPr lang="en-US" dirty="0" err="1"/>
              <a:t>extra.foodon.fi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Developing mobile application and web application for restaurants and other businesses.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FC1EDD-B914-484F-9EF9-631EB7B507BB}"/>
              </a:ext>
            </a:extLst>
          </p:cNvPr>
          <p:cNvSpPr txBox="1">
            <a:spLocks/>
          </p:cNvSpPr>
          <p:nvPr/>
        </p:nvSpPr>
        <p:spPr>
          <a:xfrm>
            <a:off x="1427019" y="4156701"/>
            <a:ext cx="8498774" cy="749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err="1"/>
              <a:t>Our</a:t>
            </a:r>
            <a:r>
              <a:rPr lang="fi-FI"/>
              <a:t> </a:t>
            </a:r>
            <a:r>
              <a:rPr lang="fi-FI" err="1"/>
              <a:t>services</a:t>
            </a:r>
            <a:r>
              <a:rPr lang="fi-FI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3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8191-DC75-C941-9378-6FF89444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: Android </a:t>
            </a:r>
            <a:r>
              <a:rPr lang="fi-FI" dirty="0" err="1"/>
              <a:t>application</a:t>
            </a:r>
            <a:r>
              <a:rPr lang="fi-FI" dirty="0"/>
              <a:t> for food </a:t>
            </a:r>
            <a:r>
              <a:rPr lang="fi-FI" dirty="0" err="1"/>
              <a:t>ordering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03DF-5A3A-3A4C-96DA-0D488E9A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Android application for </a:t>
            </a:r>
            <a:r>
              <a:rPr lang="en-US" b="1" dirty="0" err="1"/>
              <a:t>chopstickpanda</a:t>
            </a:r>
            <a:r>
              <a:rPr lang="en-US" b="1" dirty="0"/>
              <a:t> Chinese restaurant</a:t>
            </a:r>
            <a:r>
              <a:rPr lang="en-US" dirty="0"/>
              <a:t>. </a:t>
            </a:r>
          </a:p>
          <a:p>
            <a:r>
              <a:rPr lang="en-US" dirty="0"/>
              <a:t>Web application is already developed by </a:t>
            </a:r>
            <a:r>
              <a:rPr lang="en-US" dirty="0" err="1"/>
              <a:t>Tilikauha</a:t>
            </a:r>
            <a:r>
              <a:rPr lang="en-US" dirty="0"/>
              <a:t> company for </a:t>
            </a:r>
            <a:r>
              <a:rPr lang="en-US" dirty="0" err="1"/>
              <a:t>chopstickpanda</a:t>
            </a:r>
            <a:r>
              <a:rPr lang="en-US" dirty="0"/>
              <a:t>. The language is Finnish. It is still in test mode. </a:t>
            </a:r>
            <a:r>
              <a:rPr lang="en-US" dirty="0">
                <a:hlinkClick r:id="rId2"/>
              </a:rPr>
              <a:t>https://www.chopstickpanda.fi/INTIP19A6</a:t>
            </a:r>
            <a:endParaRPr lang="en-US" dirty="0"/>
          </a:p>
          <a:p>
            <a:r>
              <a:rPr lang="en-US" dirty="0"/>
              <a:t>Tester can create account or use demo account to login if needed, you can order without sign in as well.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rohullah.karimi@foodon.fi</a:t>
            </a:r>
            <a:endParaRPr lang="en-US" dirty="0"/>
          </a:p>
          <a:p>
            <a:pPr lvl="1"/>
            <a:r>
              <a:rPr lang="en-US" dirty="0"/>
              <a:t>Password: </a:t>
            </a:r>
            <a:r>
              <a:rPr lang="en-US" dirty="0" err="1"/>
              <a:t>testerdemo</a:t>
            </a:r>
            <a:endParaRPr lang="en-US" dirty="0"/>
          </a:p>
          <a:p>
            <a:r>
              <a:rPr lang="en-US" dirty="0"/>
              <a:t>Here is another demo version of a restaurant in </a:t>
            </a:r>
            <a:r>
              <a:rPr lang="en-US" dirty="0" err="1"/>
              <a:t>english</a:t>
            </a:r>
            <a:r>
              <a:rPr lang="en-US" dirty="0"/>
              <a:t> language. </a:t>
            </a:r>
            <a:r>
              <a:rPr lang="en-US" dirty="0">
                <a:hlinkClick r:id="rId4"/>
              </a:rPr>
              <a:t>https://cornerpizza.fi/index.php?</a:t>
            </a:r>
            <a:r>
              <a:rPr lang="en-US" dirty="0"/>
              <a:t>.        (It gives the idea how food ordering works)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D911-5994-BA47-ACFE-E7551FE7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FD9D-7A17-DD4B-AFEA-112ED2C9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Here is 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application</a:t>
            </a:r>
            <a:r>
              <a:rPr lang="fi-FI" dirty="0"/>
              <a:t> for </a:t>
            </a:r>
            <a:r>
              <a:rPr lang="fi-FI" dirty="0" err="1"/>
              <a:t>customer</a:t>
            </a:r>
            <a:r>
              <a:rPr lang="fi-FI" dirty="0"/>
              <a:t> side.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in </a:t>
            </a:r>
            <a:r>
              <a:rPr lang="fi-FI" dirty="0" err="1"/>
              <a:t>android</a:t>
            </a:r>
            <a:r>
              <a:rPr lang="fi-FI" dirty="0"/>
              <a:t> </a:t>
            </a:r>
            <a:r>
              <a:rPr lang="fi-FI" dirty="0" err="1"/>
              <a:t>phone</a:t>
            </a:r>
            <a:r>
              <a:rPr lang="fi-FI" dirty="0"/>
              <a:t>,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and design. 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IOS: </a:t>
            </a:r>
            <a:r>
              <a:rPr lang="fi-FI" dirty="0">
                <a:hlinkClick r:id="rId2"/>
              </a:rPr>
              <a:t>https://apps.apple.com/in/app/cornerpizza/id1465090090</a:t>
            </a:r>
            <a:r>
              <a:rPr lang="fi-FI" dirty="0"/>
              <a:t> </a:t>
            </a:r>
          </a:p>
          <a:p>
            <a:r>
              <a:rPr lang="fi-FI" dirty="0"/>
              <a:t>Android: </a:t>
            </a:r>
            <a:r>
              <a:rPr lang="fi-FI" dirty="0">
                <a:hlinkClick r:id="rId3"/>
              </a:rPr>
              <a:t>https://play.google.com/store/apps/details?id=com.cornerpizza.app&amp;hl=en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0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9348-79FD-854E-8516-D4B0568E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Second </a:t>
            </a:r>
            <a:r>
              <a:rPr lang="fi-FI" dirty="0" err="1"/>
              <a:t>project</a:t>
            </a:r>
            <a:r>
              <a:rPr lang="fi-FI"/>
              <a:t>: Android </a:t>
            </a:r>
            <a:r>
              <a:rPr lang="fi-FI" err="1"/>
              <a:t>application</a:t>
            </a:r>
            <a:r>
              <a:rPr lang="fi-FI"/>
              <a:t> for restaurant to </a:t>
            </a:r>
            <a:r>
              <a:rPr lang="fi-FI" err="1"/>
              <a:t>accept</a:t>
            </a:r>
            <a:r>
              <a:rPr lang="fi-FI"/>
              <a:t> </a:t>
            </a:r>
            <a:r>
              <a:rPr lang="fi-FI" err="1"/>
              <a:t>orders</a:t>
            </a:r>
            <a:r>
              <a:rPr lang="fi-FI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E5B0-532A-8E4B-A493-1A82F081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demo version of restaurant </a:t>
            </a:r>
            <a:r>
              <a:rPr lang="fi-FI" dirty="0" err="1"/>
              <a:t>page</a:t>
            </a:r>
            <a:r>
              <a:rPr lang="fi-FI" dirty="0"/>
              <a:t> for </a:t>
            </a:r>
            <a:r>
              <a:rPr lang="fi-FI" dirty="0" err="1"/>
              <a:t>accepting</a:t>
            </a:r>
            <a:r>
              <a:rPr lang="fi-FI" dirty="0"/>
              <a:t> </a:t>
            </a:r>
            <a:r>
              <a:rPr lang="fi-FI" dirty="0" err="1"/>
              <a:t>orders</a:t>
            </a:r>
            <a:endParaRPr lang="fi-FI" dirty="0"/>
          </a:p>
          <a:p>
            <a:pPr lvl="1"/>
            <a:r>
              <a:rPr lang="fi-FI" dirty="0">
                <a:hlinkClick r:id="rId2"/>
              </a:rPr>
              <a:t>https://extra.foodon.fi/ravintola/index.php</a:t>
            </a:r>
            <a:endParaRPr lang="fi-FI" dirty="0"/>
          </a:p>
          <a:p>
            <a:r>
              <a:rPr lang="fi-FI" dirty="0"/>
              <a:t>Demo </a:t>
            </a:r>
            <a:r>
              <a:rPr lang="fi-FI" dirty="0" err="1"/>
              <a:t>account</a:t>
            </a:r>
            <a:r>
              <a:rPr lang="fi-FI" dirty="0"/>
              <a:t> to </a:t>
            </a:r>
            <a:r>
              <a:rPr lang="fi-FI" dirty="0" err="1"/>
              <a:t>login</a:t>
            </a:r>
            <a:endParaRPr lang="fi-FI" dirty="0"/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rohullah.karimi@foodon.fi</a:t>
            </a:r>
            <a:endParaRPr lang="en-US" dirty="0"/>
          </a:p>
          <a:p>
            <a:pPr lvl="1"/>
            <a:r>
              <a:rPr lang="en-US" dirty="0"/>
              <a:t>Password: </a:t>
            </a:r>
            <a:r>
              <a:rPr lang="en-US" dirty="0" err="1"/>
              <a:t>testerdemo</a:t>
            </a:r>
            <a:endParaRPr lang="en-US" dirty="0"/>
          </a:p>
          <a:p>
            <a:r>
              <a:rPr lang="fi-FI" dirty="0"/>
              <a:t>For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order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foodon</a:t>
            </a:r>
            <a:r>
              <a:rPr lang="fi-FI" dirty="0"/>
              <a:t> </a:t>
            </a:r>
            <a:r>
              <a:rPr lang="fi-FI" dirty="0" err="1"/>
              <a:t>extra</a:t>
            </a:r>
            <a:r>
              <a:rPr lang="fi-FI" dirty="0"/>
              <a:t> </a:t>
            </a:r>
            <a:r>
              <a:rPr lang="fi-FI" dirty="0" err="1"/>
              <a:t>website</a:t>
            </a:r>
            <a:r>
              <a:rPr lang="fi-FI" dirty="0"/>
              <a:t>. </a:t>
            </a:r>
            <a:r>
              <a:rPr lang="en-US" dirty="0">
                <a:hlinkClick r:id="rId4"/>
              </a:rPr>
              <a:t>https://www.chopstickpanda.fi/INTIP19A6</a:t>
            </a:r>
            <a:endParaRPr lang="en-US" dirty="0"/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97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7877-EE7F-CF44-B37D-120CD02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/>
              <a:t>First</a:t>
            </a:r>
            <a:r>
              <a:rPr lang="fi-FI" b="1" dirty="0"/>
              <a:t> </a:t>
            </a:r>
            <a:r>
              <a:rPr lang="fi-FI" b="1" dirty="0" err="1"/>
              <a:t>project</a:t>
            </a:r>
            <a:r>
              <a:rPr lang="fi-FI" b="1" dirty="0"/>
              <a:t> </a:t>
            </a:r>
            <a:r>
              <a:rPr lang="fi-FI" b="1" dirty="0" err="1"/>
              <a:t>requirements</a:t>
            </a:r>
            <a:endParaRPr lang="fi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CC2-480D-404A-AAAF-A2983010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i-FI" sz="2400" dirty="0"/>
              <a:t>Application </a:t>
            </a:r>
            <a:r>
              <a:rPr lang="fi-FI" sz="2400" dirty="0" err="1"/>
              <a:t>use</a:t>
            </a:r>
            <a:r>
              <a:rPr lang="fi-FI" sz="2400" dirty="0"/>
              <a:t> </a:t>
            </a:r>
            <a:r>
              <a:rPr lang="fi-FI" sz="2400" dirty="0" err="1"/>
              <a:t>same</a:t>
            </a:r>
            <a:r>
              <a:rPr lang="fi-FI" sz="2400" dirty="0"/>
              <a:t> </a:t>
            </a:r>
            <a:r>
              <a:rPr lang="fi-FI" sz="2400" dirty="0" err="1"/>
              <a:t>database</a:t>
            </a:r>
            <a:r>
              <a:rPr lang="fi-FI" sz="2400" dirty="0"/>
              <a:t> as </a:t>
            </a:r>
            <a:r>
              <a:rPr lang="fi-FI" sz="2400" dirty="0" err="1"/>
              <a:t>web-application</a:t>
            </a:r>
            <a:r>
              <a:rPr lang="fi-FI" sz="2400" dirty="0"/>
              <a:t> (</a:t>
            </a:r>
            <a:r>
              <a:rPr lang="fi-FI" sz="2400" dirty="0" err="1"/>
              <a:t>we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provide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database</a:t>
            </a:r>
            <a:r>
              <a:rPr lang="fi-FI" sz="2400" dirty="0"/>
              <a:t> </a:t>
            </a:r>
            <a:r>
              <a:rPr lang="fi-FI" sz="2400" dirty="0" err="1"/>
              <a:t>information</a:t>
            </a:r>
            <a:r>
              <a:rPr lang="fi-FI" sz="2400" dirty="0"/>
              <a:t>)</a:t>
            </a:r>
          </a:p>
          <a:p>
            <a:r>
              <a:rPr lang="fi-FI" sz="2400" dirty="0"/>
              <a:t>Application </a:t>
            </a:r>
            <a:r>
              <a:rPr lang="fi-FI" sz="2400" dirty="0" err="1"/>
              <a:t>shoud</a:t>
            </a:r>
            <a:r>
              <a:rPr lang="fi-FI" sz="2400" dirty="0"/>
              <a:t> </a:t>
            </a:r>
            <a:r>
              <a:rPr lang="fi-FI" sz="2400" dirty="0" err="1"/>
              <a:t>works</a:t>
            </a:r>
            <a:r>
              <a:rPr lang="fi-FI" sz="2400" dirty="0"/>
              <a:t> in </a:t>
            </a:r>
            <a:r>
              <a:rPr lang="fi-FI" sz="2400" dirty="0" err="1"/>
              <a:t>every</a:t>
            </a:r>
            <a:r>
              <a:rPr lang="fi-FI" sz="2400" dirty="0"/>
              <a:t> </a:t>
            </a:r>
            <a:r>
              <a:rPr lang="fi-FI" sz="2400" dirty="0" err="1"/>
              <a:t>android</a:t>
            </a:r>
            <a:r>
              <a:rPr lang="fi-FI" sz="2400" dirty="0"/>
              <a:t> </a:t>
            </a:r>
            <a:r>
              <a:rPr lang="fi-FI" sz="2400" dirty="0" err="1"/>
              <a:t>devices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a </a:t>
            </a:r>
            <a:r>
              <a:rPr lang="fi-FI" sz="2400" dirty="0" err="1"/>
              <a:t>better</a:t>
            </a:r>
            <a:r>
              <a:rPr lang="fi-FI" sz="2400" dirty="0"/>
              <a:t> layout</a:t>
            </a:r>
          </a:p>
          <a:p>
            <a:r>
              <a:rPr lang="fi-FI" sz="2400" dirty="0"/>
              <a:t>Application </a:t>
            </a:r>
            <a:r>
              <a:rPr lang="fi-FI" sz="2400" dirty="0" err="1"/>
              <a:t>includes</a:t>
            </a:r>
            <a:r>
              <a:rPr lang="fi-FI" sz="2400" dirty="0"/>
              <a:t> </a:t>
            </a:r>
            <a:r>
              <a:rPr lang="fi-FI" sz="2400" dirty="0" err="1"/>
              <a:t>Payment</a:t>
            </a:r>
            <a:r>
              <a:rPr lang="fi-FI" sz="2400" dirty="0"/>
              <a:t> </a:t>
            </a:r>
            <a:r>
              <a:rPr lang="fi-FI" sz="2400" dirty="0" err="1"/>
              <a:t>system</a:t>
            </a:r>
            <a:r>
              <a:rPr lang="fi-FI" sz="2400" dirty="0"/>
              <a:t> </a:t>
            </a:r>
            <a:r>
              <a:rPr lang="fi-FI" sz="2400" dirty="0" err="1"/>
              <a:t>checkoutFinland</a:t>
            </a:r>
            <a:r>
              <a:rPr lang="fi-FI" sz="2400" dirty="0"/>
              <a:t> </a:t>
            </a:r>
            <a:r>
              <a:rPr lang="fi-FI" sz="2400" dirty="0">
                <a:hlinkClick r:id="rId2"/>
              </a:rPr>
              <a:t>https://www.checkout.fi/</a:t>
            </a:r>
            <a:r>
              <a:rPr lang="fi-FI" sz="2400" dirty="0"/>
              <a:t>.  (</a:t>
            </a:r>
            <a:r>
              <a:rPr lang="fi-FI" sz="2400" dirty="0" err="1"/>
              <a:t>we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provide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keys</a:t>
            </a:r>
            <a:r>
              <a:rPr lang="fi-FI" sz="2400" dirty="0"/>
              <a:t>)</a:t>
            </a:r>
          </a:p>
          <a:p>
            <a:r>
              <a:rPr lang="fi-FI" sz="2400" dirty="0"/>
              <a:t>Application </a:t>
            </a:r>
            <a:r>
              <a:rPr lang="fi-FI" sz="2400" dirty="0" err="1"/>
              <a:t>should</a:t>
            </a:r>
            <a:r>
              <a:rPr lang="fi-FI" sz="2400" dirty="0"/>
              <a:t> </a:t>
            </a:r>
            <a:r>
              <a:rPr lang="fi-FI" sz="2400" dirty="0" err="1"/>
              <a:t>use</a:t>
            </a:r>
            <a:r>
              <a:rPr lang="fi-FI" sz="2400" dirty="0"/>
              <a:t> </a:t>
            </a:r>
            <a:r>
              <a:rPr lang="fi-FI" sz="2400" dirty="0" err="1"/>
              <a:t>same</a:t>
            </a:r>
            <a:r>
              <a:rPr lang="fi-FI" sz="2400" dirty="0"/>
              <a:t> </a:t>
            </a:r>
            <a:r>
              <a:rPr lang="fi-FI" sz="2400" dirty="0" err="1"/>
              <a:t>color</a:t>
            </a:r>
            <a:r>
              <a:rPr lang="fi-FI" sz="2400" dirty="0"/>
              <a:t> as </a:t>
            </a:r>
            <a:r>
              <a:rPr lang="fi-FI" sz="2400" dirty="0" err="1"/>
              <a:t>web-application</a:t>
            </a:r>
            <a:r>
              <a:rPr lang="fi-FI" sz="2400" dirty="0"/>
              <a:t>.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colors</a:t>
            </a:r>
            <a:r>
              <a:rPr lang="fi-FI" sz="2400" dirty="0"/>
              <a:t> and </a:t>
            </a:r>
            <a:r>
              <a:rPr lang="fi-FI" sz="2400" dirty="0" err="1"/>
              <a:t>other</a:t>
            </a:r>
            <a:r>
              <a:rPr lang="fi-FI" sz="2400" dirty="0"/>
              <a:t> </a:t>
            </a:r>
            <a:r>
              <a:rPr lang="fi-FI" sz="2400" dirty="0" err="1"/>
              <a:t>information</a:t>
            </a:r>
            <a:r>
              <a:rPr lang="fi-FI" sz="2400" dirty="0"/>
              <a:t> </a:t>
            </a:r>
            <a:r>
              <a:rPr lang="fi-FI" sz="2400" dirty="0" err="1"/>
              <a:t>found</a:t>
            </a:r>
            <a:r>
              <a:rPr lang="fi-FI" sz="2400" dirty="0"/>
              <a:t> </a:t>
            </a:r>
            <a:r>
              <a:rPr lang="fi-FI" sz="2400" dirty="0" err="1"/>
              <a:t>from</a:t>
            </a:r>
            <a:r>
              <a:rPr lang="fi-FI" sz="2400" dirty="0"/>
              <a:t>     </a:t>
            </a:r>
            <a:r>
              <a:rPr lang="fi-FI" sz="2400" dirty="0">
                <a:hlinkClick r:id="rId3"/>
              </a:rPr>
              <a:t>https://www.chopstickpanda.fi/INTIP19A6/</a:t>
            </a:r>
            <a:endParaRPr lang="fi-FI" sz="2400" dirty="0"/>
          </a:p>
          <a:p>
            <a:r>
              <a:rPr lang="fi-FI" sz="2400" dirty="0" err="1"/>
              <a:t>After</a:t>
            </a:r>
            <a:r>
              <a:rPr lang="fi-FI" sz="2400" dirty="0"/>
              <a:t> </a:t>
            </a:r>
            <a:r>
              <a:rPr lang="fi-FI" sz="2400" dirty="0" err="1"/>
              <a:t>ordering</a:t>
            </a:r>
            <a:r>
              <a:rPr lang="fi-FI" sz="2400" dirty="0"/>
              <a:t> </a:t>
            </a:r>
            <a:r>
              <a:rPr lang="fi-FI" sz="2400" dirty="0" err="1"/>
              <a:t>customer</a:t>
            </a:r>
            <a:r>
              <a:rPr lang="fi-FI" sz="2400" dirty="0"/>
              <a:t> </a:t>
            </a:r>
            <a:r>
              <a:rPr lang="fi-FI" sz="2400" dirty="0" err="1"/>
              <a:t>receive</a:t>
            </a:r>
            <a:r>
              <a:rPr lang="fi-FI" sz="2400" dirty="0"/>
              <a:t> </a:t>
            </a:r>
            <a:r>
              <a:rPr lang="fi-FI" sz="2400" dirty="0" err="1"/>
              <a:t>message</a:t>
            </a:r>
            <a:r>
              <a:rPr lang="fi-FI" sz="2400" dirty="0"/>
              <a:t> and </a:t>
            </a:r>
            <a:r>
              <a:rPr lang="fi-FI" sz="2400" dirty="0" err="1"/>
              <a:t>email</a:t>
            </a:r>
            <a:r>
              <a:rPr lang="fi-FI" sz="2400" dirty="0"/>
              <a:t> (</a:t>
            </a:r>
            <a:r>
              <a:rPr lang="fi-FI" sz="2400" dirty="0" err="1"/>
              <a:t>we</a:t>
            </a:r>
            <a:r>
              <a:rPr lang="fi-FI" sz="2400" dirty="0"/>
              <a:t>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provide</a:t>
            </a:r>
            <a:r>
              <a:rPr lang="fi-FI" sz="2400" dirty="0"/>
              <a:t> </a:t>
            </a:r>
            <a:r>
              <a:rPr lang="fi-FI" sz="2400" dirty="0" err="1"/>
              <a:t>message</a:t>
            </a:r>
            <a:r>
              <a:rPr lang="fi-FI" sz="2400" dirty="0"/>
              <a:t> and </a:t>
            </a:r>
            <a:r>
              <a:rPr lang="fi-FI" sz="2400" dirty="0" err="1"/>
              <a:t>email</a:t>
            </a:r>
            <a:r>
              <a:rPr lang="fi-FI" sz="2400" dirty="0"/>
              <a:t> </a:t>
            </a:r>
            <a:r>
              <a:rPr lang="fi-FI" sz="2400" dirty="0" err="1"/>
              <a:t>providers</a:t>
            </a:r>
            <a:r>
              <a:rPr lang="fi-FI" sz="2400" dirty="0"/>
              <a:t> </a:t>
            </a:r>
            <a:r>
              <a:rPr lang="fi-FI" sz="2400" dirty="0" err="1"/>
              <a:t>information</a:t>
            </a:r>
            <a:r>
              <a:rPr lang="fi-FI" sz="2400" dirty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34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8C55-55B5-3E49-A76F-3999ED73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Second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requirments</a:t>
            </a:r>
            <a:r>
              <a:rPr lang="fi-FI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EDD4-4FF7-8348-91C1-BF8258CE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Application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as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receiving</a:t>
            </a:r>
            <a:r>
              <a:rPr lang="fi-FI" dirty="0"/>
              <a:t> </a:t>
            </a:r>
            <a:r>
              <a:rPr lang="fi-FI" dirty="0" err="1"/>
              <a:t>order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notify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make</a:t>
            </a:r>
            <a:r>
              <a:rPr lang="fi-FI" dirty="0"/>
              <a:t> sound)</a:t>
            </a:r>
          </a:p>
          <a:p>
            <a:r>
              <a:rPr lang="fi-FI" dirty="0"/>
              <a:t>Restaurant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print</a:t>
            </a:r>
            <a:r>
              <a:rPr lang="fi-FI" dirty="0"/>
              <a:t> </a:t>
            </a:r>
            <a:r>
              <a:rPr lang="fi-FI" dirty="0" err="1"/>
              <a:t>receipt</a:t>
            </a:r>
            <a:r>
              <a:rPr lang="fi-FI" dirty="0"/>
              <a:t> </a:t>
            </a:r>
            <a:r>
              <a:rPr lang="fi-FI" dirty="0" err="1"/>
              <a:t>directly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printer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blutooth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phone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tablet</a:t>
            </a:r>
            <a:r>
              <a:rPr lang="fi-FI" dirty="0"/>
              <a:t>. (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printer</a:t>
            </a:r>
            <a:r>
              <a:rPr lang="fi-FI" dirty="0"/>
              <a:t>)</a:t>
            </a:r>
          </a:p>
          <a:p>
            <a:r>
              <a:rPr lang="fi-FI" dirty="0" err="1"/>
              <a:t>Hiding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3 </a:t>
            </a:r>
            <a:r>
              <a:rPr lang="fi-FI" dirty="0" err="1"/>
              <a:t>days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 </a:t>
            </a:r>
            <a:r>
              <a:rPr lang="fi-FI" dirty="0" err="1"/>
              <a:t>orders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homepage</a:t>
            </a:r>
            <a:r>
              <a:rPr lang="fi-FI" dirty="0"/>
              <a:t> </a:t>
            </a:r>
          </a:p>
          <a:p>
            <a:r>
              <a:rPr lang="fi-FI" dirty="0" err="1"/>
              <a:t>Include</a:t>
            </a:r>
            <a:r>
              <a:rPr lang="fi-FI" dirty="0"/>
              <a:t> news </a:t>
            </a:r>
            <a:r>
              <a:rPr lang="fi-FI" dirty="0" err="1"/>
              <a:t>section</a:t>
            </a:r>
            <a:r>
              <a:rPr lang="fi-FI" dirty="0"/>
              <a:t> </a:t>
            </a:r>
          </a:p>
          <a:p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chatpot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1859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B49F-FA7D-A44B-BA6C-68F9483C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plans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3BCA-401A-6649-B68D-3EF95CCA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Two</a:t>
            </a:r>
            <a:r>
              <a:rPr lang="fi-FI" dirty="0"/>
              <a:t> IOS </a:t>
            </a:r>
            <a:r>
              <a:rPr lang="fi-FI" dirty="0" err="1"/>
              <a:t>application</a:t>
            </a:r>
            <a:r>
              <a:rPr lang="fi-FI" dirty="0"/>
              <a:t> for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Android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completed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1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F67-7D13-1746-84E9-1A48CF39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Contact</a:t>
            </a:r>
            <a:r>
              <a:rPr lang="fi-FI"/>
              <a:t> </a:t>
            </a:r>
            <a:r>
              <a:rPr lang="fi-FI" err="1"/>
              <a:t>if</a:t>
            </a:r>
            <a:r>
              <a:rPr lang="fi-FI"/>
              <a:t> </a:t>
            </a:r>
            <a:r>
              <a:rPr lang="fi-FI" err="1"/>
              <a:t>there</a:t>
            </a:r>
            <a:r>
              <a:rPr lang="fi-FI"/>
              <a:t> is </a:t>
            </a:r>
            <a:r>
              <a:rPr lang="fi-FI" err="1"/>
              <a:t>some</a:t>
            </a:r>
            <a:r>
              <a:rPr lang="fi-FI"/>
              <a:t> </a:t>
            </a:r>
            <a:r>
              <a:rPr lang="fi-FI" err="1"/>
              <a:t>questions</a:t>
            </a:r>
            <a:r>
              <a:rPr lang="fi-FI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BBA8-81D2-D84C-AB2E-99C7F6DA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Rohullah Karimi.    </a:t>
            </a:r>
            <a:r>
              <a:rPr lang="fi-FI" dirty="0" err="1"/>
              <a:t>www.tilikauha.fi</a:t>
            </a:r>
            <a:endParaRPr lang="fi-FI" dirty="0"/>
          </a:p>
          <a:p>
            <a:r>
              <a:rPr lang="fi-FI" dirty="0"/>
              <a:t>0400269034 (</a:t>
            </a:r>
            <a:r>
              <a:rPr lang="fi-FI" dirty="0" err="1"/>
              <a:t>Whatsapp</a:t>
            </a:r>
            <a:r>
              <a:rPr lang="fi-FI" dirty="0"/>
              <a:t>)</a:t>
            </a:r>
          </a:p>
          <a:p>
            <a:r>
              <a:rPr lang="fi-FI" dirty="0">
                <a:hlinkClick r:id="rId2"/>
              </a:rPr>
              <a:t>rohullah.karimi@foodon.fi</a:t>
            </a:r>
            <a:r>
              <a:rPr lang="fi-FI" dirty="0"/>
              <a:t> </a:t>
            </a:r>
          </a:p>
          <a:p>
            <a:r>
              <a:rPr lang="fi-FI" dirty="0">
                <a:hlinkClick r:id="rId3"/>
              </a:rPr>
              <a:t>rohullahahmad99@gmail.com</a:t>
            </a:r>
            <a:endParaRPr lang="fi-FI" dirty="0"/>
          </a:p>
          <a:p>
            <a:r>
              <a:rPr lang="fi-FI" dirty="0"/>
              <a:t>Skype: rohullahahmad99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29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573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Who are we? Tilikauha Oy </vt:lpstr>
      <vt:lpstr>First project: Android application for food ordering</vt:lpstr>
      <vt:lpstr>What kind of application we want?</vt:lpstr>
      <vt:lpstr>Second project: Android application for restaurant to accept orders </vt:lpstr>
      <vt:lpstr>First project requirements</vt:lpstr>
      <vt:lpstr>Second project requirments </vt:lpstr>
      <vt:lpstr>Future plans</vt:lpstr>
      <vt:lpstr>Contact if there is some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Karimi Rohullah</dc:creator>
  <cp:lastModifiedBy>Karimi Rohullah</cp:lastModifiedBy>
  <cp:revision>10</cp:revision>
  <dcterms:created xsi:type="dcterms:W3CDTF">2019-09-27T10:34:08Z</dcterms:created>
  <dcterms:modified xsi:type="dcterms:W3CDTF">2019-12-17T07:57:23Z</dcterms:modified>
</cp:coreProperties>
</file>