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732A-C47E-4809-BFFE-D388D0369837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FE0B-2146-40BA-85D7-262F69FC1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60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732A-C47E-4809-BFFE-D388D0369837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FE0B-2146-40BA-85D7-262F69FC1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2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732A-C47E-4809-BFFE-D388D0369837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FE0B-2146-40BA-85D7-262F69FC1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91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732A-C47E-4809-BFFE-D388D0369837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FE0B-2146-40BA-85D7-262F69FC1AF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0876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732A-C47E-4809-BFFE-D388D0369837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FE0B-2146-40BA-85D7-262F69FC1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81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732A-C47E-4809-BFFE-D388D0369837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FE0B-2146-40BA-85D7-262F69FC1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136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732A-C47E-4809-BFFE-D388D0369837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FE0B-2146-40BA-85D7-262F69FC1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831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732A-C47E-4809-BFFE-D388D0369837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FE0B-2146-40BA-85D7-262F69FC1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542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732A-C47E-4809-BFFE-D388D0369837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FE0B-2146-40BA-85D7-262F69FC1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63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732A-C47E-4809-BFFE-D388D0369837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FE0B-2146-40BA-85D7-262F69FC1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33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732A-C47E-4809-BFFE-D388D0369837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FE0B-2146-40BA-85D7-262F69FC1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94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732A-C47E-4809-BFFE-D388D0369837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FE0B-2146-40BA-85D7-262F69FC1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17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732A-C47E-4809-BFFE-D388D0369837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FE0B-2146-40BA-85D7-262F69FC1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56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732A-C47E-4809-BFFE-D388D0369837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FE0B-2146-40BA-85D7-262F69FC1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01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732A-C47E-4809-BFFE-D388D0369837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FE0B-2146-40BA-85D7-262F69FC1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96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732A-C47E-4809-BFFE-D388D0369837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FE0B-2146-40BA-85D7-262F69FC1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82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732A-C47E-4809-BFFE-D388D0369837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FE0B-2146-40BA-85D7-262F69FC1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23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FED732A-C47E-4809-BFFE-D388D0369837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5FE0B-2146-40BA-85D7-262F69FC1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022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FacebookRecruiting/da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B806-881E-44DE-AA06-D9920D9B6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Project Description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E9D22-8CDD-449F-ABA0-AD741DF38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94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704B-D556-4FC2-A568-3B538545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120628"/>
            <a:ext cx="9404723" cy="1400530"/>
          </a:xfrm>
        </p:spPr>
        <p:txBody>
          <a:bodyPr/>
          <a:lstStyle/>
          <a:p>
            <a:r>
              <a:rPr lang="en-IN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61053-03BF-43EC-A321-8367E6E6D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this project we are given a huge dataset of around 200GB. The dataset consists files which are infected with 9 different types of malwares. The files are given in “.asm” and “.byte” format.</a:t>
            </a:r>
          </a:p>
          <a:p>
            <a:r>
              <a:rPr lang="en-IN" dirty="0"/>
              <a:t>The goal of this project is to given a new file classify it as belonging to one of the 9 malware types.</a:t>
            </a:r>
          </a:p>
          <a:p>
            <a:r>
              <a:rPr lang="en-IN" dirty="0"/>
              <a:t>We extract different types of features from these files and then train various models like KNN, Logistic regression, Random Forest and XGBoost and compare their performance.</a:t>
            </a:r>
          </a:p>
          <a:p>
            <a:r>
              <a:rPr lang="en-IN" dirty="0"/>
              <a:t>The best performance is obtained by the XGBoost Model.</a:t>
            </a:r>
          </a:p>
        </p:txBody>
      </p:sp>
    </p:spTree>
    <p:extLst>
      <p:ext uri="{BB962C8B-B14F-4D97-AF65-F5344CB8AC3E}">
        <p14:creationId xmlns:p14="http://schemas.microsoft.com/office/powerpoint/2010/main" val="52063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08C9-C1A9-4500-AEC2-61C1BDEB1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Link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96FCB-2D16-4111-9D85-A519556ED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847" y="1331259"/>
            <a:ext cx="8946541" cy="4942320"/>
          </a:xfrm>
        </p:spPr>
        <p:txBody>
          <a:bodyPr>
            <a:normAutofit/>
          </a:bodyPr>
          <a:lstStyle/>
          <a:p>
            <a:r>
              <a:rPr lang="en-IN" dirty="0"/>
              <a:t>The dataset that we have used here is a Directed Social graph. Each row of the dataset has a source node number and a destination node number. It represents directed edges between two nodes. The following dataset was used: </a:t>
            </a:r>
            <a:r>
              <a:rPr lang="en-IN" sz="1400" dirty="0">
                <a:hlinkClick r:id="rId2"/>
              </a:rPr>
              <a:t>https://www.kaggle.com/c/FacebookRecruiting/data</a:t>
            </a:r>
            <a:endParaRPr lang="en-IN" dirty="0"/>
          </a:p>
          <a:p>
            <a:r>
              <a:rPr lang="en-IN" dirty="0"/>
              <a:t>A directed edge from a node ‘A’ to node ‘B’ indicates that A follows B.</a:t>
            </a:r>
          </a:p>
          <a:p>
            <a:r>
              <a:rPr lang="en-IN" dirty="0"/>
              <a:t>The objective of this project is given two random users in the social network, predict whether there is an edge between them.</a:t>
            </a:r>
          </a:p>
          <a:p>
            <a:r>
              <a:rPr lang="en-IN" dirty="0"/>
              <a:t>We extract various features from this graph like Jaccard distance, Cosine similarity, Page rank, Shortest path. Also we extract features like adamic features, kartz centrality, SVD features etc.</a:t>
            </a:r>
          </a:p>
          <a:p>
            <a:r>
              <a:rPr lang="en-IN" dirty="0"/>
              <a:t>We then train an XGBoost model on the features extracted.</a:t>
            </a:r>
          </a:p>
        </p:txBody>
      </p:sp>
    </p:spTree>
    <p:extLst>
      <p:ext uri="{BB962C8B-B14F-4D97-AF65-F5344CB8AC3E}">
        <p14:creationId xmlns:p14="http://schemas.microsoft.com/office/powerpoint/2010/main" val="2226724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58</TotalTime>
  <Words>257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Project Description Slides</vt:lpstr>
      <vt:lpstr>Malware Detection</vt:lpstr>
      <vt:lpstr>Graph Link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Description Slides</dc:title>
  <dc:creator>Rohan Vaidya</dc:creator>
  <cp:lastModifiedBy>Rohan Vaidya</cp:lastModifiedBy>
  <cp:revision>6</cp:revision>
  <dcterms:created xsi:type="dcterms:W3CDTF">2020-08-21T15:50:21Z</dcterms:created>
  <dcterms:modified xsi:type="dcterms:W3CDTF">2020-08-21T16:48:48Z</dcterms:modified>
</cp:coreProperties>
</file>