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er">
            <a:extLst>
              <a:ext uri="{FF2B5EF4-FFF2-40B4-BE49-F238E27FC236}">
                <a16:creationId xmlns:a16="http://schemas.microsoft.com/office/drawing/2014/main" id="{D514DFBF-E565-4599-9744-58725CC36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16371" r="6269" b="16624"/>
          <a:stretch/>
        </p:blipFill>
        <p:spPr>
          <a:xfrm>
            <a:off x="957212" y="0"/>
            <a:ext cx="9619439" cy="73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lide2">
            <a:extLst>
              <a:ext uri="{FF2B5EF4-FFF2-40B4-BE49-F238E27FC236}">
                <a16:creationId xmlns:a16="http://schemas.microsoft.com/office/drawing/2014/main" id="{4DE5C64B-DAD5-4266-B147-E66109C1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lide3">
            <a:extLst>
              <a:ext uri="{FF2B5EF4-FFF2-40B4-BE49-F238E27FC236}">
                <a16:creationId xmlns:a16="http://schemas.microsoft.com/office/drawing/2014/main" id="{12D13899-1B22-4C93-AB99-8920BB65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3" y="0"/>
            <a:ext cx="8009046" cy="70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lide4">
            <a:extLst>
              <a:ext uri="{FF2B5EF4-FFF2-40B4-BE49-F238E27FC236}">
                <a16:creationId xmlns:a16="http://schemas.microsoft.com/office/drawing/2014/main" id="{5F395803-29DE-4613-8108-56022A88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8" y="0"/>
            <a:ext cx="9912627" cy="74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lide5">
            <a:extLst>
              <a:ext uri="{FF2B5EF4-FFF2-40B4-BE49-F238E27FC236}">
                <a16:creationId xmlns:a16="http://schemas.microsoft.com/office/drawing/2014/main" id="{2787FAEF-972B-4C2A-814A-7373A186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934-5DE0-43E4-A5CA-82B3ADA6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316"/>
            <a:ext cx="9144000" cy="8787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3430-45F7-4341-8462-67A7503B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2" y="1815548"/>
            <a:ext cx="11224591" cy="44394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comparisons are primarily with the US flights as Valder Airlines will be able to make better decisions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Based on histories such as fatalities and incidents, the airline industry is doing good now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Regarding safety, it proves by training and number of fatalities; airlines are the best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Hence airline travel is the preferred one and is excellent in the US</a:t>
            </a:r>
          </a:p>
        </p:txBody>
      </p:sp>
    </p:spTree>
    <p:extLst>
      <p:ext uri="{BB962C8B-B14F-4D97-AF65-F5344CB8AC3E}">
        <p14:creationId xmlns:p14="http://schemas.microsoft.com/office/powerpoint/2010/main" val="25655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Valder, Rohan</cp:lastModifiedBy>
  <cp:revision>3</cp:revision>
  <dcterms:created xsi:type="dcterms:W3CDTF">2021-10-10T20:03:03Z</dcterms:created>
  <dcterms:modified xsi:type="dcterms:W3CDTF">2021-10-11T01:57:56Z</dcterms:modified>
</cp:coreProperties>
</file>