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6" r:id="rId3"/>
    <p:sldId id="282" r:id="rId4"/>
    <p:sldId id="258" r:id="rId5"/>
    <p:sldId id="259" r:id="rId6"/>
    <p:sldId id="261" r:id="rId7"/>
    <p:sldId id="262" r:id="rId8"/>
    <p:sldId id="276" r:id="rId9"/>
    <p:sldId id="300" r:id="rId10"/>
    <p:sldId id="265" r:id="rId11"/>
    <p:sldId id="266" r:id="rId12"/>
    <p:sldId id="267" r:id="rId13"/>
    <p:sldId id="268" r:id="rId14"/>
    <p:sldId id="277" r:id="rId15"/>
    <p:sldId id="270" r:id="rId16"/>
    <p:sldId id="302" r:id="rId17"/>
    <p:sldId id="271" r:id="rId18"/>
    <p:sldId id="275" r:id="rId19"/>
    <p:sldId id="278" r:id="rId20"/>
    <p:sldId id="280" r:id="rId21"/>
    <p:sldId id="28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874" y="77"/>
      </p:cViewPr>
      <p:guideLst>
        <p:guide orient="horz" pos="15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6DA99-E010-4D55-9BEB-AE261490A55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162AA-4926-423F-8D28-027B2B2720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1F8-BD9F-4E31-9B95-A4DF0720072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A3D-8E08-4FD7-973E-EBEF2B5A14F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DF9B-C3B2-4D23-86AC-49F1AF8D3D6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2A45-0607-42CE-8068-D59BA2DD8DF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D43-F485-470C-A5EB-C225F1B7FDB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8449-5368-499A-A499-E9CBD649FC1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807A-8EB3-4E26-8584-505F9007944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70C4-D51F-4B54-ABB9-1C51588ADF8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87D2-5261-4B37-AB2F-56B5BF4F6F5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E5A2-8707-441F-AC78-096100FAE14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ACA-0FAC-40C8-8AE7-0FB760E0891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4AC1-48AA-4C74-B3FA-728005C8274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33350"/>
            <a:ext cx="2076450" cy="619125"/>
          </a:xfrm>
          <a:prstGeom prst="rect">
            <a:avLst/>
          </a:prstGeom>
          <a:noFill/>
        </p:spPr>
      </p:pic>
      <p:pic>
        <p:nvPicPr>
          <p:cNvPr id="26" name="Picture 2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33350"/>
            <a:ext cx="2057400" cy="59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2228850" y="442912"/>
            <a:ext cx="4572000" cy="1291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A Minor Project Report on</a:t>
            </a:r>
            <a:endParaRPr lang="en-US" dirty="0"/>
          </a:p>
          <a:p>
            <a:pPr algn="ctr"/>
            <a:r>
              <a:rPr lang="en-US" sz="2400" b="1" dirty="0"/>
              <a:t>“SMART SCARECROW”</a:t>
            </a:r>
            <a:endParaRPr lang="en-US" sz="2400" b="1" dirty="0"/>
          </a:p>
          <a:p>
            <a:pPr algn="ctr"/>
            <a:r>
              <a:rPr lang="en-US" b="1" dirty="0"/>
              <a:t>Team #  10</a:t>
            </a:r>
            <a:endParaRPr lang="en-US" b="1" dirty="0"/>
          </a:p>
          <a:p>
            <a:pPr algn="ctr"/>
            <a:r>
              <a:rPr lang="en-US" b="1" dirty="0"/>
              <a:t>Presented by: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83067" y="1956996"/>
          <a:ext cx="5777865" cy="177185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88615"/>
                <a:gridCol w="2889250"/>
              </a:tblGrid>
              <a:tr h="295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Rudragouda Patil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01FE21BME410</a:t>
                      </a:r>
                      <a:endParaRPr lang="en-US" sz="1400" dirty="0">
                        <a:effectLst/>
                        <a:latin typeface="Calibri" panose="020F050202020403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Rohit Vernekar</a:t>
                      </a:r>
                      <a:endParaRPr lang="en-US" sz="1400" dirty="0">
                        <a:effectLst/>
                        <a:latin typeface="Calibri" panose="020F05020202040302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01FE20BME133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295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Nandish Appoji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01FE20BME076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295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Somu k</a:t>
                      </a:r>
                      <a:endParaRPr lang="en-US" sz="14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01FE20BME111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295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Nandan Jadhav</a:t>
                      </a:r>
                      <a:endParaRPr lang="en-US" sz="14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01FE20BME068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295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Bangarappa Bannad</a:t>
                      </a:r>
                      <a:endParaRPr lang="en-US" sz="14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01FE20BME059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0" y="4095750"/>
            <a:ext cx="45720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Under the Guidance of</a:t>
            </a:r>
            <a:endParaRPr lang="en-US" b="1" dirty="0"/>
          </a:p>
          <a:p>
            <a:r>
              <a:rPr lang="en-US" i="1" dirty="0"/>
              <a:t>Prof. Gururaj Fathepur </a:t>
            </a:r>
            <a:endParaRPr lang="en-US" i="1" dirty="0"/>
          </a:p>
          <a:p>
            <a:r>
              <a:rPr lang="en-US" i="1" dirty="0"/>
              <a:t>Prof. Girish </a:t>
            </a:r>
            <a:endParaRPr lang="en-US" i="1" dirty="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5980448" y="4188609"/>
            <a:ext cx="314642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 of Mechanical Engineering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K.L.E Technological University, 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Vidyanagar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Hubbali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47762" y="4280415"/>
            <a:ext cx="1448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23-May-2023</a:t>
            </a:r>
            <a:endParaRPr lang="en-US" b="1" dirty="0"/>
          </a:p>
          <a:p>
            <a:pPr algn="ctr"/>
            <a:r>
              <a:rPr lang="en-US" b="1" dirty="0"/>
              <a:t>2022-2023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679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/>
              <a:t>Assembly CAD Model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  <p:pic>
        <p:nvPicPr>
          <p:cNvPr id="7" name="Content Placeholder 6" descr="WhatsApp Image 2023-03-28 at 7.32.47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2575" y="590550"/>
            <a:ext cx="3498215" cy="4004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044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/>
              <a:t>Assembly CAD Model (Exploded view)</a:t>
            </a:r>
            <a:endParaRPr lang="en-US" sz="2800" dirty="0"/>
          </a:p>
        </p:txBody>
      </p:sp>
      <p:pic>
        <p:nvPicPr>
          <p:cNvPr id="6" name="Content Placeholder 5" descr="Assem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1600" y="672465"/>
            <a:ext cx="6617970" cy="41744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044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/>
              <a:t>Design Calculations</a:t>
            </a:r>
            <a:endParaRPr lang="en-US" sz="2800" dirty="0"/>
          </a:p>
        </p:txBody>
      </p:sp>
      <p:pic>
        <p:nvPicPr>
          <p:cNvPr id="6" name="Content Placeholder 5" descr="Screenshot 2023-05-22 235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6655" y="590550"/>
            <a:ext cx="3763010" cy="4143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044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/>
              <a:t>Design Calculations (contd..)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  <p:pic>
        <p:nvPicPr>
          <p:cNvPr id="8" name="Content Placeholder 7" descr="Screenshot 2023-05-22 2354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6235" y="687705"/>
            <a:ext cx="3251835" cy="40792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-2476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/>
              <a:t>FEM Analysis </a:t>
            </a:r>
            <a:endParaRPr lang="en-US" sz="2800" dirty="0"/>
          </a:p>
        </p:txBody>
      </p:sp>
      <p:pic>
        <p:nvPicPr>
          <p:cNvPr id="6" name="Content Placeholder 5" descr="WhatsApp Image 2023-05-23 at 12.27.58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0565" y="438150"/>
            <a:ext cx="7722235" cy="415671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 dirty="0">
                <a:sym typeface="+mn-ea"/>
              </a:rPr>
              <a:t>FEM Analysis</a:t>
            </a:r>
            <a:endParaRPr lang="en-US" sz="2800"/>
          </a:p>
        </p:txBody>
      </p:sp>
      <p:pic>
        <p:nvPicPr>
          <p:cNvPr id="6" name="Content Placeholder 5" descr="WhatsApp Image 2023-05-23 at 12.27.59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3900" y="1200150"/>
            <a:ext cx="5278120" cy="339471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4811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/>
              <a:t>Circuit Diagram</a:t>
            </a:r>
            <a:endParaRPr lang="en-US" sz="2800" dirty="0"/>
          </a:p>
        </p:txBody>
      </p:sp>
      <p:pic>
        <p:nvPicPr>
          <p:cNvPr id="6" name="Content Placeholder 5" descr="Screenshot 2023-05-23 0024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0475" y="662305"/>
            <a:ext cx="6621780" cy="39325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044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/>
              <a:t>Product Catalogue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457200" y="913130"/>
          <a:ext cx="8229600" cy="333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4811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/>
              <a:t>Electronic Components Used</a:t>
            </a:r>
            <a:endParaRPr lang="en-US" sz="2800" dirty="0"/>
          </a:p>
        </p:txBody>
      </p:sp>
      <p:pic>
        <p:nvPicPr>
          <p:cNvPr id="6" name="Content Placeholder 5" descr="Screenshot 2023-05-22 2356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497205"/>
            <a:ext cx="2126615" cy="18478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  <p:pic>
        <p:nvPicPr>
          <p:cNvPr id="7" name="Picture 6" descr="Screenshot 2023-05-23 0002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800350"/>
            <a:ext cx="3178175" cy="1609090"/>
          </a:xfrm>
          <a:prstGeom prst="rect">
            <a:avLst/>
          </a:prstGeom>
        </p:spPr>
      </p:pic>
      <p:pic>
        <p:nvPicPr>
          <p:cNvPr id="8" name="Picture 7" descr="Screenshot 2023-05-23 000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2800350"/>
            <a:ext cx="2377440" cy="1387475"/>
          </a:xfrm>
          <a:prstGeom prst="rect">
            <a:avLst/>
          </a:prstGeom>
        </p:spPr>
      </p:pic>
      <p:pic>
        <p:nvPicPr>
          <p:cNvPr id="9" name="Picture 8" descr="Screenshot 2023-05-22 2358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00350"/>
            <a:ext cx="2136140" cy="1572260"/>
          </a:xfrm>
          <a:prstGeom prst="rect">
            <a:avLst/>
          </a:prstGeom>
        </p:spPr>
      </p:pic>
      <p:pic>
        <p:nvPicPr>
          <p:cNvPr id="10" name="Picture 9" descr="Screenshot 2023-05-22 2357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560705"/>
            <a:ext cx="1772920" cy="1720215"/>
          </a:xfrm>
          <a:prstGeom prst="rect">
            <a:avLst/>
          </a:prstGeom>
        </p:spPr>
      </p:pic>
      <p:pic>
        <p:nvPicPr>
          <p:cNvPr id="11" name="Picture 10" descr="Screenshot 2023-05-22 2358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600710"/>
            <a:ext cx="2271395" cy="1513205"/>
          </a:xfrm>
          <a:prstGeom prst="rect">
            <a:avLst/>
          </a:prstGeom>
        </p:spPr>
      </p:pic>
      <p:pic>
        <p:nvPicPr>
          <p:cNvPr id="12" name="Picture 11" descr="Screenshot 2023-05-22 2359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662305"/>
            <a:ext cx="2110105" cy="164846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34645" y="2432050"/>
            <a:ext cx="1813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ARDUINO UNO</a:t>
            </a:r>
            <a:endParaRPr 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2286000" y="2317115"/>
            <a:ext cx="2300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 RPM DC MOTOR</a:t>
            </a:r>
            <a:endParaRPr lang="en-US" sz="1400"/>
          </a:p>
        </p:txBody>
      </p:sp>
      <p:sp>
        <p:nvSpPr>
          <p:cNvPr id="17" name="Text Box 16"/>
          <p:cNvSpPr txBox="1"/>
          <p:nvPr/>
        </p:nvSpPr>
        <p:spPr>
          <a:xfrm>
            <a:off x="4724400" y="2190750"/>
            <a:ext cx="1508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L298N MOTOR DRIVE </a:t>
            </a:r>
            <a:endParaRPr lang="en-US" sz="1400"/>
          </a:p>
        </p:txBody>
      </p:sp>
      <p:sp>
        <p:nvSpPr>
          <p:cNvPr id="18" name="Text Box 17"/>
          <p:cNvSpPr txBox="1"/>
          <p:nvPr/>
        </p:nvSpPr>
        <p:spPr>
          <a:xfrm>
            <a:off x="6705600" y="2190750"/>
            <a:ext cx="1889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LDR SENSOR</a:t>
            </a:r>
            <a:endParaRPr lang="en-US" sz="1400"/>
          </a:p>
        </p:txBody>
      </p:sp>
      <p:sp>
        <p:nvSpPr>
          <p:cNvPr id="19" name="Text Box 18"/>
          <p:cNvSpPr txBox="1"/>
          <p:nvPr/>
        </p:nvSpPr>
        <p:spPr>
          <a:xfrm>
            <a:off x="350520" y="4409440"/>
            <a:ext cx="2011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PIR SENSOR</a:t>
            </a:r>
            <a:endParaRPr lang="en-US" sz="1400"/>
          </a:p>
        </p:txBody>
      </p:sp>
      <p:sp>
        <p:nvSpPr>
          <p:cNvPr id="20" name="Text Box 19"/>
          <p:cNvSpPr txBox="1"/>
          <p:nvPr/>
        </p:nvSpPr>
        <p:spPr>
          <a:xfrm>
            <a:off x="3093720" y="4287520"/>
            <a:ext cx="2087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RELAY MODULE</a:t>
            </a:r>
            <a:endParaRPr lang="en-US" sz="1400"/>
          </a:p>
        </p:txBody>
      </p:sp>
      <p:sp>
        <p:nvSpPr>
          <p:cNvPr id="21" name="Text Box 20"/>
          <p:cNvSpPr txBox="1"/>
          <p:nvPr/>
        </p:nvSpPr>
        <p:spPr>
          <a:xfrm>
            <a:off x="5958840" y="4378960"/>
            <a:ext cx="249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4 OHM SPEAKER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Final Product Photos</a:t>
            </a:r>
            <a:endParaRPr lang="en-US" sz="2800" b="1" dirty="0"/>
          </a:p>
        </p:txBody>
      </p:sp>
      <p:pic>
        <p:nvPicPr>
          <p:cNvPr id="6" name="Content Placeholder 5" descr="WhatsApp Image 2023-05-23 at 12.11.31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57800" y="1062990"/>
            <a:ext cx="2990215" cy="350456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  <p:pic>
        <p:nvPicPr>
          <p:cNvPr id="7" name="Content Placeholder 6" descr="WhatsApp Image 2023-05-23 at 12.11.32 A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1063625"/>
            <a:ext cx="2974340" cy="3503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3962400" cy="37290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Benchmarking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 Tree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Morphological Chart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Alternatives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Pugh Chart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Assembly CAD Model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3962400" cy="37290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Calculations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 Analysis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 Diagram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 Components 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IoT/ Mobile App GUI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Product Photos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Catalogue</a:t>
            </a:r>
            <a:endParaRPr lang="en-US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/>
              <a:t>Contents:</a:t>
            </a:r>
            <a:endParaRPr lang="en-U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1507" y="2110085"/>
            <a:ext cx="3600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You!!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074"/>
            <a:ext cx="8229600" cy="85725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/>
              <a:t>Problem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r>
              <a:rPr lang="en-US" sz="2800" dirty="0"/>
              <a:t>Brief Problem statement to be defined here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End Users: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Product Benchmarking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Mechanical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  <p:pic>
        <p:nvPicPr>
          <p:cNvPr id="8" name="Content Placeholder 7" descr="Screenshot 2023-05-22 23352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5975" y="1177925"/>
            <a:ext cx="3103880" cy="3474085"/>
          </a:xfrm>
          <a:prstGeom prst="rect">
            <a:avLst/>
          </a:prstGeom>
        </p:spPr>
      </p:pic>
      <p:pic>
        <p:nvPicPr>
          <p:cNvPr id="9" name="Content Placeholder 8" descr="Screenshot 2023-05-22 23355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0795" y="1177290"/>
            <a:ext cx="293370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8229600" cy="623570"/>
          </a:xfrm>
        </p:spPr>
        <p:txBody>
          <a:bodyPr>
            <a:normAutofit/>
          </a:bodyPr>
          <a:lstStyle/>
          <a:p>
            <a:r>
              <a:rPr lang="en-US" sz="2800" b="1" dirty="0"/>
              <a:t>Objective Tree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  <p:pic>
        <p:nvPicPr>
          <p:cNvPr id="6" name="Picture 3" descr="C:\Users\Rudragouda.K.Patil\Desktop\Screenshot_20230227_000221.png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780" y="956310"/>
            <a:ext cx="8033385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985"/>
            <a:ext cx="8229600" cy="811530"/>
          </a:xfrm>
        </p:spPr>
        <p:txBody>
          <a:bodyPr>
            <a:normAutofit/>
          </a:bodyPr>
          <a:lstStyle/>
          <a:p>
            <a:r>
              <a:rPr lang="en-US" sz="2800" b="1" dirty="0"/>
              <a:t>Morphological Chart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  <p:pic>
        <p:nvPicPr>
          <p:cNvPr id="39" name="Picture 38" descr="Screenshot 2023-05-22 2227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887095"/>
            <a:ext cx="7452995" cy="2983230"/>
          </a:xfrm>
          <a:prstGeom prst="rect">
            <a:avLst/>
          </a:prstGeom>
        </p:spPr>
      </p:pic>
      <p:pic>
        <p:nvPicPr>
          <p:cNvPr id="40" name="Picture 39" descr="Screenshot 2023-05-22 2228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5" y="3870325"/>
            <a:ext cx="7391400" cy="845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/>
              <a:t>Design Alternatives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56260"/>
            <a:ext cx="4038600" cy="39465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1600" dirty="0"/>
              <a:t>Alternate 1</a:t>
            </a:r>
            <a:endParaRPr lang="en-IN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975" y="556260"/>
            <a:ext cx="4038600" cy="3958590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1600" dirty="0"/>
              <a:t>Alternate 2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  <p:pic>
        <p:nvPicPr>
          <p:cNvPr id="10" name="Picture 9" descr="IMG-20230301-WA0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666750"/>
            <a:ext cx="3432175" cy="3473450"/>
          </a:xfrm>
          <a:prstGeom prst="rect">
            <a:avLst/>
          </a:prstGeom>
        </p:spPr>
      </p:pic>
      <p:pic>
        <p:nvPicPr>
          <p:cNvPr id="11" name="Picture 10" descr="IMG-20230301-WA0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95" y="895350"/>
            <a:ext cx="3200400" cy="3422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b="1" dirty="0">
                <a:sym typeface="+mn-ea"/>
              </a:rPr>
            </a:br>
            <a:r>
              <a:rPr lang="en-US" b="1" dirty="0">
                <a:sym typeface="+mn-ea"/>
              </a:rPr>
              <a:t>Design Alternatives</a:t>
            </a:r>
            <a:br>
              <a:rPr lang="en-IN" dirty="0"/>
            </a:b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87987-4799-4B45-AD79-5FA519A45E83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 txBox="1"/>
          <p:nvPr/>
        </p:nvSpPr>
        <p:spPr>
          <a:xfrm>
            <a:off x="1676400" y="1130935"/>
            <a:ext cx="5203825" cy="36734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Alternate 3</a:t>
            </a:r>
            <a:endParaRPr lang="en-IN" sz="1600" dirty="0"/>
          </a:p>
        </p:txBody>
      </p:sp>
      <p:pic>
        <p:nvPicPr>
          <p:cNvPr id="13" name="Content Placeholder 12" descr="IMG-20230301-WA00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5400000">
            <a:off x="2908935" y="805815"/>
            <a:ext cx="2956560" cy="46596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377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/>
              <a:t>Pugh Chart</a:t>
            </a:r>
            <a:endParaRPr lang="en-US" sz="2800" dirty="0"/>
          </a:p>
        </p:txBody>
      </p:sp>
      <p:pic>
        <p:nvPicPr>
          <p:cNvPr id="7" name="Content Placeholder 6" descr="Screenshot 2023-05-22 231717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2065" y="587375"/>
            <a:ext cx="6251575" cy="40398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Mechanical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7987-4799-4B45-AD79-5FA519A45E8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WPS Presentation</Application>
  <PresentationFormat>On-screen Show (16:9)</PresentationFormat>
  <Paragraphs>196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Times New Roman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Contents:</vt:lpstr>
      <vt:lpstr>Problem Statement</vt:lpstr>
      <vt:lpstr>Product Benchmarking</vt:lpstr>
      <vt:lpstr>Objective Tree</vt:lpstr>
      <vt:lpstr>Morphological Chart</vt:lpstr>
      <vt:lpstr>Design Alternatives</vt:lpstr>
      <vt:lpstr>PowerPoint 演示文稿</vt:lpstr>
      <vt:lpstr>Pugh Chart</vt:lpstr>
      <vt:lpstr>Assembly CAD Model</vt:lpstr>
      <vt:lpstr>Assembly CAD Model (Exploded view)</vt:lpstr>
      <vt:lpstr>Design Calculations</vt:lpstr>
      <vt:lpstr>Design Calculations (contd..) </vt:lpstr>
      <vt:lpstr>FEM Analysis </vt:lpstr>
      <vt:lpstr>PowerPoint 演示文稿</vt:lpstr>
      <vt:lpstr>Circuit Diagram</vt:lpstr>
      <vt:lpstr>Product Catalogue</vt:lpstr>
      <vt:lpstr>Electronic Components Used</vt:lpstr>
      <vt:lpstr>Final Product Photos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Bangarappa Bannad</cp:lastModifiedBy>
  <cp:revision>11</cp:revision>
  <dcterms:created xsi:type="dcterms:W3CDTF">2021-07-11T06:46:00Z</dcterms:created>
  <dcterms:modified xsi:type="dcterms:W3CDTF">2023-05-22T19:35:13Z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34B1EB1AC5124DDA9765AFEF607CD316</vt:lpwstr>
  </property>
  <property fmtid="{D5CDD505-2E9C-101B-9397-08002B2CF9AE}" pid="3" name="KSOProductBuildVer">
    <vt:lpwstr>1033-11.2.0.11537</vt:lpwstr>
  </property>
</Properties>
</file>