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6" r:id="rId6"/>
    <p:sldId id="265" r:id="rId7"/>
    <p:sldId id="262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8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E524-44DE-46A9-A61A-28BF5F445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25D1A-2CBE-4945-A4EC-19FE27442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FBC46-9E8B-4F54-8791-49213DE3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1482-428B-4868-A6BD-F36712BDBD82}" type="datetimeFigureOut">
              <a:rPr lang="en-ID" smtClean="0"/>
              <a:t>06/08/2021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8EC6-DBA5-4B2E-A944-735D9495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FAAD4-685C-4031-A6CE-F61A239B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5E11-62BC-4F91-BCF9-6E0B289970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515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F6ED-F0DE-4368-AAAE-09EF258E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C21E1-AA1A-4C40-86C0-D2222567D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94222-D9C6-459F-A44A-A78FB98A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1482-428B-4868-A6BD-F36712BDBD82}" type="datetimeFigureOut">
              <a:rPr lang="en-ID" smtClean="0"/>
              <a:t>06/08/2021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C73DA-8776-4C6B-8254-51395645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FCD87-9C0A-4C71-952A-5590B0FF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5E11-62BC-4F91-BCF9-6E0B289970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87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FBBE9-D575-4EA3-BA97-C81E17550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20600-67E2-4B2E-9648-A2FB7D38A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89F1D-2013-471C-B2BE-C4BE9A5E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1482-428B-4868-A6BD-F36712BDBD82}" type="datetimeFigureOut">
              <a:rPr lang="en-ID" smtClean="0"/>
              <a:t>06/08/2021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9458E-2593-4092-B657-E0BBFCE6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9E59-A78F-472D-99F6-23E5F6ED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5E11-62BC-4F91-BCF9-6E0B289970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887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771B-7D1E-45C2-A632-2567D787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DECDA-17D7-45C5-881A-5016A5AD4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EEE52-701E-40CD-A914-37BDA34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1482-428B-4868-A6BD-F36712BDBD82}" type="datetimeFigureOut">
              <a:rPr lang="en-ID" smtClean="0"/>
              <a:t>06/08/2021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EA11D-2865-47D9-A821-4543D509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E64A3-D8EB-42E7-93B5-8E0661D7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5E11-62BC-4F91-BCF9-6E0B289970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135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1779-7E45-4903-ACDF-8B272865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A7A53-D604-4488-BCF2-9DDDDAD68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6639-AB88-42DE-B927-2840BBC2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1482-428B-4868-A6BD-F36712BDBD82}" type="datetimeFigureOut">
              <a:rPr lang="en-ID" smtClean="0"/>
              <a:t>06/08/2021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F53E4-8D5A-4B4E-8963-0DF29C17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CA982-25BC-4915-9CA6-8AD897AF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5E11-62BC-4F91-BCF9-6E0B289970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802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A8AD-1942-43F6-B7B8-13D28DD3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FA569-01A6-497D-B12B-F50F60854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CDBAF-3ABC-4223-B599-1579A7BE6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1EC10-222F-4D25-8C18-04404737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1482-428B-4868-A6BD-F36712BDBD82}" type="datetimeFigureOut">
              <a:rPr lang="en-ID" smtClean="0"/>
              <a:t>06/08/2021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E5E0A-9140-41DC-9873-45E7E91A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967C0-4A85-417B-9B2F-79C5A215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5E11-62BC-4F91-BCF9-6E0B289970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273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1D1F-636D-460A-9FC0-36CE6C1E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9C1FD-4789-4920-A148-805C86C72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77559-BA48-4E0C-A6A1-CE44A17EB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46A9D-6C09-423A-8054-06CDB4DA1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5E54D-6C4C-420F-9132-4C0D2DFB9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C48EE-6F5B-4CE6-9AA8-F22DCCCC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1482-428B-4868-A6BD-F36712BDBD82}" type="datetimeFigureOut">
              <a:rPr lang="en-ID" smtClean="0"/>
              <a:t>06/08/2021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C7803-A1CC-4A9E-8622-1E1EC8C2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5BC99-A948-4005-A748-6490FCF8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5E11-62BC-4F91-BCF9-6E0B289970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695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BD4C-8CC0-4899-A673-6D004729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C0649-BBA7-4642-83FB-518D38B0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1482-428B-4868-A6BD-F36712BDBD82}" type="datetimeFigureOut">
              <a:rPr lang="en-ID" smtClean="0"/>
              <a:t>06/08/2021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AAAA4-F277-49F6-B625-7D0B042E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28D8A-EB7D-4F02-82EB-6D3ED4B5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5E11-62BC-4F91-BCF9-6E0B289970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767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DE555-457E-437F-9FC5-52906920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1482-428B-4868-A6BD-F36712BDBD82}" type="datetimeFigureOut">
              <a:rPr lang="en-ID" smtClean="0"/>
              <a:t>06/08/2021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0E96C-3AA1-478C-BC8A-7995525E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2DEC5-1877-4578-9279-DB6A4D7A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5E11-62BC-4F91-BCF9-6E0B289970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325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8A6B-0C0C-4D55-A7D3-39CFAB59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8A2A6-86C3-4DA0-9F1B-12E570E83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655FF-E1BF-4398-AA4E-203242324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70869-E1A9-4B2C-A3BB-442E2DFA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1482-428B-4868-A6BD-F36712BDBD82}" type="datetimeFigureOut">
              <a:rPr lang="en-ID" smtClean="0"/>
              <a:t>06/08/2021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F8110-B399-4FBD-A593-E8D9C7E0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F19D6-7148-4D44-8BD2-F97050C6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5E11-62BC-4F91-BCF9-6E0B289970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872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B15A-8CE3-4349-842D-D85B6E02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CCF0F-3E9A-4708-BF8E-7D95E0F99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B8441-FC21-41E7-B3C2-2C683CAFD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7B5C1-0187-4678-BC28-0306664F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1482-428B-4868-A6BD-F36712BDBD82}" type="datetimeFigureOut">
              <a:rPr lang="en-ID" smtClean="0"/>
              <a:t>06/08/2021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DBF20-C364-4E54-AB35-FBE38C46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16512-A9CE-4C31-AF37-1FC47C36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5E11-62BC-4F91-BCF9-6E0B289970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307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E9A02-3ED4-4E90-85FE-5F8EC47D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062B7-9B16-495A-9E39-AB760F7A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5D4BB-5BDC-45AD-9F77-FD2AC6E10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01482-428B-4868-A6BD-F36712BDBD82}" type="datetimeFigureOut">
              <a:rPr lang="en-ID" smtClean="0"/>
              <a:t>06/08/2021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A19CB-7D67-4D60-AE24-8EF429E35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CB239-E6A6-474D-A9CC-06F85C695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15E11-62BC-4F91-BCF9-6E0B289970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505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F002-E90C-4350-AB73-8CF25CC7E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Machine Learning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1EFFB-19AE-47ED-B042-F8D13871B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Oleh: Nur Rohman Widiyanto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7CF5A-F2E2-4D09-A516-70E6CE83E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46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0669-ECDC-433B-AB60-8E6965A3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1FD3-A0A6-44E3-96E2-6A483BFE8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Void function</a:t>
            </a:r>
          </a:p>
          <a:p>
            <a:r>
              <a:rPr lang="en-US" dirty="0"/>
              <a:t>Function with return value</a:t>
            </a:r>
          </a:p>
          <a:p>
            <a:r>
              <a:rPr lang="en-US" dirty="0"/>
              <a:t>Main function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DBCA5-77F2-40F7-9E9C-9BE6DA77D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9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0669-ECDC-433B-AB60-8E6965A3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err="1"/>
              <a:t>Visualisasi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1FD3-A0A6-44E3-96E2-6A483BFE8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Matplotlib</a:t>
            </a:r>
          </a:p>
          <a:p>
            <a:r>
              <a:rPr lang="en-US" dirty="0"/>
              <a:t>Seaborn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98E74-7A6E-4057-80A3-4685715A4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9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0669-ECDC-433B-AB60-8E6965A3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1FD3-A0A6-44E3-96E2-6A483BFE8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Mengenal</a:t>
            </a:r>
            <a:r>
              <a:rPr lang="en-US" sz="3200" dirty="0"/>
              <a:t> Python</a:t>
            </a:r>
          </a:p>
          <a:p>
            <a:pPr lvl="1"/>
            <a:r>
              <a:rPr lang="en-US" sz="2800" dirty="0"/>
              <a:t>Functional Programming</a:t>
            </a:r>
          </a:p>
          <a:p>
            <a:pPr lvl="1"/>
            <a:r>
              <a:rPr lang="en-US" sz="2800" dirty="0" err="1"/>
              <a:t>Belajar</a:t>
            </a:r>
            <a:r>
              <a:rPr lang="en-US" sz="2800" dirty="0"/>
              <a:t> Python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kasus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Machine Learning</a:t>
            </a:r>
          </a:p>
          <a:p>
            <a:r>
              <a:rPr lang="en-US" sz="3200" dirty="0" err="1"/>
              <a:t>Tahu</a:t>
            </a:r>
            <a:r>
              <a:rPr lang="en-US" sz="3200" dirty="0"/>
              <a:t> </a:t>
            </a:r>
            <a:r>
              <a:rPr lang="en-US" sz="3200" dirty="0" err="1"/>
              <a:t>cara</a:t>
            </a:r>
            <a:r>
              <a:rPr lang="en-US" sz="3200" dirty="0"/>
              <a:t> </a:t>
            </a:r>
            <a:r>
              <a:rPr lang="en-US" sz="3200" dirty="0" err="1"/>
              <a:t>belajar</a:t>
            </a:r>
            <a:r>
              <a:rPr lang="en-US" sz="3200" dirty="0"/>
              <a:t> Machine Learning (ML)</a:t>
            </a:r>
          </a:p>
          <a:p>
            <a:pPr lvl="1"/>
            <a:r>
              <a:rPr lang="en-US" sz="2800" dirty="0"/>
              <a:t>Langkah yang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endParaRPr lang="en-US" sz="2800" dirty="0"/>
          </a:p>
          <a:p>
            <a:pPr lvl="1"/>
            <a:r>
              <a:rPr lang="en-US" sz="2800" dirty="0" err="1"/>
              <a:t>Sedikit</a:t>
            </a:r>
            <a:r>
              <a:rPr lang="en-US" sz="2800" dirty="0"/>
              <a:t> </a:t>
            </a:r>
            <a:r>
              <a:rPr lang="en-US" sz="2800" dirty="0" err="1"/>
              <a:t>tahu</a:t>
            </a:r>
            <a:r>
              <a:rPr lang="en-US" sz="2800" dirty="0"/>
              <a:t> </a:t>
            </a:r>
            <a:r>
              <a:rPr lang="en-US" sz="2800" dirty="0" err="1"/>
              <a:t>gambaran</a:t>
            </a:r>
            <a:r>
              <a:rPr lang="en-US" sz="2800" dirty="0"/>
              <a:t> ML di </a:t>
            </a:r>
            <a:r>
              <a:rPr lang="en-US" sz="2800" dirty="0" err="1"/>
              <a:t>Industri</a:t>
            </a:r>
            <a:endParaRPr lang="en-US" sz="2800" dirty="0"/>
          </a:p>
          <a:p>
            <a:endParaRPr lang="en-ID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E6E8D-5FAF-4EF6-8825-D30A407E2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4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0669-ECDC-433B-AB60-8E6965A3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Urutan</a:t>
            </a:r>
            <a:r>
              <a:rPr lang="en-US" b="1" dirty="0"/>
              <a:t> </a:t>
            </a:r>
            <a:r>
              <a:rPr lang="en-US" b="1" dirty="0" err="1"/>
              <a:t>Materi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1FD3-A0A6-44E3-96E2-6A483BFE8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Day 1: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 err="1"/>
              <a:t>Mengenal</a:t>
            </a:r>
            <a:r>
              <a:rPr lang="en-US" dirty="0"/>
              <a:t> environment Python di Windows</a:t>
            </a:r>
          </a:p>
          <a:p>
            <a:pPr lvl="1"/>
            <a:r>
              <a:rPr lang="en-US" dirty="0" err="1"/>
              <a:t>Pemrograman</a:t>
            </a:r>
            <a:r>
              <a:rPr lang="en-US" dirty="0"/>
              <a:t> Dasar Python</a:t>
            </a:r>
          </a:p>
          <a:p>
            <a:pPr lvl="1"/>
            <a:r>
              <a:rPr lang="en-US" dirty="0" err="1"/>
              <a:t>Mengenal</a:t>
            </a:r>
            <a:r>
              <a:rPr lang="en-US" dirty="0"/>
              <a:t> Data </a:t>
            </a:r>
            <a:r>
              <a:rPr lang="en-US" dirty="0" err="1"/>
              <a:t>Analisys</a:t>
            </a:r>
            <a:r>
              <a:rPr lang="en-US" dirty="0"/>
              <a:t> Library (</a:t>
            </a:r>
            <a:r>
              <a:rPr lang="en-US" dirty="0" err="1"/>
              <a:t>Numpy</a:t>
            </a:r>
            <a:r>
              <a:rPr lang="en-US" dirty="0"/>
              <a:t> dan Pandas)</a:t>
            </a:r>
          </a:p>
          <a:p>
            <a:pPr lvl="1"/>
            <a:r>
              <a:rPr lang="en-US" dirty="0" err="1"/>
              <a:t>Mengenal</a:t>
            </a:r>
            <a:r>
              <a:rPr lang="en-US" dirty="0"/>
              <a:t> Data Visualization Library (Matplotlib dan Seaborn)</a:t>
            </a:r>
          </a:p>
          <a:p>
            <a:pPr marL="0" indent="0">
              <a:buNone/>
            </a:pPr>
            <a:r>
              <a:rPr lang="en-US" sz="3200" dirty="0"/>
              <a:t>Day 2:</a:t>
            </a:r>
          </a:p>
          <a:p>
            <a:pPr lvl="1"/>
            <a:r>
              <a:rPr lang="en-US" dirty="0" err="1"/>
              <a:t>Belajar</a:t>
            </a:r>
            <a:r>
              <a:rPr lang="en-US" dirty="0"/>
              <a:t> Dasar </a:t>
            </a:r>
            <a:r>
              <a:rPr lang="en-US" dirty="0" err="1"/>
              <a:t>Regresi</a:t>
            </a:r>
            <a:endParaRPr lang="en-US" dirty="0"/>
          </a:p>
          <a:p>
            <a:pPr lvl="1"/>
            <a:r>
              <a:rPr lang="en-US" dirty="0" err="1"/>
              <a:t>Belajar</a:t>
            </a:r>
            <a:r>
              <a:rPr lang="en-US" dirty="0"/>
              <a:t> Dasar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ML Library (Scikit-learn)</a:t>
            </a:r>
          </a:p>
          <a:p>
            <a:endParaRPr lang="en-ID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2DF489-B94F-468A-B054-1AD83A239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4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0669-ECDC-433B-AB60-8E6965A3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Urutan</a:t>
            </a:r>
            <a:r>
              <a:rPr lang="en-US" b="1" dirty="0"/>
              <a:t> </a:t>
            </a:r>
            <a:r>
              <a:rPr lang="en-US" b="1" dirty="0" err="1"/>
              <a:t>Materi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1FD3-A0A6-44E3-96E2-6A483BFE8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Day 3:</a:t>
            </a:r>
          </a:p>
          <a:p>
            <a:pPr lvl="1"/>
            <a:r>
              <a:rPr lang="en-US" dirty="0" err="1"/>
              <a:t>Belajar</a:t>
            </a:r>
            <a:r>
              <a:rPr lang="en-US" dirty="0"/>
              <a:t> Dasar </a:t>
            </a:r>
            <a:r>
              <a:rPr lang="en-US" dirty="0" err="1"/>
              <a:t>Klasifikasi</a:t>
            </a:r>
            <a:endParaRPr lang="en-US" dirty="0"/>
          </a:p>
          <a:p>
            <a:pPr lvl="1"/>
            <a:r>
              <a:rPr lang="en-US" dirty="0" err="1"/>
              <a:t>Belajar</a:t>
            </a:r>
            <a:r>
              <a:rPr lang="en-US" dirty="0"/>
              <a:t> Dasar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ML Library (Scikit-learn)</a:t>
            </a:r>
          </a:p>
          <a:p>
            <a:pPr marL="0" indent="0">
              <a:buNone/>
            </a:pPr>
            <a:r>
              <a:rPr lang="en-US" sz="3200" dirty="0"/>
              <a:t>Day 4:</a:t>
            </a:r>
          </a:p>
          <a:p>
            <a:pPr lvl="1"/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selesai</a:t>
            </a:r>
            <a:endParaRPr lang="en-US" dirty="0"/>
          </a:p>
          <a:p>
            <a:pPr lvl="1"/>
            <a:r>
              <a:rPr lang="en-US" dirty="0" err="1"/>
              <a:t>Perwakilan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Regresi</a:t>
            </a:r>
            <a:endParaRPr lang="en-US" dirty="0"/>
          </a:p>
          <a:p>
            <a:pPr lvl="1"/>
            <a:r>
              <a:rPr lang="en-US" dirty="0"/>
              <a:t>Gambaran </a:t>
            </a:r>
            <a:r>
              <a:rPr lang="en-US" dirty="0" err="1"/>
              <a:t>implementasi</a:t>
            </a:r>
            <a:r>
              <a:rPr lang="en-US" dirty="0"/>
              <a:t> ML di </a:t>
            </a:r>
            <a:r>
              <a:rPr lang="en-US" dirty="0" err="1"/>
              <a:t>Industri</a:t>
            </a:r>
            <a:r>
              <a:rPr lang="en-US" dirty="0"/>
              <a:t> (Serve ML API)</a:t>
            </a:r>
          </a:p>
          <a:p>
            <a:pPr lvl="1"/>
            <a:r>
              <a:rPr lang="en-US" dirty="0"/>
              <a:t>Review dan sharing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ML dan </a:t>
            </a:r>
            <a:r>
              <a:rPr lang="en-US" dirty="0" err="1"/>
              <a:t>Pemrograman</a:t>
            </a:r>
            <a:r>
              <a:rPr lang="en-US" dirty="0"/>
              <a:t> Python</a:t>
            </a:r>
          </a:p>
          <a:p>
            <a:endParaRPr lang="en-ID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A44CA-7187-4D1F-BC43-FCC3F7C4B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3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0669-ECDC-433B-AB60-8E6965A3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Meme</a:t>
            </a:r>
            <a:endParaRPr lang="en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A44CA-7187-4D1F-BC43-FCC3F7C4B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32B04B-39B1-4A8A-8AED-118EC03C3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138" y="1300888"/>
            <a:ext cx="4815840" cy="505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9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F002-E90C-4350-AB73-8CF25CC7E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Mari </a:t>
            </a:r>
            <a:r>
              <a:rPr lang="en-US" sz="4000" dirty="0" err="1"/>
              <a:t>kita</a:t>
            </a:r>
            <a:r>
              <a:rPr lang="en-US" sz="4000" dirty="0"/>
              <a:t> </a:t>
            </a:r>
            <a:r>
              <a:rPr lang="en-US" sz="4000" dirty="0" err="1"/>
              <a:t>membuat</a:t>
            </a:r>
            <a:r>
              <a:rPr lang="en-US" sz="4000" dirty="0"/>
              <a:t> Notebook Bersama :)</a:t>
            </a:r>
            <a:endParaRPr lang="en-ID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63EFD-78C7-4FDC-ADE6-E166332CF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C2D4CD3B-9D64-457F-A98B-1349D8D2B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b="1" dirty="0"/>
              <a:t>@Notebook</a:t>
            </a:r>
            <a:r>
              <a:rPr lang="en-US" dirty="0"/>
              <a:t> 1_python_for_machine_learning.ipynb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4462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0669-ECDC-433B-AB60-8E6965A3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1FD3-A0A6-44E3-96E2-6A483BFE8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Variable</a:t>
            </a:r>
          </a:p>
          <a:p>
            <a:pPr lvl="1"/>
            <a:r>
              <a:rPr lang="en-US" dirty="0"/>
              <a:t>Arithmetic Operator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Covert String </a:t>
            </a:r>
            <a:r>
              <a:rPr lang="en-US" dirty="0" err="1"/>
              <a:t>ke</a:t>
            </a:r>
            <a:r>
              <a:rPr lang="en-US" dirty="0"/>
              <a:t> Number</a:t>
            </a:r>
          </a:p>
          <a:p>
            <a:pPr lvl="1"/>
            <a:r>
              <a:rPr lang="en-US" dirty="0"/>
              <a:t>Math Module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Tuple</a:t>
            </a:r>
          </a:p>
          <a:p>
            <a:r>
              <a:rPr lang="en-US" dirty="0"/>
              <a:t>Dictionary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Pandas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5BAFC6-463C-4757-9219-389936CC3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0669-ECDC-433B-AB60-8E6965A3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1FD3-A0A6-44E3-96E2-6A483BFE8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</a:t>
            </a:r>
          </a:p>
          <a:p>
            <a:r>
              <a:rPr lang="en-US" dirty="0" err="1"/>
              <a:t>Elif</a:t>
            </a:r>
            <a:r>
              <a:rPr lang="en-US" dirty="0"/>
              <a:t> (Else If)</a:t>
            </a:r>
          </a:p>
          <a:p>
            <a:r>
              <a:rPr lang="en-US" dirty="0"/>
              <a:t>Else</a:t>
            </a:r>
          </a:p>
          <a:p>
            <a:r>
              <a:rPr lang="en-ID" dirty="0"/>
              <a:t>Comparison Operators</a:t>
            </a:r>
          </a:p>
          <a:p>
            <a:pPr lvl="1"/>
            <a:r>
              <a:rPr lang="en-ID" dirty="0"/>
              <a:t>== value </a:t>
            </a:r>
            <a:r>
              <a:rPr lang="en-ID" dirty="0" err="1"/>
              <a:t>sama</a:t>
            </a:r>
            <a:r>
              <a:rPr lang="en-ID" dirty="0"/>
              <a:t> dan type </a:t>
            </a:r>
            <a:r>
              <a:rPr lang="en-ID" dirty="0" err="1"/>
              <a:t>sama</a:t>
            </a:r>
            <a:endParaRPr lang="en-ID" dirty="0"/>
          </a:p>
          <a:p>
            <a:pPr lvl="1"/>
            <a:r>
              <a:rPr lang="en-ID" dirty="0"/>
              <a:t>&gt;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endParaRPr lang="en-ID" dirty="0"/>
          </a:p>
          <a:p>
            <a:pPr lvl="1"/>
            <a:r>
              <a:rPr lang="en-ID" dirty="0"/>
              <a:t>&lt;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dari</a:t>
            </a:r>
            <a:endParaRPr lang="en-ID" dirty="0"/>
          </a:p>
          <a:p>
            <a:pPr lvl="1"/>
            <a:r>
              <a:rPr lang="en-ID" dirty="0"/>
              <a:t>&gt;=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endParaRPr lang="en-ID" dirty="0"/>
          </a:p>
          <a:p>
            <a:pPr lvl="1"/>
            <a:r>
              <a:rPr lang="en-ID" dirty="0"/>
              <a:t>&lt;=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endParaRPr lang="en-ID" dirty="0"/>
          </a:p>
          <a:p>
            <a:r>
              <a:rPr lang="en-ID" dirty="0"/>
              <a:t>Logical Operators</a:t>
            </a:r>
          </a:p>
          <a:p>
            <a:pPr lvl="1"/>
            <a:r>
              <a:rPr lang="en-ID" dirty="0"/>
              <a:t>And</a:t>
            </a:r>
          </a:p>
          <a:p>
            <a:pPr lvl="1"/>
            <a:r>
              <a:rPr lang="en-ID" dirty="0"/>
              <a:t>Or</a:t>
            </a:r>
          </a:p>
          <a:p>
            <a:pPr lvl="1"/>
            <a:r>
              <a:rPr lang="en-ID" dirty="0"/>
              <a:t>Not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D651A-C54A-48E2-AA21-5887CB45C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4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0669-ECDC-433B-AB60-8E6965A3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1FD3-A0A6-44E3-96E2-6A483BFE8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Pass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EF253-3B46-4C4F-8135-8DBCBE12C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5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235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Python for Machine Learning</vt:lpstr>
      <vt:lpstr>Goal</vt:lpstr>
      <vt:lpstr>Urutan Materi</vt:lpstr>
      <vt:lpstr>Urutan Materi</vt:lpstr>
      <vt:lpstr>Meme</vt:lpstr>
      <vt:lpstr>Mari kita membuat Notebook Bersama :)</vt:lpstr>
      <vt:lpstr>Variable</vt:lpstr>
      <vt:lpstr>Logic</vt:lpstr>
      <vt:lpstr>Loop</vt:lpstr>
      <vt:lpstr>Function</vt:lpstr>
      <vt:lpstr>Data Visualisasi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Machine Learning</dc:title>
  <dc:creator>Rohman Widiyanto</dc:creator>
  <cp:lastModifiedBy>Rohman Widiyanto</cp:lastModifiedBy>
  <cp:revision>38</cp:revision>
  <dcterms:created xsi:type="dcterms:W3CDTF">2021-08-06T10:49:20Z</dcterms:created>
  <dcterms:modified xsi:type="dcterms:W3CDTF">2021-08-07T03:58:38Z</dcterms:modified>
</cp:coreProperties>
</file>