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8" r:id="rId4"/>
    <p:sldId id="257" r:id="rId5"/>
    <p:sldId id="259" r:id="rId6"/>
    <p:sldId id="261" r:id="rId7"/>
    <p:sldId id="291" r:id="rId8"/>
    <p:sldId id="263" r:id="rId9"/>
    <p:sldId id="265" r:id="rId10"/>
    <p:sldId id="264" r:id="rId11"/>
    <p:sldId id="268" r:id="rId12"/>
    <p:sldId id="269" r:id="rId13"/>
    <p:sldId id="272" r:id="rId14"/>
    <p:sldId id="273" r:id="rId15"/>
    <p:sldId id="274" r:id="rId16"/>
    <p:sldId id="270" r:id="rId17"/>
    <p:sldId id="29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44" y="96"/>
      </p:cViewPr>
      <p:guideLst>
        <p:guide orient="horz" pos="1152"/>
        <p:guide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6E13-0754-4588-982D-96EA8C522860}" type="datetimeFigureOut">
              <a:rPr lang="id-ID" smtClean="0"/>
              <a:t>06/08/2021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1C87-87EC-4682-8ED7-6E775CA41E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588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6E13-0754-4588-982D-96EA8C522860}" type="datetimeFigureOut">
              <a:rPr lang="id-ID" smtClean="0"/>
              <a:t>06/08/2021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1C87-87EC-4682-8ED7-6E775CA41E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086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6E13-0754-4588-982D-96EA8C522860}" type="datetimeFigureOut">
              <a:rPr lang="id-ID" smtClean="0"/>
              <a:t>06/08/2021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1C87-87EC-4682-8ED7-6E775CA41E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676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6E13-0754-4588-982D-96EA8C522860}" type="datetimeFigureOut">
              <a:rPr lang="id-ID" smtClean="0"/>
              <a:t>06/08/2021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1C87-87EC-4682-8ED7-6E775CA41E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849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6E13-0754-4588-982D-96EA8C522860}" type="datetimeFigureOut">
              <a:rPr lang="id-ID" smtClean="0"/>
              <a:t>06/08/2021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1C87-87EC-4682-8ED7-6E775CA41E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913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6E13-0754-4588-982D-96EA8C522860}" type="datetimeFigureOut">
              <a:rPr lang="id-ID" smtClean="0"/>
              <a:t>06/08/2021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1C87-87EC-4682-8ED7-6E775CA41E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379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6E13-0754-4588-982D-96EA8C522860}" type="datetimeFigureOut">
              <a:rPr lang="id-ID" smtClean="0"/>
              <a:t>06/08/2021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1C87-87EC-4682-8ED7-6E775CA41E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513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6E13-0754-4588-982D-96EA8C522860}" type="datetimeFigureOut">
              <a:rPr lang="id-ID" smtClean="0"/>
              <a:t>06/08/2021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1C87-87EC-4682-8ED7-6E775CA41E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177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6E13-0754-4588-982D-96EA8C522860}" type="datetimeFigureOut">
              <a:rPr lang="id-ID" smtClean="0"/>
              <a:t>06/08/2021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1C87-87EC-4682-8ED7-6E775CA41E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848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6E13-0754-4588-982D-96EA8C522860}" type="datetimeFigureOut">
              <a:rPr lang="id-ID" smtClean="0"/>
              <a:t>06/08/2021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1C87-87EC-4682-8ED7-6E775CA41E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332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6E13-0754-4588-982D-96EA8C522860}" type="datetimeFigureOut">
              <a:rPr lang="id-ID" smtClean="0"/>
              <a:t>06/08/2021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1C87-87EC-4682-8ED7-6E775CA41E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451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A6E13-0754-4588-982D-96EA8C522860}" type="datetimeFigureOut">
              <a:rPr lang="id-ID" smtClean="0"/>
              <a:t>06/08/2021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51C87-87EC-4682-8ED7-6E775CA41E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2285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ftp/python/3.7.9/python-3.7.9.exe" TargetMode="External"/><Relationship Id="rId2" Type="http://schemas.openxmlformats.org/officeDocument/2006/relationships/hyperlink" Target="https://www.python.org/ftp/python/3.7.9/python-3.7.9-amd64.ex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5E51-971F-418E-8808-97E0B27D6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Installation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02918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4E7E-1B15-4399-964A-FDDC886A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172" y="365125"/>
            <a:ext cx="10515600" cy="1325563"/>
          </a:xfrm>
        </p:spPr>
        <p:txBody>
          <a:bodyPr/>
          <a:lstStyle/>
          <a:p>
            <a:r>
              <a:rPr lang="en-US" b="1" dirty="0" err="1"/>
              <a:t>Cek</a:t>
            </a:r>
            <a:r>
              <a:rPr lang="en-US" b="1" dirty="0"/>
              <a:t> </a:t>
            </a:r>
            <a:r>
              <a:rPr lang="en-US" b="1" dirty="0" err="1"/>
              <a:t>Versi</a:t>
            </a:r>
            <a:r>
              <a:rPr lang="en-US" b="1" dirty="0"/>
              <a:t> Python3 dan </a:t>
            </a:r>
            <a:r>
              <a:rPr lang="en-US" b="1" dirty="0" err="1"/>
              <a:t>Penggunaanya</a:t>
            </a:r>
            <a:endParaRPr lang="id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39FB7-737D-4E65-AACA-5E54F2BB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1" y="1840139"/>
            <a:ext cx="10767786" cy="4351338"/>
          </a:xfrm>
        </p:spPr>
        <p:txBody>
          <a:bodyPr>
            <a:normAutofit/>
          </a:bodyPr>
          <a:lstStyle/>
          <a:p>
            <a:r>
              <a:rPr lang="en-US" dirty="0"/>
              <a:t>Buka </a:t>
            </a:r>
            <a:r>
              <a:rPr lang="en-US" b="1" dirty="0"/>
              <a:t>CMD</a:t>
            </a:r>
            <a:r>
              <a:rPr lang="en-US" dirty="0"/>
              <a:t> &gt; </a:t>
            </a:r>
            <a:r>
              <a:rPr lang="en-US" b="1" dirty="0" err="1"/>
              <a:t>Masukan</a:t>
            </a:r>
            <a:r>
              <a:rPr lang="en-US" b="1" dirty="0"/>
              <a:t> “Python3 --version”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python yang </a:t>
            </a:r>
            <a:r>
              <a:rPr lang="en-US" dirty="0" err="1"/>
              <a:t>sudah</a:t>
            </a:r>
            <a:r>
              <a:rPr lang="en-US" dirty="0"/>
              <a:t> di install.</a:t>
            </a:r>
            <a:endParaRPr lang="en-US" b="1" dirty="0"/>
          </a:p>
          <a:p>
            <a:r>
              <a:rPr lang="en-US" dirty="0" err="1"/>
              <a:t>Buat</a:t>
            </a:r>
            <a:r>
              <a:rPr lang="en-US" dirty="0"/>
              <a:t> program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python pada </a:t>
            </a:r>
            <a:r>
              <a:rPr lang="en-US" b="1" dirty="0"/>
              <a:t>CMD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/>
              <a:t>Terminal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b="1" dirty="0"/>
              <a:t>CMD</a:t>
            </a:r>
            <a:r>
              <a:rPr lang="en-US" dirty="0"/>
              <a:t> &gt; </a:t>
            </a:r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b="1" dirty="0"/>
              <a:t>“Python”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/>
              <a:t>“Python3”</a:t>
            </a:r>
            <a:r>
              <a:rPr lang="en-US" dirty="0"/>
              <a:t> dan </a:t>
            </a:r>
            <a:r>
              <a:rPr lang="en-US" dirty="0" err="1"/>
              <a:t>lanjutkan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program.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855407-CB8B-4044-838E-3AE32E19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" b="54181"/>
          <a:stretch/>
        </p:blipFill>
        <p:spPr>
          <a:xfrm>
            <a:off x="2869615" y="4170816"/>
            <a:ext cx="6452769" cy="232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0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4E7E-1B15-4399-964A-FDDC886A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172" y="365125"/>
            <a:ext cx="10515600" cy="1325563"/>
          </a:xfrm>
        </p:spPr>
        <p:txBody>
          <a:bodyPr/>
          <a:lstStyle/>
          <a:p>
            <a:r>
              <a:rPr lang="en-US" b="1" dirty="0" err="1"/>
              <a:t>Mulai</a:t>
            </a:r>
            <a:r>
              <a:rPr lang="en-US" b="1" dirty="0"/>
              <a:t> </a:t>
            </a:r>
            <a:r>
              <a:rPr lang="en-US" b="1" dirty="0" err="1"/>
              <a:t>Gunakan</a:t>
            </a:r>
            <a:r>
              <a:rPr lang="en-US" b="1" dirty="0"/>
              <a:t> PIP</a:t>
            </a:r>
            <a:endParaRPr lang="id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39FB7-737D-4E65-AACA-5E54F2BB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840139"/>
            <a:ext cx="10524671" cy="4351338"/>
          </a:xfrm>
        </p:spPr>
        <p:txBody>
          <a:bodyPr>
            <a:normAutofit/>
          </a:bodyPr>
          <a:lstStyle/>
          <a:p>
            <a:r>
              <a:rPr lang="en-US" dirty="0" err="1"/>
              <a:t>Gunakan</a:t>
            </a:r>
            <a:r>
              <a:rPr lang="en-US" dirty="0"/>
              <a:t> PIP (Python Package Installer)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package installer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project: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--version </a:t>
            </a:r>
            <a:r>
              <a:rPr lang="en-US" dirty="0"/>
              <a:t>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pip.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--help </a:t>
            </a:r>
            <a:r>
              <a:rPr lang="en-US" dirty="0"/>
              <a:t>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daftar </a:t>
            </a:r>
            <a:r>
              <a:rPr lang="en-US" dirty="0" err="1"/>
              <a:t>perintah</a:t>
            </a:r>
            <a:r>
              <a:rPr lang="en-US" dirty="0"/>
              <a:t>. </a:t>
            </a:r>
          </a:p>
          <a:p>
            <a:r>
              <a:rPr lang="en-US" dirty="0" err="1"/>
              <a:t>Nanti</a:t>
            </a:r>
            <a:r>
              <a:rPr lang="en-US" dirty="0"/>
              <a:t> </a:t>
            </a:r>
            <a:r>
              <a:rPr lang="en-US" dirty="0" err="1"/>
              <a:t>dijelaskan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Training: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paket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installasi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uninstall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paket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/>
              <a:t>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list </a:t>
            </a:r>
            <a:r>
              <a:rPr lang="en-US" dirty="0"/>
              <a:t>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terinstall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1490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4E7E-1B15-4399-964A-FDDC886A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172" y="365125"/>
            <a:ext cx="10515600" cy="1325563"/>
          </a:xfrm>
        </p:spPr>
        <p:txBody>
          <a:bodyPr/>
          <a:lstStyle/>
          <a:p>
            <a:r>
              <a:rPr lang="en-US" b="1" dirty="0" err="1"/>
              <a:t>Gunakan</a:t>
            </a:r>
            <a:r>
              <a:rPr lang="en-US" b="1" dirty="0"/>
              <a:t> Virtual Environment</a:t>
            </a:r>
            <a:endParaRPr lang="id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39FB7-737D-4E65-AACA-5E54F2BB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840139"/>
            <a:ext cx="1052467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Virtual Environment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mengisolasi</a:t>
            </a:r>
            <a:r>
              <a:rPr lang="en-US" dirty="0"/>
              <a:t> package </a:t>
            </a:r>
            <a:r>
              <a:rPr lang="en-US" dirty="0" err="1"/>
              <a:t>atau</a:t>
            </a:r>
            <a:r>
              <a:rPr lang="en-US" dirty="0"/>
              <a:t> library </a:t>
            </a:r>
            <a:r>
              <a:rPr lang="en-US" dirty="0" err="1"/>
              <a:t>atau</a:t>
            </a:r>
            <a:r>
              <a:rPr lang="en-US" dirty="0"/>
              <a:t> dependencies </a:t>
            </a:r>
            <a:r>
              <a:rPr lang="en-US" dirty="0" err="1"/>
              <a:t>dari</a:t>
            </a:r>
            <a:r>
              <a:rPr lang="en-US" dirty="0"/>
              <a:t> python agar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crash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lain. </a:t>
            </a:r>
          </a:p>
          <a:p>
            <a:r>
              <a:rPr lang="en-US" dirty="0" err="1"/>
              <a:t>Kejadian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project yang </a:t>
            </a:r>
            <a:r>
              <a:rPr lang="en-US" dirty="0" err="1"/>
              <a:t>kadang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package yang </a:t>
            </a:r>
            <a:r>
              <a:rPr lang="en-US" dirty="0" err="1"/>
              <a:t>berbeda-beda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versinya</a:t>
            </a:r>
            <a:r>
              <a:rPr lang="en-US" dirty="0"/>
              <a:t>.</a:t>
            </a:r>
          </a:p>
          <a:p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installasi</a:t>
            </a:r>
            <a:r>
              <a:rPr lang="en-US" dirty="0"/>
              <a:t> virtual environment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Buat</a:t>
            </a:r>
            <a:r>
              <a:rPr lang="en-US" dirty="0"/>
              <a:t> Virtual </a:t>
            </a:r>
            <a:r>
              <a:rPr lang="en-US" dirty="0" err="1"/>
              <a:t>Enviroment</a:t>
            </a:r>
            <a:endParaRPr lang="en-US" dirty="0"/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env&gt; -p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lokasi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program python&gt;</a:t>
            </a:r>
          </a:p>
          <a:p>
            <a:r>
              <a:rPr lang="en-US" dirty="0" err="1"/>
              <a:t>Contoh</a:t>
            </a:r>
            <a:endParaRPr lang="en-US" dirty="0"/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-p "C:\Users\widiy\AppData\Local\Programs\Python\Python37"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05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4E7E-1B15-4399-964A-FDDC886A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172" y="365125"/>
            <a:ext cx="10515600" cy="1325563"/>
          </a:xfrm>
        </p:spPr>
        <p:txBody>
          <a:bodyPr/>
          <a:lstStyle/>
          <a:p>
            <a:r>
              <a:rPr lang="en-US" b="1" dirty="0" err="1"/>
              <a:t>Gunakan</a:t>
            </a:r>
            <a:r>
              <a:rPr lang="en-US" b="1" dirty="0"/>
              <a:t> Virtual Environment</a:t>
            </a:r>
            <a:endParaRPr lang="id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39FB7-737D-4E65-AACA-5E54F2BB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840139"/>
            <a:ext cx="10524671" cy="4351338"/>
          </a:xfrm>
        </p:spPr>
        <p:txBody>
          <a:bodyPr>
            <a:normAutofit/>
          </a:bodyPr>
          <a:lstStyle/>
          <a:p>
            <a:r>
              <a:rPr lang="en-US" dirty="0" err="1"/>
              <a:t>Aktifkan</a:t>
            </a:r>
            <a:r>
              <a:rPr lang="en-US" dirty="0"/>
              <a:t> virtual environment pada CMD </a:t>
            </a:r>
            <a:r>
              <a:rPr lang="en-US" dirty="0" err="1"/>
              <a:t>atau</a:t>
            </a:r>
            <a:r>
              <a:rPr lang="en-US" dirty="0"/>
              <a:t> Terminal</a:t>
            </a:r>
          </a:p>
          <a:p>
            <a:pPr lvl="1"/>
            <a:r>
              <a:rPr lang="en-US" dirty="0"/>
              <a:t>Windows</a:t>
            </a:r>
          </a:p>
          <a:p>
            <a:pPr marL="682625" lvl="1" indent="-225425">
              <a:buNone/>
            </a:pP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(Nama Environment)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\Scripts\activate</a:t>
            </a:r>
          </a:p>
          <a:p>
            <a:pPr lvl="1"/>
            <a:r>
              <a:rPr lang="en-US" dirty="0"/>
              <a:t>Linux</a:t>
            </a:r>
          </a:p>
          <a:p>
            <a:pPr marL="682625" lvl="1" indent="-225425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(Nama Environment)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/bin/activate</a:t>
            </a:r>
          </a:p>
          <a:p>
            <a:pPr marL="682625" lvl="1" indent="-225425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Nonaktifkan</a:t>
            </a:r>
            <a:r>
              <a:rPr lang="en-US" dirty="0"/>
              <a:t> virtual environment pada CMD </a:t>
            </a:r>
            <a:r>
              <a:rPr lang="en-US" dirty="0" err="1"/>
              <a:t>atau</a:t>
            </a:r>
            <a:r>
              <a:rPr lang="en-US" dirty="0"/>
              <a:t> Terminal</a:t>
            </a:r>
          </a:p>
          <a:p>
            <a:pPr lvl="1"/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r>
              <a:rPr lang="en-US" dirty="0"/>
              <a:t> pada CMD </a:t>
            </a:r>
            <a:r>
              <a:rPr lang="en-US" dirty="0" err="1"/>
              <a:t>atau</a:t>
            </a:r>
            <a:r>
              <a:rPr lang="en-US" dirty="0"/>
              <a:t> Terminal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pada virtual environment.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2625" lvl="1" indent="-225425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348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4E7E-1B15-4399-964A-FDDC886A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172" y="365125"/>
            <a:ext cx="10515600" cy="1325563"/>
          </a:xfrm>
        </p:spPr>
        <p:txBody>
          <a:bodyPr/>
          <a:lstStyle/>
          <a:p>
            <a:r>
              <a:rPr lang="en-US" b="1" dirty="0" err="1"/>
              <a:t>Gunakan</a:t>
            </a:r>
            <a:r>
              <a:rPr lang="en-US" b="1" dirty="0"/>
              <a:t> Virtual Environment</a:t>
            </a:r>
            <a:endParaRPr lang="id-ID" b="1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B6991DA-1BF0-42C9-8A03-3BF5E8A49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72" y="1828799"/>
            <a:ext cx="9108551" cy="453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00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4E7E-1B15-4399-964A-FDDC886A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172" y="365125"/>
            <a:ext cx="10515600" cy="1325563"/>
          </a:xfrm>
        </p:spPr>
        <p:txBody>
          <a:bodyPr/>
          <a:lstStyle/>
          <a:p>
            <a:r>
              <a:rPr lang="en-US" b="1" dirty="0" err="1"/>
              <a:t>Jalankan</a:t>
            </a:r>
            <a:r>
              <a:rPr lang="en-US" b="1" dirty="0"/>
              <a:t> dan </a:t>
            </a:r>
            <a:r>
              <a:rPr lang="en-US" b="1" dirty="0" err="1"/>
              <a:t>Gunakan</a:t>
            </a:r>
            <a:r>
              <a:rPr lang="en-US" b="1" dirty="0"/>
              <a:t> </a:t>
            </a:r>
            <a:r>
              <a:rPr lang="en-US" b="1" dirty="0" err="1"/>
              <a:t>Jupyter</a:t>
            </a:r>
            <a:r>
              <a:rPr lang="en-US" b="1" dirty="0"/>
              <a:t> Notebook</a:t>
            </a:r>
            <a:endParaRPr lang="id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39FB7-737D-4E65-AACA-5E54F2BB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840138"/>
            <a:ext cx="10524671" cy="4763861"/>
          </a:xfrm>
        </p:spPr>
        <p:txBody>
          <a:bodyPr>
            <a:normAutofit/>
          </a:bodyPr>
          <a:lstStyle/>
          <a:p>
            <a:r>
              <a:rPr lang="en-US" sz="2400" dirty="0"/>
              <a:t>Install </a:t>
            </a:r>
            <a:r>
              <a:rPr lang="en-US" sz="2400" dirty="0" err="1"/>
              <a:t>Jupyter</a:t>
            </a:r>
            <a:r>
              <a:rPr lang="en-US" sz="2400" dirty="0"/>
              <a:t>.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/>
              <a:t>Jalankan</a:t>
            </a:r>
            <a:r>
              <a:rPr lang="en-US" sz="2400" dirty="0"/>
              <a:t> </a:t>
            </a:r>
            <a:r>
              <a:rPr lang="en-US" sz="2400" dirty="0" err="1"/>
              <a:t>Jupyter</a:t>
            </a:r>
            <a:r>
              <a:rPr lang="en-US" sz="2400" dirty="0"/>
              <a:t>-notebook.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-notebook</a:t>
            </a:r>
          </a:p>
          <a:p>
            <a:r>
              <a:rPr lang="en-US" sz="2400" dirty="0" err="1"/>
              <a:t>Cobalah</a:t>
            </a:r>
            <a:r>
              <a:rPr lang="en-US" sz="2400" dirty="0"/>
              <a:t> </a:t>
            </a:r>
            <a:r>
              <a:rPr lang="en-US" sz="2400" dirty="0" err="1"/>
              <a:t>bermain</a:t>
            </a:r>
            <a:r>
              <a:rPr lang="en-US" sz="2400" dirty="0"/>
              <a:t>-main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Jupyter</a:t>
            </a:r>
            <a:r>
              <a:rPr lang="en-US" sz="2400" dirty="0"/>
              <a:t>-notebook!</a:t>
            </a:r>
          </a:p>
          <a:p>
            <a:pPr lvl="1"/>
            <a:r>
              <a:rPr lang="en-US" sz="2000" dirty="0" err="1"/>
              <a:t>Masukan</a:t>
            </a:r>
            <a:r>
              <a:rPr lang="en-US" sz="2000" dirty="0"/>
              <a:t> </a:t>
            </a:r>
            <a:r>
              <a:rPr lang="en-US" sz="2000" dirty="0" err="1"/>
              <a:t>koding</a:t>
            </a:r>
            <a:r>
              <a:rPr lang="en-US" sz="2000" dirty="0"/>
              <a:t> </a:t>
            </a:r>
            <a:r>
              <a:rPr lang="en-US" sz="2000" dirty="0" err="1"/>
              <a:t>dasar</a:t>
            </a:r>
            <a:r>
              <a:rPr lang="en-US" sz="2000" dirty="0"/>
              <a:t> programming</a:t>
            </a:r>
          </a:p>
          <a:p>
            <a:pPr lvl="2"/>
            <a:r>
              <a:rPr lang="en-US" dirty="0" err="1"/>
              <a:t>Aritmatika</a:t>
            </a:r>
            <a:endParaRPr lang="en-US" dirty="0"/>
          </a:p>
          <a:p>
            <a:pPr lvl="2"/>
            <a:r>
              <a:rPr lang="en-US" dirty="0"/>
              <a:t>Looping</a:t>
            </a:r>
          </a:p>
          <a:p>
            <a:pPr lvl="2"/>
            <a:r>
              <a:rPr lang="en-US" dirty="0" err="1"/>
              <a:t>Percabaangan</a:t>
            </a:r>
            <a:endParaRPr lang="en-US" dirty="0"/>
          </a:p>
          <a:p>
            <a:pPr lvl="2"/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komen</a:t>
            </a:r>
            <a:r>
              <a:rPr lang="en-US" dirty="0"/>
              <a:t> dan </a:t>
            </a:r>
            <a:r>
              <a:rPr lang="en-US" dirty="0" err="1"/>
              <a:t>dokumentasi</a:t>
            </a:r>
            <a:r>
              <a:rPr lang="en-US" dirty="0"/>
              <a:t> yang </a:t>
            </a:r>
            <a:r>
              <a:rPr lang="en-US" dirty="0" err="1"/>
              <a:t>rapi</a:t>
            </a:r>
            <a:r>
              <a:rPr lang="en-US" dirty="0"/>
              <a:t> dan lain-lain.</a:t>
            </a:r>
          </a:p>
          <a:p>
            <a:r>
              <a:rPr lang="en-US" sz="2400" dirty="0" err="1"/>
              <a:t>Matikan</a:t>
            </a:r>
            <a:r>
              <a:rPr lang="en-US" sz="2400" dirty="0"/>
              <a:t> </a:t>
            </a:r>
            <a:r>
              <a:rPr lang="en-US" sz="2400" dirty="0" err="1"/>
              <a:t>jupyter</a:t>
            </a:r>
            <a:r>
              <a:rPr lang="en-US" sz="2400" dirty="0"/>
              <a:t>-notebook &gt; </a:t>
            </a:r>
            <a:r>
              <a:rPr lang="en-US" sz="2400" b="1" dirty="0"/>
              <a:t>CTRL + C</a:t>
            </a:r>
            <a:r>
              <a:rPr lang="en-US" sz="2400" dirty="0"/>
              <a:t> pada CMD </a:t>
            </a:r>
            <a:r>
              <a:rPr lang="en-US" sz="2400" dirty="0" err="1"/>
              <a:t>atau</a:t>
            </a:r>
            <a:r>
              <a:rPr lang="en-US" sz="2400" dirty="0"/>
              <a:t> Terminal yang </a:t>
            </a:r>
            <a:r>
              <a:rPr lang="en-US" sz="2400" dirty="0" err="1"/>
              <a:t>sedang</a:t>
            </a:r>
            <a:r>
              <a:rPr lang="en-US" sz="2400" dirty="0"/>
              <a:t> </a:t>
            </a:r>
            <a:r>
              <a:rPr lang="en-US" sz="2400" dirty="0" err="1"/>
              <a:t>aktif</a:t>
            </a:r>
            <a:r>
              <a:rPr lang="en-US" sz="2400" dirty="0"/>
              <a:t> </a:t>
            </a:r>
            <a:r>
              <a:rPr lang="en-US" sz="2400" dirty="0" err="1"/>
              <a:t>menjalankan</a:t>
            </a:r>
            <a:r>
              <a:rPr lang="en-US" sz="2400" dirty="0"/>
              <a:t> </a:t>
            </a:r>
            <a:r>
              <a:rPr lang="en-US" sz="2400" dirty="0" err="1"/>
              <a:t>Jupyter</a:t>
            </a:r>
            <a:r>
              <a:rPr lang="en-US" sz="2400" dirty="0"/>
              <a:t> Notebook.</a:t>
            </a:r>
          </a:p>
        </p:txBody>
      </p:sp>
    </p:spTree>
    <p:extLst>
      <p:ext uri="{BB962C8B-B14F-4D97-AF65-F5344CB8AC3E}">
        <p14:creationId xmlns:p14="http://schemas.microsoft.com/office/powerpoint/2010/main" val="1090681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4E7E-1B15-4399-964A-FDDC886A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172" y="365125"/>
            <a:ext cx="10515600" cy="1325563"/>
          </a:xfrm>
        </p:spPr>
        <p:txBody>
          <a:bodyPr/>
          <a:lstStyle/>
          <a:p>
            <a:r>
              <a:rPr lang="en-US" b="1" dirty="0" err="1"/>
              <a:t>Jalankan</a:t>
            </a:r>
            <a:r>
              <a:rPr lang="en-US" b="1" dirty="0"/>
              <a:t> dan </a:t>
            </a:r>
            <a:r>
              <a:rPr lang="en-US" b="1" dirty="0" err="1"/>
              <a:t>Gunakan</a:t>
            </a:r>
            <a:r>
              <a:rPr lang="en-US" b="1" dirty="0"/>
              <a:t> </a:t>
            </a:r>
            <a:r>
              <a:rPr lang="en-US" b="1" dirty="0" err="1"/>
              <a:t>Jupyter</a:t>
            </a:r>
            <a:r>
              <a:rPr lang="en-US" b="1" dirty="0"/>
              <a:t> Notebook</a:t>
            </a:r>
            <a:endParaRPr lang="id-ID" b="1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198BDC7-2962-461E-BF82-E1113BCB0F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21" b="10080"/>
          <a:stretch/>
        </p:blipFill>
        <p:spPr>
          <a:xfrm>
            <a:off x="809172" y="1828801"/>
            <a:ext cx="7054668" cy="38940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0F9331-E18D-4483-84F2-F632DF04C2A1}"/>
              </a:ext>
            </a:extLst>
          </p:cNvPr>
          <p:cNvSpPr txBox="1">
            <a:spLocks/>
          </p:cNvSpPr>
          <p:nvPr/>
        </p:nvSpPr>
        <p:spPr>
          <a:xfrm>
            <a:off x="8173330" y="1840139"/>
            <a:ext cx="34465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err="1"/>
              <a:t>Simpan</a:t>
            </a:r>
            <a:r>
              <a:rPr lang="en-US" dirty="0"/>
              <a:t>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(Nama file).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ipynb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File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ekstensi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ipynb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2500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5E51-971F-418E-8808-97E0B27D6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Sekian</a:t>
            </a:r>
            <a:r>
              <a:rPr lang="en-US" dirty="0"/>
              <a:t> :)</a:t>
            </a:r>
            <a:br>
              <a:rPr lang="en-US" dirty="0"/>
            </a:br>
            <a:r>
              <a:rPr lang="en-US" sz="4400" dirty="0"/>
              <a:t>Jika </a:t>
            </a:r>
            <a:r>
              <a:rPr lang="en-US" sz="4400" dirty="0" err="1"/>
              <a:t>ada</a:t>
            </a:r>
            <a:r>
              <a:rPr lang="en-US" sz="4400" dirty="0"/>
              <a:t> </a:t>
            </a:r>
            <a:r>
              <a:rPr lang="en-US" sz="4400" dirty="0" err="1"/>
              <a:t>pertanyaan</a:t>
            </a:r>
            <a:r>
              <a:rPr lang="en-US" sz="4400" dirty="0"/>
              <a:t> </a:t>
            </a:r>
            <a:r>
              <a:rPr lang="en-US" sz="4400" dirty="0" err="1"/>
              <a:t>bisa</a:t>
            </a:r>
            <a:r>
              <a:rPr lang="en-US" sz="4400" dirty="0"/>
              <a:t> </a:t>
            </a:r>
            <a:r>
              <a:rPr lang="en-US" sz="4400" dirty="0" err="1"/>
              <a:t>ditanyakan</a:t>
            </a:r>
            <a:r>
              <a:rPr lang="en-US" sz="4400" dirty="0"/>
              <a:t> </a:t>
            </a:r>
            <a:r>
              <a:rPr lang="en-US" sz="4400" dirty="0" err="1"/>
              <a:t>saat</a:t>
            </a:r>
            <a:r>
              <a:rPr lang="en-US" sz="4400" dirty="0"/>
              <a:t> </a:t>
            </a:r>
            <a:r>
              <a:rPr lang="en-US" sz="4400" dirty="0" err="1"/>
              <a:t>sesi</a:t>
            </a:r>
            <a:r>
              <a:rPr lang="en-US" sz="4400" dirty="0"/>
              <a:t> </a:t>
            </a:r>
            <a:r>
              <a:rPr lang="en-US" sz="4400" dirty="0" err="1"/>
              <a:t>ya</a:t>
            </a:r>
            <a:r>
              <a:rPr lang="en-US" sz="4400" dirty="0"/>
              <a:t>..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4230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FDB5-9016-49EC-AFC0-C4D79C47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Goal</a:t>
            </a:r>
            <a:endParaRPr lang="id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2B2BE-525A-4760-B794-9A63C74CA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172" y="1840139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memahami</a:t>
            </a:r>
            <a:r>
              <a:rPr lang="en-US" sz="3600" dirty="0"/>
              <a:t> </a:t>
            </a:r>
            <a:r>
              <a:rPr lang="en-US" sz="3600" dirty="0" err="1"/>
              <a:t>penerapan</a:t>
            </a:r>
            <a:r>
              <a:rPr lang="en-US" sz="3600" dirty="0"/>
              <a:t> python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sebuah</a:t>
            </a:r>
            <a:r>
              <a:rPr lang="en-US" sz="3600" dirty="0"/>
              <a:t> system </a:t>
            </a:r>
            <a:r>
              <a:rPr lang="en-US" sz="3600" dirty="0" err="1"/>
              <a:t>operasi</a:t>
            </a:r>
            <a:r>
              <a:rPr lang="en-US" sz="3600" dirty="0"/>
              <a:t>.</a:t>
            </a:r>
          </a:p>
          <a:p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mulai</a:t>
            </a:r>
            <a:r>
              <a:rPr lang="en-US" sz="3600" dirty="0"/>
              <a:t> </a:t>
            </a:r>
            <a:r>
              <a:rPr lang="en-US" sz="3600" dirty="0" err="1"/>
              <a:t>bekerja</a:t>
            </a:r>
            <a:r>
              <a:rPr lang="en-US" sz="3600" dirty="0"/>
              <a:t> </a:t>
            </a:r>
            <a:r>
              <a:rPr lang="en-US" sz="3600" dirty="0" err="1"/>
              <a:t>menggunakan</a:t>
            </a:r>
            <a:r>
              <a:rPr lang="en-US" sz="3600" dirty="0"/>
              <a:t> python dan tools-</a:t>
            </a:r>
            <a:r>
              <a:rPr lang="en-US" sz="3600" dirty="0" err="1"/>
              <a:t>toolsnya</a:t>
            </a:r>
            <a:r>
              <a:rPr lang="en-US" sz="3600" dirty="0"/>
              <a:t>.</a:t>
            </a:r>
          </a:p>
          <a:p>
            <a:r>
              <a:rPr lang="en-US" sz="3600" dirty="0" err="1"/>
              <a:t>Menjadikan</a:t>
            </a:r>
            <a:r>
              <a:rPr lang="en-US" sz="3600" dirty="0"/>
              <a:t> laptop </a:t>
            </a:r>
            <a:r>
              <a:rPr lang="en-US" sz="3600" dirty="0" err="1"/>
              <a:t>atau</a:t>
            </a:r>
            <a:r>
              <a:rPr lang="en-US" sz="3600" dirty="0"/>
              <a:t> notebook </a:t>
            </a:r>
            <a:r>
              <a:rPr lang="en-US" sz="3600" dirty="0" err="1"/>
              <a:t>masing-masing</a:t>
            </a:r>
            <a:r>
              <a:rPr lang="en-US" sz="3600" dirty="0"/>
              <a:t> </a:t>
            </a:r>
            <a:r>
              <a:rPr lang="en-US" sz="3600" dirty="0" err="1"/>
              <a:t>mejadi</a:t>
            </a:r>
            <a:r>
              <a:rPr lang="en-US" sz="3600" dirty="0"/>
              <a:t> </a:t>
            </a:r>
            <a:r>
              <a:rPr lang="en-US" sz="3600" dirty="0" err="1"/>
              <a:t>workstationnya</a:t>
            </a:r>
            <a:r>
              <a:rPr lang="en-US" sz="3600" dirty="0"/>
              <a:t> </a:t>
            </a:r>
            <a:r>
              <a:rPr lang="en-US" sz="3600" dirty="0" err="1"/>
              <a:t>selama</a:t>
            </a:r>
            <a:r>
              <a:rPr lang="en-US" sz="3600" dirty="0"/>
              <a:t> </a:t>
            </a:r>
            <a:r>
              <a:rPr lang="en-US" sz="3600" dirty="0" err="1"/>
              <a:t>pelatihan</a:t>
            </a:r>
            <a:r>
              <a:rPr lang="en-US" sz="36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888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FDB5-9016-49EC-AFC0-C4D79C47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Opsi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Pemakaian</a:t>
            </a:r>
            <a:r>
              <a:rPr lang="en-US" b="1" dirty="0"/>
              <a:t> Python</a:t>
            </a:r>
            <a:endParaRPr lang="id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2B2BE-525A-4760-B794-9A63C74CA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172" y="1840139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Native (Operating System)</a:t>
            </a:r>
          </a:p>
          <a:p>
            <a:pPr lvl="1"/>
            <a:r>
              <a:rPr lang="en-US" sz="3200" dirty="0"/>
              <a:t>Command Prompt (CMD) + </a:t>
            </a:r>
            <a:r>
              <a:rPr lang="en-US" sz="3200" dirty="0" err="1"/>
              <a:t>Jupyter</a:t>
            </a:r>
            <a:r>
              <a:rPr lang="en-US" sz="3200" dirty="0"/>
              <a:t> Notebook (Windows).</a:t>
            </a:r>
          </a:p>
          <a:p>
            <a:pPr lvl="1"/>
            <a:r>
              <a:rPr lang="en-US" sz="3200" dirty="0"/>
              <a:t>Terminal + </a:t>
            </a:r>
            <a:r>
              <a:rPr lang="en-US" sz="3200" dirty="0" err="1"/>
              <a:t>Jupyter</a:t>
            </a:r>
            <a:r>
              <a:rPr lang="en-US" sz="3200" dirty="0"/>
              <a:t> Notebook (Linux).</a:t>
            </a:r>
          </a:p>
          <a:p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Anaconda</a:t>
            </a:r>
          </a:p>
          <a:p>
            <a:pPr lvl="1"/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Support Windows dan Linux (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dengan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GUI).</a:t>
            </a:r>
          </a:p>
          <a:p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Google </a:t>
            </a:r>
            <a:r>
              <a:rPr lang="en-US" sz="36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Colab</a:t>
            </a:r>
            <a:endParaRPr lang="en-US" sz="3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Online Python IDE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mirip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Jupyter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Notebook.</a:t>
            </a:r>
          </a:p>
        </p:txBody>
      </p:sp>
    </p:spTree>
    <p:extLst>
      <p:ext uri="{BB962C8B-B14F-4D97-AF65-F5344CB8AC3E}">
        <p14:creationId xmlns:p14="http://schemas.microsoft.com/office/powerpoint/2010/main" val="413821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FB35-E367-4B31-B391-09D67686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172" y="365125"/>
            <a:ext cx="10515600" cy="1325563"/>
          </a:xfrm>
        </p:spPr>
        <p:txBody>
          <a:bodyPr/>
          <a:lstStyle/>
          <a:p>
            <a:r>
              <a:rPr lang="en-US" b="1" dirty="0"/>
              <a:t>Download Python</a:t>
            </a:r>
            <a:endParaRPr lang="id-ID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A5F928-6FAB-45AB-B543-542E8713BD82}"/>
              </a:ext>
            </a:extLst>
          </p:cNvPr>
          <p:cNvSpPr txBox="1">
            <a:spLocks/>
          </p:cNvSpPr>
          <p:nvPr/>
        </p:nvSpPr>
        <p:spPr>
          <a:xfrm>
            <a:off x="809172" y="1840139"/>
            <a:ext cx="107296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Windows 7/8/8.1/10 (x64 </a:t>
            </a:r>
            <a:r>
              <a:rPr lang="en-US" dirty="0" err="1"/>
              <a:t>atau</a:t>
            </a:r>
            <a:r>
              <a:rPr lang="en-US" dirty="0"/>
              <a:t> 64bit)</a:t>
            </a:r>
            <a:br>
              <a:rPr lang="en-US" dirty="0"/>
            </a:br>
            <a:r>
              <a:rPr lang="id-ID" dirty="0">
                <a:hlinkClick r:id="rId2"/>
              </a:rPr>
              <a:t>https://www.python.org/ftp/python/3.7.9/python-3.7.9-amd64.exe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Windows 7/8/8.1/10 (x86 </a:t>
            </a:r>
            <a:r>
              <a:rPr lang="en-US" dirty="0" err="1"/>
              <a:t>atau</a:t>
            </a:r>
            <a:r>
              <a:rPr lang="en-US" dirty="0"/>
              <a:t> 32bit)</a:t>
            </a:r>
            <a:br>
              <a:rPr lang="en-US" dirty="0"/>
            </a:br>
            <a:r>
              <a:rPr lang="en-US" dirty="0">
                <a:hlinkClick r:id="rId3"/>
              </a:rPr>
              <a:t>https://www.python.org/ftp/python/3.7.9/python-3.7.9.exe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176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4E7E-1B15-4399-964A-FDDC886A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172" y="365125"/>
            <a:ext cx="10515600" cy="1325563"/>
          </a:xfrm>
        </p:spPr>
        <p:txBody>
          <a:bodyPr/>
          <a:lstStyle/>
          <a:p>
            <a:r>
              <a:rPr lang="en-US" b="1" dirty="0" err="1"/>
              <a:t>Installasi</a:t>
            </a:r>
            <a:r>
              <a:rPr lang="en-US" b="1" dirty="0"/>
              <a:t> Python3 di Windows</a:t>
            </a:r>
            <a:endParaRPr lang="id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39FB7-737D-4E65-AACA-5E54F2BB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172" y="184013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Pada Windows</a:t>
            </a:r>
          </a:p>
          <a:p>
            <a:pPr lvl="1"/>
            <a:r>
              <a:rPr lang="en-US" dirty="0" err="1"/>
              <a:t>Eksekusi</a:t>
            </a:r>
            <a:r>
              <a:rPr lang="en-US" dirty="0"/>
              <a:t> file installer Python yang </a:t>
            </a:r>
            <a:r>
              <a:rPr lang="en-US" dirty="0" err="1"/>
              <a:t>sudah</a:t>
            </a:r>
            <a:r>
              <a:rPr lang="en-US" dirty="0"/>
              <a:t> di download (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i="1" dirty="0"/>
              <a:t>python-3.7.9-amd64.exe</a:t>
            </a:r>
            <a:r>
              <a:rPr lang="en-US" dirty="0"/>
              <a:t>).</a:t>
            </a:r>
          </a:p>
          <a:p>
            <a:pPr lvl="1"/>
            <a:r>
              <a:rPr lang="en-US" dirty="0" err="1"/>
              <a:t>Pilih</a:t>
            </a:r>
            <a:r>
              <a:rPr lang="en-US" dirty="0"/>
              <a:t> install </a:t>
            </a:r>
            <a:r>
              <a:rPr lang="en-US" dirty="0" err="1"/>
              <a:t>dilokasi</a:t>
            </a:r>
            <a:r>
              <a:rPr lang="en-US" dirty="0"/>
              <a:t> default </a:t>
            </a:r>
            <a:r>
              <a:rPr lang="en-US" dirty="0" err="1"/>
              <a:t>atau</a:t>
            </a:r>
            <a:r>
              <a:rPr lang="en-US" dirty="0"/>
              <a:t> custom</a:t>
            </a:r>
          </a:p>
          <a:p>
            <a:pPr lvl="2"/>
            <a:r>
              <a:rPr lang="en-US" b="1" dirty="0" err="1"/>
              <a:t>Lokasi</a:t>
            </a:r>
            <a:r>
              <a:rPr lang="en-US" b="1" dirty="0"/>
              <a:t> Default</a:t>
            </a:r>
          </a:p>
          <a:p>
            <a:pPr marL="1139825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C:\Users\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\AppData\Local\Programs\Python\Python37\</a:t>
            </a:r>
          </a:p>
          <a:p>
            <a:pPr marL="1139825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C:\Users\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\AppData\Local\Programs\Python\Python37\Scripts\</a:t>
            </a:r>
          </a:p>
        </p:txBody>
      </p:sp>
    </p:spTree>
    <p:extLst>
      <p:ext uri="{BB962C8B-B14F-4D97-AF65-F5344CB8AC3E}">
        <p14:creationId xmlns:p14="http://schemas.microsoft.com/office/powerpoint/2010/main" val="116902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4E7E-1B15-4399-964A-FDDC886A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172" y="365125"/>
            <a:ext cx="10515600" cy="1325563"/>
          </a:xfrm>
        </p:spPr>
        <p:txBody>
          <a:bodyPr/>
          <a:lstStyle/>
          <a:p>
            <a:r>
              <a:rPr lang="en-US" b="1" dirty="0" err="1"/>
              <a:t>Installasi</a:t>
            </a:r>
            <a:r>
              <a:rPr lang="en-US" b="1" dirty="0"/>
              <a:t> Python3 di Windows</a:t>
            </a:r>
            <a:endParaRPr lang="id-ID" b="1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BEFFD-9237-4870-A1DC-A94964664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71" y="1842868"/>
            <a:ext cx="7068737" cy="435162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060E7B3-3758-4B3D-8050-7540DDBCD9B5}"/>
              </a:ext>
            </a:extLst>
          </p:cNvPr>
          <p:cNvSpPr txBox="1">
            <a:spLocks/>
          </p:cNvSpPr>
          <p:nvPr/>
        </p:nvSpPr>
        <p:spPr>
          <a:xfrm>
            <a:off x="8069943" y="1840139"/>
            <a:ext cx="34689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</a:rPr>
              <a:t>JANGAN LUPA CENTANG PATH !!!</a:t>
            </a:r>
          </a:p>
          <a:p>
            <a:pPr>
              <a:lnSpc>
                <a:spcPct val="100000"/>
              </a:lnSpc>
            </a:pPr>
            <a:r>
              <a:rPr lang="en-US" dirty="0"/>
              <a:t>Install now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install </a:t>
            </a:r>
            <a:r>
              <a:rPr lang="en-US" dirty="0" err="1"/>
              <a:t>ke</a:t>
            </a:r>
            <a:r>
              <a:rPr lang="en-US" dirty="0"/>
              <a:t> folder </a:t>
            </a:r>
            <a:r>
              <a:rPr lang="en-US" b="1" dirty="0"/>
              <a:t>Default.</a:t>
            </a:r>
          </a:p>
          <a:p>
            <a:pPr>
              <a:lnSpc>
                <a:spcPct val="100000"/>
              </a:lnSpc>
            </a:pPr>
            <a:r>
              <a:rPr lang="en-US" dirty="0"/>
              <a:t>Jika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lupa</a:t>
            </a:r>
            <a:r>
              <a:rPr lang="en-US" dirty="0"/>
              <a:t> </a:t>
            </a:r>
            <a:r>
              <a:rPr lang="en-US" b="1" dirty="0"/>
              <a:t>Sign-Out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/>
              <a:t>Restart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/>
              <a:t>Load Path</a:t>
            </a:r>
          </a:p>
          <a:p>
            <a:endParaRPr lang="en-US" dirty="0"/>
          </a:p>
          <a:p>
            <a:endParaRPr lang="id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419555-58DB-4F20-9149-739FA425678D}"/>
              </a:ext>
            </a:extLst>
          </p:cNvPr>
          <p:cNvSpPr/>
          <p:nvPr/>
        </p:nvSpPr>
        <p:spPr>
          <a:xfrm>
            <a:off x="2692866" y="5788404"/>
            <a:ext cx="1921079" cy="251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548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4E7E-1B15-4399-964A-FDDC886A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172" y="365125"/>
            <a:ext cx="10515600" cy="1325563"/>
          </a:xfrm>
        </p:spPr>
        <p:txBody>
          <a:bodyPr/>
          <a:lstStyle/>
          <a:p>
            <a:r>
              <a:rPr lang="en-US" b="1" dirty="0"/>
              <a:t>[Info] Lokasi Python3 di Windows</a:t>
            </a:r>
            <a:endParaRPr lang="id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39FB7-737D-4E65-AACA-5E54F2BB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172" y="1840139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Lokasi Default Python </a:t>
            </a:r>
          </a:p>
          <a:p>
            <a:pPr marL="682625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C:\Users\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\AppData\Local\Programs\Python\Python37\</a:t>
            </a:r>
          </a:p>
          <a:p>
            <a:r>
              <a:rPr lang="en-US" b="1" dirty="0"/>
              <a:t>Lokasi Default Python Scripts</a:t>
            </a:r>
          </a:p>
          <a:p>
            <a:pPr marL="682625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C:\Users\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\AppData\Local\Programs\Python\Python37\Scripts\</a:t>
            </a:r>
          </a:p>
          <a:p>
            <a:pPr marL="682625" lvl="1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94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4E7E-1B15-4399-964A-FDDC886A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172" y="365125"/>
            <a:ext cx="10515600" cy="1325563"/>
          </a:xfrm>
        </p:spPr>
        <p:txBody>
          <a:bodyPr/>
          <a:lstStyle/>
          <a:p>
            <a:r>
              <a:rPr lang="en-US" b="1" dirty="0"/>
              <a:t>[Info] </a:t>
            </a:r>
            <a:r>
              <a:rPr lang="en-US" b="1" dirty="0" err="1"/>
              <a:t>Apa</a:t>
            </a:r>
            <a:r>
              <a:rPr lang="en-US" b="1" dirty="0"/>
              <a:t> </a:t>
            </a:r>
            <a:r>
              <a:rPr lang="en-US" b="1" dirty="0" err="1"/>
              <a:t>itu</a:t>
            </a:r>
            <a:r>
              <a:rPr lang="en-US" b="1" dirty="0"/>
              <a:t> PATH?</a:t>
            </a:r>
            <a:endParaRPr lang="id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39FB7-737D-4E65-AACA-5E54F2BB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840139"/>
            <a:ext cx="1052467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Path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semacam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pada CMD (</a:t>
            </a:r>
            <a:r>
              <a:rPr lang="en-US" i="1" dirty="0" err="1"/>
              <a:t>Comand</a:t>
            </a:r>
            <a:r>
              <a:rPr lang="en-US" i="1" dirty="0"/>
              <a:t> Prompt</a:t>
            </a:r>
            <a:r>
              <a:rPr lang="en-US" dirty="0"/>
              <a:t>) pada Windows </a:t>
            </a:r>
            <a:r>
              <a:rPr lang="en-US" dirty="0" err="1"/>
              <a:t>atau</a:t>
            </a:r>
            <a:r>
              <a:rPr lang="en-US" dirty="0"/>
              <a:t> Terminal pada Linux.</a:t>
            </a:r>
          </a:p>
          <a:p>
            <a:r>
              <a:rPr lang="en-US" dirty="0"/>
              <a:t>Pada </a:t>
            </a:r>
            <a:r>
              <a:rPr lang="en-US" b="1" dirty="0"/>
              <a:t>Control Panel</a:t>
            </a:r>
            <a:r>
              <a:rPr lang="en-US" dirty="0"/>
              <a:t> &gt; </a:t>
            </a:r>
            <a:r>
              <a:rPr lang="en-US" b="1" dirty="0"/>
              <a:t>System and Security</a:t>
            </a:r>
            <a:r>
              <a:rPr lang="en-US" dirty="0"/>
              <a:t> &gt; </a:t>
            </a:r>
            <a:r>
              <a:rPr lang="en-US" b="1" dirty="0"/>
              <a:t>See the name of this computer </a:t>
            </a:r>
            <a:r>
              <a:rPr lang="en-US" dirty="0" err="1"/>
              <a:t>atau</a:t>
            </a:r>
            <a:r>
              <a:rPr lang="en-US" dirty="0"/>
              <a:t> Pada </a:t>
            </a:r>
            <a:r>
              <a:rPr lang="en-US" b="1" dirty="0"/>
              <a:t>File </a:t>
            </a:r>
            <a:r>
              <a:rPr lang="en-US" b="1" dirty="0" err="1"/>
              <a:t>Exploler</a:t>
            </a:r>
            <a:r>
              <a:rPr lang="en-US" dirty="0"/>
              <a:t> &gt;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pada </a:t>
            </a:r>
            <a:r>
              <a:rPr lang="en-US" b="1" dirty="0"/>
              <a:t>This PC</a:t>
            </a:r>
            <a:r>
              <a:rPr lang="en-US" dirty="0"/>
              <a:t> &gt; </a:t>
            </a:r>
            <a:r>
              <a:rPr lang="en-US" b="1" dirty="0"/>
              <a:t>Properties</a:t>
            </a:r>
            <a:r>
              <a:rPr lang="en-US" dirty="0"/>
              <a:t>.</a:t>
            </a:r>
          </a:p>
          <a:p>
            <a:r>
              <a:rPr lang="en-US" dirty="0" err="1"/>
              <a:t>Jika</a:t>
            </a:r>
            <a:r>
              <a:rPr lang="en-US" dirty="0"/>
              <a:t> Python di install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b="1" dirty="0"/>
              <a:t>Default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oleh user yang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installasi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 </a:t>
            </a:r>
            <a:r>
              <a:rPr lang="en-US" dirty="0" err="1"/>
              <a:t>Maka</a:t>
            </a:r>
            <a:r>
              <a:rPr lang="en-US" dirty="0"/>
              <a:t> Path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tesimpan</a:t>
            </a:r>
            <a:r>
              <a:rPr lang="en-US" dirty="0"/>
              <a:t> 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b="1" dirty="0"/>
              <a:t>User Variable for (USERNAME)</a:t>
            </a:r>
            <a:r>
              <a:rPr lang="en-US" dirty="0"/>
              <a:t>.</a:t>
            </a:r>
          </a:p>
          <a:p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b="1" dirty="0"/>
              <a:t>Custom</a:t>
            </a:r>
            <a:r>
              <a:rPr lang="en-US" dirty="0"/>
              <a:t> dan di install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user. </a:t>
            </a:r>
            <a:r>
              <a:rPr lang="en-US" dirty="0" err="1"/>
              <a:t>Maka</a:t>
            </a:r>
            <a:r>
              <a:rPr lang="en-US" dirty="0"/>
              <a:t> Path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b="1" dirty="0"/>
              <a:t>System Variables</a:t>
            </a:r>
            <a:r>
              <a:rPr lang="en-US" dirty="0"/>
              <a:t>.</a:t>
            </a:r>
            <a:endParaRPr lang="en-US" b="1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45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4E7E-1B15-4399-964A-FDDC886A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172" y="365125"/>
            <a:ext cx="10515600" cy="1325563"/>
          </a:xfrm>
        </p:spPr>
        <p:txBody>
          <a:bodyPr/>
          <a:lstStyle/>
          <a:p>
            <a:r>
              <a:rPr lang="en-US" b="1" dirty="0"/>
              <a:t>[Info] </a:t>
            </a:r>
            <a:r>
              <a:rPr lang="en-US" b="1" dirty="0" err="1"/>
              <a:t>Apa</a:t>
            </a:r>
            <a:r>
              <a:rPr lang="en-US" b="1" dirty="0"/>
              <a:t> </a:t>
            </a:r>
            <a:r>
              <a:rPr lang="en-US" b="1" dirty="0" err="1"/>
              <a:t>itu</a:t>
            </a:r>
            <a:r>
              <a:rPr lang="en-US" b="1" dirty="0"/>
              <a:t> PATH?</a:t>
            </a:r>
            <a:endParaRPr lang="id-ID" b="1" dirty="0"/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EBE39CE-908C-4183-A232-712A1F589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14" y="1828799"/>
            <a:ext cx="7117335" cy="4034971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C0FB6A9-4426-4243-95CB-144FD2DCE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18" y="1828799"/>
            <a:ext cx="4244368" cy="4034969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22F3FA9E-B509-4C7E-9B7B-0A9A0FCF3D94}"/>
              </a:ext>
            </a:extLst>
          </p:cNvPr>
          <p:cNvSpPr/>
          <p:nvPr/>
        </p:nvSpPr>
        <p:spPr>
          <a:xfrm>
            <a:off x="6332722" y="6079886"/>
            <a:ext cx="2616591" cy="562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024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1713</TotalTime>
  <Words>738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Python Installation</vt:lpstr>
      <vt:lpstr>Main Goal</vt:lpstr>
      <vt:lpstr>Opsi dalam Pemakaian Python</vt:lpstr>
      <vt:lpstr>Download Python</vt:lpstr>
      <vt:lpstr>Installasi Python3 di Windows</vt:lpstr>
      <vt:lpstr>Installasi Python3 di Windows</vt:lpstr>
      <vt:lpstr>[Info] Lokasi Python3 di Windows</vt:lpstr>
      <vt:lpstr>[Info] Apa itu PATH?</vt:lpstr>
      <vt:lpstr>[Info] Apa itu PATH?</vt:lpstr>
      <vt:lpstr>Cek Versi Python3 dan Penggunaanya</vt:lpstr>
      <vt:lpstr>Mulai Gunakan PIP</vt:lpstr>
      <vt:lpstr>Gunakan Virtual Environment</vt:lpstr>
      <vt:lpstr>Gunakan Virtual Environment</vt:lpstr>
      <vt:lpstr>Gunakan Virtual Environment</vt:lpstr>
      <vt:lpstr>Jalankan dan Gunakan Jupyter Notebook</vt:lpstr>
      <vt:lpstr>Jalankan dan Gunakan Jupyter Notebook</vt:lpstr>
      <vt:lpstr>Sekian :) Jika ada pertanyaan bisa ditanyakan saat sesi ya..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</dc:title>
  <dc:creator>Rohman Widiyanto</dc:creator>
  <cp:lastModifiedBy>Rohman Widiyanto</cp:lastModifiedBy>
  <cp:revision>109</cp:revision>
  <dcterms:created xsi:type="dcterms:W3CDTF">2019-07-09T02:15:47Z</dcterms:created>
  <dcterms:modified xsi:type="dcterms:W3CDTF">2021-08-06T07:13:52Z</dcterms:modified>
</cp:coreProperties>
</file>