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9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7B75-0AC9-4752-89A1-389411F3224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894569" y="-490355"/>
            <a:ext cx="1670882" cy="167088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68724" y="1764626"/>
            <a:ext cx="3574043" cy="3574043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743895" y="-686814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</a:rPr>
              <a:t>졸업작품 포트폴리오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64173"/>
            <a:ext cx="6858000" cy="1379802"/>
          </a:xfrm>
        </p:spPr>
        <p:txBody>
          <a:bodyPr/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20202269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노연건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컴퓨터정보공학과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(PB)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7266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75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1173223" y="1692424"/>
            <a:ext cx="2545732" cy="4395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911" y="1679919"/>
            <a:ext cx="451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 to Firebase </a:t>
            </a:r>
            <a:r>
              <a:rPr lang="ko-KR" altLang="en-US" dirty="0"/>
              <a:t>버튼을 클릭하면 자동으로 파이어베이스 콘솔 창으로 이동 됩니다</a:t>
            </a:r>
            <a:r>
              <a:rPr lang="en-US" altLang="ko-KR" dirty="0"/>
              <a:t>. </a:t>
            </a:r>
            <a:r>
              <a:rPr lang="ko-KR" altLang="en-US" dirty="0"/>
              <a:t>여기서 안드로이드 스튜디오의 프로젝트와 연결할 프로젝트를 선택하거나</a:t>
            </a:r>
            <a:r>
              <a:rPr lang="en-US" altLang="ko-KR" dirty="0"/>
              <a:t>, </a:t>
            </a:r>
            <a:r>
              <a:rPr lang="ko-KR" altLang="en-US" dirty="0"/>
              <a:t>새로 생성하면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0186" y="5191897"/>
            <a:ext cx="1835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파이어베이스 콘솔 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" y="2727848"/>
            <a:ext cx="4163536" cy="23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767820" y="1570531"/>
            <a:ext cx="2624540" cy="3531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6228" y="2024239"/>
            <a:ext cx="451615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프로젝트를 생성하려면 프로젝트 생성 버튼을 클릭한 후</a:t>
            </a:r>
            <a:r>
              <a:rPr lang="en-US" altLang="ko-KR" dirty="0"/>
              <a:t>, </a:t>
            </a:r>
            <a:r>
              <a:rPr lang="ko-KR" altLang="en-US" dirty="0"/>
              <a:t>나타나는 창에서 프로젝트 이름을 입력하고 계속 버튼을 클릭하면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7323" y="4692161"/>
            <a:ext cx="244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파이어베이스 프로젝트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0" y="2144127"/>
            <a:ext cx="3299435" cy="24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751409" y="1472262"/>
            <a:ext cx="2891157" cy="3713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1680" y="1876944"/>
            <a:ext cx="45161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이름을 입력한 후 계속 버튼을 클릭하면 위와 같은 창이 나타납니다</a:t>
            </a:r>
            <a:r>
              <a:rPr lang="en-US" altLang="ko-KR" dirty="0"/>
              <a:t>. </a:t>
            </a:r>
            <a:r>
              <a:rPr lang="ko-KR" altLang="en-US" dirty="0" smtClean="0"/>
              <a:t>지금은 </a:t>
            </a:r>
            <a:r>
              <a:rPr lang="ko-KR" altLang="en-US" dirty="0"/>
              <a:t>구글 </a:t>
            </a:r>
            <a:r>
              <a:rPr lang="ko-KR" altLang="en-US" dirty="0" err="1"/>
              <a:t>애널리틱스를</a:t>
            </a:r>
            <a:r>
              <a:rPr lang="ko-KR" altLang="en-US" dirty="0"/>
              <a:t> </a:t>
            </a:r>
            <a:r>
              <a:rPr lang="ko-KR" altLang="en-US" dirty="0" err="1"/>
              <a:t>사용할것이기</a:t>
            </a:r>
            <a:r>
              <a:rPr lang="ko-KR" altLang="en-US" dirty="0"/>
              <a:t> 때문에 그냥 계속 버튼을 클릭해주도록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7660" y="4842202"/>
            <a:ext cx="2380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파이어베이스 프로젝트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0" y="2003305"/>
            <a:ext cx="3540433" cy="26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556219" y="2158903"/>
            <a:ext cx="3022409" cy="3259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267" y="1876944"/>
            <a:ext cx="38600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계속 버튼을 클릭하면 </a:t>
            </a:r>
            <a:r>
              <a:rPr lang="en-US" altLang="ko-KR" dirty="0"/>
              <a:t>Google </a:t>
            </a:r>
            <a:r>
              <a:rPr lang="ko-KR" altLang="en-US" dirty="0" err="1"/>
              <a:t>애널리틱스</a:t>
            </a:r>
            <a:r>
              <a:rPr lang="ko-KR" altLang="en-US" dirty="0"/>
              <a:t> 구성이란 창이 나타납니다</a:t>
            </a:r>
            <a:r>
              <a:rPr lang="en-US" altLang="ko-KR" dirty="0"/>
              <a:t>. </a:t>
            </a:r>
            <a:r>
              <a:rPr lang="ko-KR" altLang="en-US" dirty="0"/>
              <a:t>이제 하단의 프로젝트 만들기 버튼을 클릭해주세요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558" y="1941551"/>
            <a:ext cx="2366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파이어베이스 프로젝트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9" y="2361878"/>
            <a:ext cx="2899709" cy="28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3295222" y="1853943"/>
            <a:ext cx="2275553" cy="2681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4711" y="4520879"/>
            <a:ext cx="39984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만들기 버튼을 클릭하면 위와 같은 식으로 프로젝트 생성 중</a:t>
            </a:r>
            <a:r>
              <a:rPr lang="en-US" altLang="ko-KR" dirty="0"/>
              <a:t>... </a:t>
            </a:r>
            <a:r>
              <a:rPr lang="ko-KR" altLang="en-US" dirty="0"/>
              <a:t>이란 창이 나타납니다</a:t>
            </a:r>
            <a:r>
              <a:rPr lang="en-US" altLang="ko-KR" dirty="0"/>
              <a:t>. </a:t>
            </a:r>
            <a:r>
              <a:rPr lang="ko-KR" altLang="en-US" dirty="0"/>
              <a:t>잠시만 기다리면 프로젝트 생성이 완료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8753" y="1733363"/>
            <a:ext cx="23524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파이어베이스 프로젝트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89" y="2163746"/>
            <a:ext cx="2330454" cy="20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3381374" y="100701"/>
            <a:ext cx="2275530" cy="8174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0554" y="1651075"/>
            <a:ext cx="45161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프로젝트의 생성이 완료되면 </a:t>
            </a:r>
            <a:r>
              <a:rPr lang="en-US" altLang="ko-KR" dirty="0"/>
              <a:t>Firebase</a:t>
            </a:r>
            <a:r>
              <a:rPr lang="ko-KR" altLang="en-US" dirty="0"/>
              <a:t>에 </a:t>
            </a:r>
            <a:r>
              <a:rPr lang="en-US" altLang="ko-KR" dirty="0"/>
              <a:t>Firebase Android </a:t>
            </a:r>
            <a:r>
              <a:rPr lang="ko-KR" altLang="en-US" dirty="0"/>
              <a:t>앱이 생성되었습니다</a:t>
            </a:r>
            <a:r>
              <a:rPr lang="en-US" altLang="ko-KR" dirty="0"/>
              <a:t>. </a:t>
            </a:r>
            <a:r>
              <a:rPr lang="ko-KR" altLang="en-US" dirty="0"/>
              <a:t>라는 창이 나타납니다</a:t>
            </a:r>
            <a:r>
              <a:rPr lang="en-US" altLang="ko-KR" dirty="0"/>
              <a:t>. </a:t>
            </a:r>
            <a:r>
              <a:rPr lang="ko-KR" altLang="en-US" dirty="0"/>
              <a:t>여기서 연결 버튼을 클릭하면 자동으로 프로젝트와 파이어베이스간의 연동이 이루어지게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app </a:t>
            </a:r>
            <a:r>
              <a:rPr lang="ko-KR" altLang="en-US" dirty="0"/>
              <a:t>폴더에 들어가 보면 자동으로 </a:t>
            </a:r>
            <a:r>
              <a:rPr lang="en-US" altLang="ko-KR" dirty="0"/>
              <a:t>google-</a:t>
            </a:r>
            <a:r>
              <a:rPr lang="en-US" altLang="ko-KR" dirty="0" err="1"/>
              <a:t>services.json</a:t>
            </a:r>
            <a:r>
              <a:rPr lang="en-US" altLang="ko-KR" dirty="0"/>
              <a:t> </a:t>
            </a:r>
            <a:r>
              <a:rPr lang="ko-KR" altLang="en-US" dirty="0"/>
              <a:t>파일이 생성되었음을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748" y="2707459"/>
            <a:ext cx="2059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파이어베이스 연동 완료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8" y="3137726"/>
            <a:ext cx="2523906" cy="1984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00" y="3220043"/>
            <a:ext cx="3141788" cy="18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1123804" y="1640335"/>
            <a:ext cx="2505875" cy="38879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0715" y="1953947"/>
            <a:ext cx="451615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프로젝트와 파이어베이스간의 연동이 정상적으로 이루어졌다면</a:t>
            </a:r>
            <a:r>
              <a:rPr lang="en-US" altLang="ko-KR" dirty="0"/>
              <a:t>, Connect your app to Firebase </a:t>
            </a:r>
            <a:r>
              <a:rPr lang="ko-KR" altLang="en-US" dirty="0"/>
              <a:t>밑에 </a:t>
            </a:r>
            <a:r>
              <a:rPr lang="en-US" altLang="ko-KR" dirty="0"/>
              <a:t>Connected</a:t>
            </a:r>
            <a:r>
              <a:rPr lang="ko-KR" altLang="en-US" dirty="0"/>
              <a:t>란 글씨가 나타납니다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Add </a:t>
            </a:r>
            <a:r>
              <a:rPr lang="en-US" altLang="ko-KR" dirty="0"/>
              <a:t>Analytics to your app </a:t>
            </a:r>
            <a:r>
              <a:rPr lang="ko-KR" altLang="en-US" dirty="0" smtClean="0"/>
              <a:t>밑에 있는</a:t>
            </a:r>
            <a:r>
              <a:rPr lang="ko-KR" altLang="en-US" dirty="0"/>
              <a:t> </a:t>
            </a:r>
            <a:r>
              <a:rPr lang="en-US" altLang="ko-KR" dirty="0"/>
              <a:t>Add Analytics to your app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클릭하게 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파이어베이스 관련 </a:t>
            </a:r>
            <a:r>
              <a:rPr lang="ko-KR" altLang="en-US" dirty="0" err="1"/>
              <a:t>플러그인을</a:t>
            </a:r>
            <a:r>
              <a:rPr lang="ko-KR" altLang="en-US" dirty="0"/>
              <a:t> 설치해 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8999" y="4873958"/>
            <a:ext cx="20243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Analytics to your 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8" y="2455037"/>
            <a:ext cx="3611475" cy="22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1095903" y="2017244"/>
            <a:ext cx="2819943" cy="329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3191" y="1863822"/>
            <a:ext cx="451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Analytics to your app </a:t>
            </a:r>
            <a:r>
              <a:rPr lang="ko-KR" altLang="en-US" dirty="0"/>
              <a:t>버튼을 클릭하면 </a:t>
            </a:r>
            <a:r>
              <a:rPr lang="en-US" altLang="ko-KR" dirty="0"/>
              <a:t>Add Analytics to your app </a:t>
            </a:r>
            <a:r>
              <a:rPr lang="ko-KR" altLang="en-US" dirty="0"/>
              <a:t>창이 나타납니다</a:t>
            </a:r>
            <a:r>
              <a:rPr lang="en-US" altLang="ko-KR" dirty="0"/>
              <a:t>. </a:t>
            </a:r>
            <a:r>
              <a:rPr lang="ko-KR" altLang="en-US" dirty="0"/>
              <a:t>여기서 설치할 라이브러리</a:t>
            </a:r>
            <a:r>
              <a:rPr lang="en-US" altLang="ko-KR" dirty="0"/>
              <a:t>, </a:t>
            </a:r>
            <a:r>
              <a:rPr lang="ko-KR" altLang="en-US" dirty="0" err="1"/>
              <a:t>플러그인을</a:t>
            </a:r>
            <a:r>
              <a:rPr lang="ko-KR" altLang="en-US" dirty="0"/>
              <a:t> 확인할 수 있으며</a:t>
            </a:r>
            <a:r>
              <a:rPr lang="en-US" altLang="ko-KR" dirty="0"/>
              <a:t>, Accept Changes </a:t>
            </a:r>
            <a:r>
              <a:rPr lang="ko-KR" altLang="en-US" dirty="0"/>
              <a:t>버튼을 클릭하여 이를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9061" y="5097618"/>
            <a:ext cx="14030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Accept Changes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1" y="2390341"/>
            <a:ext cx="2906229" cy="25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4008957" y="1006887"/>
            <a:ext cx="5686475" cy="5686475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244674"/>
            <a:ext cx="5353777" cy="304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76888" y="2728251"/>
            <a:ext cx="2890794" cy="56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감사합니다 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0674" y="2286219"/>
            <a:ext cx="5637243" cy="442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  <a:alpha val="26000"/>
                  </a:schemeClr>
                </a:solidFill>
                <a:latin typeface="+mj-ea"/>
              </a:rPr>
              <a:t>THANK</a:t>
            </a:r>
          </a:p>
          <a:p>
            <a:pPr algn="l"/>
            <a:r>
              <a:rPr lang="en-US" altLang="ko-KR" sz="8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  <a:alpha val="26000"/>
                  </a:schemeClr>
                </a:solidFill>
                <a:latin typeface="+mj-ea"/>
              </a:rPr>
              <a:t>YOU.</a:t>
            </a:r>
            <a:endParaRPr lang="ko-KR" altLang="en-US" sz="8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  <a:alpha val="26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710566" y="77499"/>
            <a:ext cx="5482397" cy="548239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415869" y="1500750"/>
            <a:ext cx="2461923" cy="21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spc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CONTENTS</a:t>
            </a:r>
            <a:endParaRPr lang="ko-KR" altLang="en-US" sz="1100" spc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77493" y="758625"/>
            <a:ext cx="1548541" cy="80970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목차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55109" y="1793240"/>
            <a:ext cx="4837854" cy="1689109"/>
          </a:xfrm>
        </p:spPr>
        <p:txBody>
          <a:bodyPr>
            <a:normAutofit/>
          </a:bodyPr>
          <a:lstStyle/>
          <a:p>
            <a:pPr algn="l">
              <a:lnSpc>
                <a:spcPct val="2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파이어베이스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?!</a:t>
            </a:r>
          </a:p>
          <a:p>
            <a:pPr algn="l">
              <a:lnSpc>
                <a:spcPct val="25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안드로이드 스튜디오와 파이어베이스 연동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867840" y="2502451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What?!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456941" y="3294574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07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6150" y="2354825"/>
            <a:ext cx="4312664" cy="563237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파이어베이스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?!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1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+mj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6392260" y="3093503"/>
            <a:ext cx="2242828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What?!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9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88811" y="1171165"/>
            <a:ext cx="3162834" cy="360044"/>
          </a:xfrm>
        </p:spPr>
        <p:txBody>
          <a:bodyPr>
            <a:normAutofit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파이어베이스</a:t>
            </a:r>
            <a:r>
              <a:rPr lang="en-US" altLang="ko-KR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?!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618762" y="166825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2335017" y="2170797"/>
            <a:ext cx="4641199" cy="2556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 latinLnBrk="0"/>
            <a:r>
              <a:rPr lang="en-US" altLang="ko-KR" sz="1600" b="1" dirty="0">
                <a:latin typeface="+mn-ea"/>
              </a:rPr>
              <a:t>Firebase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  <a:r>
              <a:rPr lang="ko-KR" altLang="en-US" sz="1600" b="1" dirty="0" smtClean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  <a:p>
            <a:pPr algn="l" fontAlgn="base" latinLnBrk="0"/>
            <a:r>
              <a:rPr lang="ko-KR" altLang="en-US" sz="1400" dirty="0" smtClean="0">
                <a:latin typeface="+mn-ea"/>
              </a:rPr>
              <a:t>구글이 </a:t>
            </a:r>
            <a:r>
              <a:rPr lang="ko-KR" altLang="en-US" sz="1400" dirty="0">
                <a:latin typeface="+mn-ea"/>
              </a:rPr>
              <a:t>운영하고 있는 서비스로 직접 서버를 설계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 하지 않고도 안드로이드나 </a:t>
            </a:r>
            <a:r>
              <a:rPr lang="en-US" altLang="ko-KR" sz="1400" dirty="0" err="1">
                <a:latin typeface="+mn-ea"/>
              </a:rPr>
              <a:t>ios</a:t>
            </a:r>
            <a:r>
              <a:rPr lang="ko-KR" altLang="en-US" sz="1400" dirty="0">
                <a:latin typeface="+mn-ea"/>
              </a:rPr>
              <a:t>앱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또는 웹에서 </a:t>
            </a:r>
            <a:r>
              <a:rPr lang="ko-KR" altLang="en-US" sz="1400" dirty="0" err="1">
                <a:latin typeface="+mn-ea"/>
              </a:rPr>
              <a:t>애널리틱스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데이터베이스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스토리지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오류 </a:t>
            </a:r>
            <a:r>
              <a:rPr lang="ko-KR" altLang="en-US" sz="1400" dirty="0" smtClean="0">
                <a:latin typeface="+mn-ea"/>
              </a:rPr>
              <a:t>보고 등의 </a:t>
            </a:r>
            <a:r>
              <a:rPr lang="ko-KR" altLang="en-US" sz="1400" dirty="0">
                <a:latin typeface="+mn-ea"/>
              </a:rPr>
              <a:t>기능을 간편하게 사용할 수 있게 도와줍니다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algn="l" fontAlgn="base" latinLnBrk="0"/>
            <a:endParaRPr lang="en-US" altLang="ko-KR" sz="1400" dirty="0">
              <a:latin typeface="+mn-ea"/>
            </a:endParaRPr>
          </a:p>
          <a:p>
            <a:pPr algn="l" fontAlgn="base" latinLnBrk="0"/>
            <a:r>
              <a:rPr lang="ko-KR" altLang="en-US" sz="1400" dirty="0" smtClean="0">
                <a:latin typeface="+mn-ea"/>
              </a:rPr>
              <a:t>이번 발표에선 </a:t>
            </a:r>
            <a:r>
              <a:rPr lang="ko-KR" altLang="en-US" sz="1400" dirty="0">
                <a:latin typeface="+mn-ea"/>
              </a:rPr>
              <a:t>한 번 이 파이어베이스란 서비스를 안드로이드 스튜디오의 프로젝트와 연동 하는 방법에 대해서 알아보려고 합니다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3" y="3588816"/>
            <a:ext cx="1697777" cy="1697777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파이어베이스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?!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-157537" y="630506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What?!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81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91386" y="-53743"/>
            <a:ext cx="6401096" cy="5894562"/>
          </a:xfrm>
          <a:prstGeom prst="parallelogram">
            <a:avLst>
              <a:gd name="adj" fmla="val 26241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6150" y="1263757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88371" y="-1813348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56150" y="1926523"/>
            <a:ext cx="6318048" cy="99154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안드로이드 스튜디오와 파이어베이스 연동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3828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74255" y="5109199"/>
            <a:ext cx="915627" cy="915627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17539" y="2371025"/>
            <a:ext cx="1548541" cy="80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2</a:t>
            </a:r>
            <a:endParaRPr lang="ko-KR" altLang="en-US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+mj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10475" y="3015643"/>
            <a:ext cx="49335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6142534" y="3093503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5" y="3625236"/>
            <a:ext cx="4013454" cy="17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1336148" y="2102995"/>
            <a:ext cx="2135926" cy="4309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4" y="3305484"/>
            <a:ext cx="3994275" cy="1904062"/>
          </a:xfrm>
          <a:prstGeom prst="rect">
            <a:avLst/>
          </a:prstGeom>
        </p:spPr>
      </p:pic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0553" y="1701398"/>
            <a:ext cx="415271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파이어베이스를 안드로이드 스튜디오의 프로젝트와 연동할 때 직접 </a:t>
            </a:r>
            <a:r>
              <a:rPr lang="en-US" altLang="ko-KR" dirty="0"/>
              <a:t>firebase </a:t>
            </a:r>
            <a:r>
              <a:rPr lang="ko-KR" altLang="en-US" dirty="0"/>
              <a:t>콘솔로 이동하여 프로젝트를 생성하고</a:t>
            </a:r>
            <a:r>
              <a:rPr lang="en-US" altLang="ko-KR" dirty="0"/>
              <a:t>, </a:t>
            </a:r>
            <a:r>
              <a:rPr lang="ko-KR" altLang="en-US" dirty="0"/>
              <a:t>프로젝트에 직접 구성 </a:t>
            </a:r>
            <a:r>
              <a:rPr lang="ko-KR" altLang="en-US" dirty="0" smtClean="0"/>
              <a:t>파일 등을 </a:t>
            </a:r>
            <a:r>
              <a:rPr lang="ko-KR" altLang="en-US" dirty="0"/>
              <a:t>설치하여 연동할 수도 있지만</a:t>
            </a:r>
            <a:r>
              <a:rPr lang="en-US" altLang="ko-KR" dirty="0"/>
              <a:t>, </a:t>
            </a:r>
            <a:r>
              <a:rPr lang="ko-KR" altLang="en-US" dirty="0"/>
              <a:t>안드로이드 스튜디오의 </a:t>
            </a:r>
            <a:r>
              <a:rPr lang="en-US" altLang="ko-KR" dirty="0"/>
              <a:t>firebase assistant</a:t>
            </a:r>
            <a:r>
              <a:rPr lang="ko-KR" altLang="en-US" dirty="0"/>
              <a:t>를 이용하면 쉽게 연동할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3684" y="2767594"/>
            <a:ext cx="14030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Tools -&gt; Firebase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4" y="3185435"/>
            <a:ext cx="40205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assistant</a:t>
            </a:r>
            <a:r>
              <a:rPr lang="ko-KR" altLang="en-US" dirty="0"/>
              <a:t>는 안드로이드 스튜디오에서 </a:t>
            </a:r>
            <a:r>
              <a:rPr lang="en-US" altLang="ko-KR" dirty="0"/>
              <a:t>Tools</a:t>
            </a:r>
            <a:r>
              <a:rPr lang="ko-KR" altLang="en-US" dirty="0"/>
              <a:t>버튼을 클릭한 후 </a:t>
            </a:r>
            <a:r>
              <a:rPr lang="en-US" altLang="ko-KR" dirty="0"/>
              <a:t>Firebase </a:t>
            </a:r>
            <a:r>
              <a:rPr lang="ko-KR" altLang="en-US" dirty="0"/>
              <a:t>버튼을 클릭하여 열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2968" y="2053974"/>
            <a:ext cx="2961658" cy="3155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4527" y="2026986"/>
            <a:ext cx="381580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</a:t>
            </a:r>
            <a:r>
              <a:rPr lang="ko-KR" altLang="en-US" dirty="0"/>
              <a:t>버튼을 클릭하면 </a:t>
            </a:r>
            <a:r>
              <a:rPr lang="en-US" altLang="ko-KR" dirty="0"/>
              <a:t>firebase assistant </a:t>
            </a:r>
            <a:r>
              <a:rPr lang="ko-KR" altLang="en-US" dirty="0"/>
              <a:t>창이 나타납니다</a:t>
            </a:r>
            <a:r>
              <a:rPr lang="en-US" altLang="ko-KR" dirty="0"/>
              <a:t>. </a:t>
            </a:r>
            <a:r>
              <a:rPr lang="ko-KR" altLang="en-US" dirty="0"/>
              <a:t>여기서 파이어베이스에서 지원하는 기능 중 일단 아무거나 클릭해서 연동을 할 수 있습니다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지금은 </a:t>
            </a:r>
            <a:r>
              <a:rPr lang="ko-KR" altLang="en-US" dirty="0"/>
              <a:t>예로 </a:t>
            </a:r>
            <a:r>
              <a:rPr lang="en-US" altLang="ko-KR" dirty="0"/>
              <a:t>Analytics</a:t>
            </a:r>
            <a:r>
              <a:rPr lang="ko-KR" altLang="en-US" dirty="0"/>
              <a:t>를 선택하여 파이어베이스와의 연동을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9213" y="5209141"/>
            <a:ext cx="15119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Assistant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5" y="2196562"/>
            <a:ext cx="2690888" cy="28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4429" y="-32275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2836" y="1779940"/>
            <a:ext cx="1941253" cy="3441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2234" y="2072783"/>
            <a:ext cx="40064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기능을 클릭하면 밑에 파란색 글씨가 나타나게 되는데 그 파란 글씨를 클릭하면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7791" y="5188030"/>
            <a:ext cx="19121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and Analytics event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13" y="1927573"/>
            <a:ext cx="1626723" cy="31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8170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4598" y="1660156"/>
            <a:ext cx="2373792" cy="34152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1162" y="1214773"/>
            <a:ext cx="4025210" cy="3600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</a:rPr>
              <a:t>안드로이드 스튜디오와 파이어베이스 연동하기</a:t>
            </a:r>
            <a:endParaRPr lang="ko-KR" altLang="en-US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0121" y="261869"/>
            <a:ext cx="4329792" cy="36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안드로이드 스튜디오와 파이어베이스 연동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50567" y="1574817"/>
            <a:ext cx="37623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088740" y="630555"/>
            <a:ext cx="2492554" cy="27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Android studio &amp; Firebase</a:t>
            </a:r>
            <a:endParaRPr lang="ko-KR" altLang="en-US" sz="1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8274" y="1950864"/>
            <a:ext cx="3982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글씨를 클릭하면 이런 창이 나타납니다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Connect your app to Firebase</a:t>
            </a:r>
            <a:r>
              <a:rPr lang="ko-KR" altLang="en-US" dirty="0"/>
              <a:t>의 </a:t>
            </a:r>
            <a:r>
              <a:rPr lang="en-US" altLang="ko-KR" dirty="0"/>
              <a:t>Connect to Firebase </a:t>
            </a:r>
            <a:r>
              <a:rPr lang="ko-KR" altLang="en-US" dirty="0"/>
              <a:t>버튼을 클릭하여 프로젝트와 파이어베이스와의 연동을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31131" y="5116831"/>
            <a:ext cx="1766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 to Firebase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8" y="1800878"/>
            <a:ext cx="2101890" cy="31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631</Words>
  <Application>Microsoft Office PowerPoint</Application>
  <PresentationFormat>화면 슬라이드 쇼(16:10)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Calibri</vt:lpstr>
      <vt:lpstr>맑은 고딕</vt:lpstr>
      <vt:lpstr>Arial</vt:lpstr>
      <vt:lpstr>Calibri Light</vt:lpstr>
      <vt:lpstr>Office 테마</vt:lpstr>
      <vt:lpstr>졸업작품 포트폴리오</vt:lpstr>
      <vt:lpstr>목차</vt:lpstr>
      <vt:lpstr>파이어베이스?!</vt:lpstr>
      <vt:lpstr>PowerPoint 프레젠테이션</vt:lpstr>
      <vt:lpstr>안드로이드 스튜디오와 파이어베이스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피피티 템플릿</dc:title>
  <dc:creator>duck</dc:creator>
  <cp:lastModifiedBy>user</cp:lastModifiedBy>
  <cp:revision>49</cp:revision>
  <dcterms:created xsi:type="dcterms:W3CDTF">2020-06-01T02:58:57Z</dcterms:created>
  <dcterms:modified xsi:type="dcterms:W3CDTF">2022-12-12T12:27:19Z</dcterms:modified>
</cp:coreProperties>
</file>