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3FB8-1CAA-4DDE-9E7C-29E841C042E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889EB-A796-4959-94C0-CCDA4223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homepage of the website. I wanted to keep everything similar to the original website as that design is nice. I changed the media space here to remove the video. I also moved these icons here up and the vehicles below, that’s cut off down there.  I also made the logo in the header a bit bigger and added a “My Toyota” button to the menu instead of having that hidden in the “hamburger menu”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889EB-A796-4959-94C0-CCDA422371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8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go to Toyota’s website and scroll down a little you’ll see an image that’s similar to this. Same mood and everything. I thought, huh, that would work on a billboard, the big text and the logo in the corner. So, I took that concept and applied it to this photo. Ducking the text behind the car and the driver and a little bit of drop shadow to make it readable against the light </a:t>
            </a:r>
            <a:r>
              <a:rPr lang="en-US"/>
              <a:t>gray sky.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889EB-A796-4959-94C0-CCDA422371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completely changed this. I kept the header the same and changed this to look more like a marketplace that most customers are familiar with. I took the car slides from the homepage and built out the filtering on the side.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889EB-A796-4959-94C0-CCDA42237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short, I didn’t like their current build page and so I fixed it. The only thing I could have done differently here is pad out that right side with more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889EB-A796-4959-94C0-CCDA42237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4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page, I scaled everything to fill some of the negative space that made the website feel a bit empty. It’s mostly the same as it was, just removing some filler text that can be found in the brochure.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889EB-A796-4959-94C0-CCDA422371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Their app right now is not too dissimilar to this look. Having the start, lock and unlock on their vehicle page. I decided I would just put that all into a dashboard with pertinent information displayed with [read list]. The app has a uniform design, white backgrounds and not too much going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889EB-A796-4959-94C0-CCDA422371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big part of buying a car is paying for it. So, here’s a page to view that progress. I should have made a “make payment” button on there now that I think about it. It still looks decent though.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889EB-A796-4959-94C0-CCDA422371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really much happening here. Just a map to show where you are and it would work when you press the button it sends a message to Toyota that you need help with your location, and it starts a phone call.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889EB-A796-4959-94C0-CCDA42237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9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here was to provide a place for owners to schedule service when needed. In this case, my fictional Camry needs it’s oil changed and I selected the dealer, the type of service and the car I want to pick from my garage, this implying I have more than 1 car.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889EB-A796-4959-94C0-CCDA422371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6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one here on the left I thought, keep it simple. So, I overlayed the logo onto this picture I found. No real information it but it makes for a little ad. </a:t>
            </a:r>
          </a:p>
          <a:p>
            <a:endParaRPr lang="en-US" dirty="0"/>
          </a:p>
          <a:p>
            <a:r>
              <a:rPr lang="en-US" dirty="0"/>
              <a:t>The top one on the right is a typical banner ad, advertising for the </a:t>
            </a:r>
            <a:r>
              <a:rPr lang="en-US" dirty="0" err="1"/>
              <a:t>Toyotathon</a:t>
            </a:r>
            <a:r>
              <a:rPr lang="en-US" dirty="0"/>
              <a:t> and showing the fleet of Toyotas</a:t>
            </a:r>
          </a:p>
          <a:p>
            <a:endParaRPr lang="en-US" dirty="0"/>
          </a:p>
          <a:p>
            <a:r>
              <a:rPr lang="en-US" dirty="0"/>
              <a:t>The bottom one is for a singular car. There most popular one, the Camry. Just a price and the link would lead to the build page where the customer might be more inclined to buy the car.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889EB-A796-4959-94C0-CCDA422371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1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6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8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2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9FC2CA-227C-4989-AF5C-55670D2732A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5BC68E-138B-4E26-979A-C59D03C1F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0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5DB3-AA2A-8113-8614-992172BFF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oyotaType-Bold" panose="020B0802020202020204" pitchFamily="34" charset="0"/>
                <a:cs typeface="ToyotaType-Bold" panose="020B0802020202020204" pitchFamily="34" charset="0"/>
              </a:rPr>
              <a:t>Toyota Branding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C8566-E4E9-1C7B-5D3D-C61D0A52E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oyotaType-Regular" panose="020B0602020202020204" pitchFamily="34" charset="0"/>
                <a:cs typeface="ToyotaType-Regular" panose="020B0602020202020204" pitchFamily="34" charset="0"/>
              </a:rPr>
              <a:t>Trae Toelle</a:t>
            </a:r>
          </a:p>
          <a:p>
            <a:r>
              <a:rPr lang="en-US" dirty="0">
                <a:latin typeface="ToyotaType-Regular" panose="020B0602020202020204" pitchFamily="34" charset="0"/>
                <a:cs typeface="ToyotaType-Regular" panose="020B0602020202020204" pitchFamily="34" charset="0"/>
              </a:rPr>
              <a:t>Digme137 </a:t>
            </a:r>
          </a:p>
          <a:p>
            <a:r>
              <a:rPr lang="en-US" dirty="0">
                <a:latin typeface="ToyotaType-Regular" panose="020B0602020202020204" pitchFamily="34" charset="0"/>
                <a:cs typeface="ToyotaType-Regular" panose="020B0602020202020204" pitchFamily="34" charset="0"/>
              </a:rPr>
              <a:t>12/12/2022</a:t>
            </a:r>
          </a:p>
        </p:txBody>
      </p:sp>
    </p:spTree>
    <p:extLst>
      <p:ext uri="{BB962C8B-B14F-4D97-AF65-F5344CB8AC3E}">
        <p14:creationId xmlns:p14="http://schemas.microsoft.com/office/powerpoint/2010/main" val="253023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BE53387-7CCA-A591-D108-F3E28008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8989" y="138024"/>
            <a:ext cx="2814019" cy="6090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DA8F3-7997-47F2-871D-C751E07C942D}"/>
              </a:ext>
            </a:extLst>
          </p:cNvPr>
          <p:cNvSpPr txBox="1"/>
          <p:nvPr/>
        </p:nvSpPr>
        <p:spPr>
          <a:xfrm>
            <a:off x="3997253" y="6334780"/>
            <a:ext cx="419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oyotaType-Bold" panose="020B0802020202020204" pitchFamily="34" charset="0"/>
                <a:cs typeface="ToyotaType-Bold" panose="020B0802020202020204" pitchFamily="34" charset="0"/>
              </a:rPr>
              <a:t>App - Service</a:t>
            </a:r>
          </a:p>
        </p:txBody>
      </p:sp>
    </p:spTree>
    <p:extLst>
      <p:ext uri="{BB962C8B-B14F-4D97-AF65-F5344CB8AC3E}">
        <p14:creationId xmlns:p14="http://schemas.microsoft.com/office/powerpoint/2010/main" val="117694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5DA8F3-7997-47F2-871D-C751E07C942D}"/>
              </a:ext>
            </a:extLst>
          </p:cNvPr>
          <p:cNvSpPr txBox="1"/>
          <p:nvPr/>
        </p:nvSpPr>
        <p:spPr>
          <a:xfrm>
            <a:off x="3997253" y="6334780"/>
            <a:ext cx="419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oyotaType-Bold" panose="020B0802020202020204" pitchFamily="34" charset="0"/>
                <a:cs typeface="ToyotaType-Bold" panose="020B0802020202020204" pitchFamily="34" charset="0"/>
              </a:rPr>
              <a:t>Web Ads</a:t>
            </a:r>
          </a:p>
        </p:txBody>
      </p:sp>
      <p:pic>
        <p:nvPicPr>
          <p:cNvPr id="5" name="Picture 4" descr="A car parked in a desert&#10;&#10;Description automatically generated with medium confidence">
            <a:extLst>
              <a:ext uri="{FF2B5EF4-FFF2-40B4-BE49-F238E27FC236}">
                <a16:creationId xmlns:a16="http://schemas.microsoft.com/office/drawing/2014/main" id="{1DBC5E39-A366-A1E2-163F-0EA6BEAE0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1" y="1570817"/>
            <a:ext cx="3200400" cy="266700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8859CAD-B79C-865D-DD09-94B2FD755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53" y="3175162"/>
            <a:ext cx="5617420" cy="720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6F921-A504-2A88-CB22-1AB7DDD2B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11" y="1570817"/>
            <a:ext cx="69342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24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5DA8F3-7997-47F2-871D-C751E07C942D}"/>
              </a:ext>
            </a:extLst>
          </p:cNvPr>
          <p:cNvSpPr txBox="1"/>
          <p:nvPr/>
        </p:nvSpPr>
        <p:spPr>
          <a:xfrm>
            <a:off x="3997253" y="6334780"/>
            <a:ext cx="419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oyotaType-Bold" panose="020B0802020202020204" pitchFamily="34" charset="0"/>
                <a:cs typeface="ToyotaType-Bold" panose="020B0802020202020204" pitchFamily="34" charset="0"/>
              </a:rPr>
              <a:t>Digital Billboard</a:t>
            </a:r>
          </a:p>
        </p:txBody>
      </p:sp>
      <p:pic>
        <p:nvPicPr>
          <p:cNvPr id="4" name="Picture 3" descr="A red car on a race track&#10;&#10;Description automatically generated with medium confidence">
            <a:extLst>
              <a:ext uri="{FF2B5EF4-FFF2-40B4-BE49-F238E27FC236}">
                <a16:creationId xmlns:a16="http://schemas.microsoft.com/office/drawing/2014/main" id="{879631EC-FEDC-D63D-EFFA-7F6A6B4CD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5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BA8475A3-3952-408D-8E93-626076E6D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4433F-0D19-E5C5-DA7B-D437F959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ToyotaType-Semibold" panose="020B0702020202020204" pitchFamily="34" charset="0"/>
                <a:cs typeface="ToyotaType-Semibold" panose="020B0702020202020204" pitchFamily="34" charset="0"/>
              </a:rPr>
              <a:t>Planning</a:t>
            </a: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2D57056C-3580-48E4-9666-53A445F49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41C87A45-5863-4DAD-A1ED-9DD72EF1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E2273E-E5DA-21FE-9B75-C7C4AE3E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1242655"/>
            <a:ext cx="2784700" cy="1566393"/>
          </a:xfrm>
          <a:prstGeom prst="rect">
            <a:avLst/>
          </a:prstGeom>
        </p:spPr>
      </p:pic>
      <p:sp>
        <p:nvSpPr>
          <p:cNvPr id="36" name="Rectangle 21">
            <a:extLst>
              <a:ext uri="{FF2B5EF4-FFF2-40B4-BE49-F238E27FC236}">
                <a16:creationId xmlns:a16="http://schemas.microsoft.com/office/drawing/2014/main" id="{0480D754-2EAA-46BD-A784-B04FC0A6F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321733"/>
            <a:ext cx="2567411" cy="1978453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0646EE7F-60C0-0D24-C76F-DFA246C7A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669809"/>
            <a:ext cx="2273649" cy="1278927"/>
          </a:xfrm>
          <a:prstGeom prst="rect">
            <a:avLst/>
          </a:prstGeom>
        </p:spPr>
      </p:pic>
      <p:cxnSp>
        <p:nvCxnSpPr>
          <p:cNvPr id="37" name="Straight Connector 23">
            <a:extLst>
              <a:ext uri="{FF2B5EF4-FFF2-40B4-BE49-F238E27FC236}">
                <a16:creationId xmlns:a16="http://schemas.microsoft.com/office/drawing/2014/main" id="{CF099F8D-E727-44BC-9275-1EC5736F0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5">
            <a:extLst>
              <a:ext uri="{FF2B5EF4-FFF2-40B4-BE49-F238E27FC236}">
                <a16:creationId xmlns:a16="http://schemas.microsoft.com/office/drawing/2014/main" id="{14BF5C5C-12B0-46A7-8912-9751C89D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0912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261C14-8FA8-32C8-E631-B3EF0AE7C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1" y="4165012"/>
            <a:ext cx="2732321" cy="1536930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0EF884FC-88CB-4669-9AA4-82CBE2BC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PowerPoint&#10;&#10;Description automatically generated">
            <a:extLst>
              <a:ext uri="{FF2B5EF4-FFF2-40B4-BE49-F238E27FC236}">
                <a16:creationId xmlns:a16="http://schemas.microsoft.com/office/drawing/2014/main" id="{02432883-090B-F8E0-450B-D6998DBD6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52" y="3566167"/>
            <a:ext cx="2295082" cy="1302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5244-9689-25FC-9583-FA367B55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r>
              <a:rPr lang="en-US" sz="1800"/>
              <a:t>Planning wise, I looked a lot of other car manufacturers’ websites and tried to see what worked and what didn’t. I combined all of that with Toyota’s branding guidelines and what you’re about to see is that idea put forward. </a:t>
            </a: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1180F95C-403D-4961-9F97-F226C6878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DD3E41-33C2-4660-BB4C-BBCF07F65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39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Website&#10;&#10;Description automatically generated">
            <a:extLst>
              <a:ext uri="{FF2B5EF4-FFF2-40B4-BE49-F238E27FC236}">
                <a16:creationId xmlns:a16="http://schemas.microsoft.com/office/drawing/2014/main" id="{CBE53387-7CCA-A591-D108-F3E28008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46" y="138023"/>
            <a:ext cx="10827108" cy="6090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DA8F3-7997-47F2-871D-C751E07C942D}"/>
              </a:ext>
            </a:extLst>
          </p:cNvPr>
          <p:cNvSpPr txBox="1"/>
          <p:nvPr/>
        </p:nvSpPr>
        <p:spPr>
          <a:xfrm>
            <a:off x="4351285" y="6334780"/>
            <a:ext cx="419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oyotaType-Bold" panose="020B0802020202020204" pitchFamily="34" charset="0"/>
                <a:cs typeface="ToyotaType-Bold" panose="020B0802020202020204" pitchFamily="34" charset="0"/>
              </a:rPr>
              <a:t>Website - Homepage</a:t>
            </a:r>
          </a:p>
        </p:txBody>
      </p:sp>
    </p:spTree>
    <p:extLst>
      <p:ext uri="{BB962C8B-B14F-4D97-AF65-F5344CB8AC3E}">
        <p14:creationId xmlns:p14="http://schemas.microsoft.com/office/powerpoint/2010/main" val="415458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BE53387-7CCA-A591-D108-F3E28008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46" y="138023"/>
            <a:ext cx="10827108" cy="6090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DA8F3-7997-47F2-871D-C751E07C942D}"/>
              </a:ext>
            </a:extLst>
          </p:cNvPr>
          <p:cNvSpPr txBox="1"/>
          <p:nvPr/>
        </p:nvSpPr>
        <p:spPr>
          <a:xfrm>
            <a:off x="4351285" y="6334780"/>
            <a:ext cx="419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oyotaType-Bold" panose="020B0802020202020204" pitchFamily="34" charset="0"/>
                <a:cs typeface="ToyotaType-Bold" panose="020B0802020202020204" pitchFamily="34" charset="0"/>
              </a:rPr>
              <a:t>Website - Vehicles</a:t>
            </a:r>
          </a:p>
        </p:txBody>
      </p:sp>
    </p:spTree>
    <p:extLst>
      <p:ext uri="{BB962C8B-B14F-4D97-AF65-F5344CB8AC3E}">
        <p14:creationId xmlns:p14="http://schemas.microsoft.com/office/powerpoint/2010/main" val="37258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BE53387-7CCA-A591-D108-F3E28008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46" y="138023"/>
            <a:ext cx="10827107" cy="6090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DA8F3-7997-47F2-871D-C751E07C942D}"/>
              </a:ext>
            </a:extLst>
          </p:cNvPr>
          <p:cNvSpPr txBox="1"/>
          <p:nvPr/>
        </p:nvSpPr>
        <p:spPr>
          <a:xfrm>
            <a:off x="4351285" y="6334780"/>
            <a:ext cx="419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oyotaType-Bold" panose="020B0802020202020204" pitchFamily="34" charset="0"/>
                <a:cs typeface="ToyotaType-Bold" panose="020B0802020202020204" pitchFamily="34" charset="0"/>
              </a:rPr>
              <a:t>Website - Build</a:t>
            </a:r>
          </a:p>
        </p:txBody>
      </p:sp>
    </p:spTree>
    <p:extLst>
      <p:ext uri="{BB962C8B-B14F-4D97-AF65-F5344CB8AC3E}">
        <p14:creationId xmlns:p14="http://schemas.microsoft.com/office/powerpoint/2010/main" val="31376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BE53387-7CCA-A591-D108-F3E28008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46" y="138023"/>
            <a:ext cx="10827107" cy="6090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DA8F3-7997-47F2-871D-C751E07C942D}"/>
              </a:ext>
            </a:extLst>
          </p:cNvPr>
          <p:cNvSpPr txBox="1"/>
          <p:nvPr/>
        </p:nvSpPr>
        <p:spPr>
          <a:xfrm>
            <a:off x="4351285" y="6334780"/>
            <a:ext cx="419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oyotaType-Bold" panose="020B0802020202020204" pitchFamily="34" charset="0"/>
                <a:cs typeface="ToyotaType-Bold" panose="020B0802020202020204" pitchFamily="34" charset="0"/>
              </a:rPr>
              <a:t>Website - </a:t>
            </a:r>
            <a:r>
              <a:rPr lang="en-US" sz="2800" dirty="0" err="1">
                <a:solidFill>
                  <a:schemeClr val="bg1"/>
                </a:solidFill>
                <a:latin typeface="ToyotaType-Bold" panose="020B0802020202020204" pitchFamily="34" charset="0"/>
                <a:cs typeface="ToyotaType-Bold" panose="020B0802020202020204" pitchFamily="34" charset="0"/>
              </a:rPr>
              <a:t>ToyotaCare</a:t>
            </a:r>
            <a:endParaRPr lang="en-US" sz="2800" dirty="0">
              <a:solidFill>
                <a:schemeClr val="bg1"/>
              </a:solidFill>
              <a:latin typeface="ToyotaType-Bold" panose="020B0802020202020204" pitchFamily="34" charset="0"/>
              <a:cs typeface="ToyotaType-Bold" panose="020B08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BE53387-7CCA-A591-D108-F3E28008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8989" y="138023"/>
            <a:ext cx="2814020" cy="6090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DA8F3-7997-47F2-871D-C751E07C942D}"/>
              </a:ext>
            </a:extLst>
          </p:cNvPr>
          <p:cNvSpPr txBox="1"/>
          <p:nvPr/>
        </p:nvSpPr>
        <p:spPr>
          <a:xfrm>
            <a:off x="3997253" y="6334780"/>
            <a:ext cx="419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oyotaType-Bold" panose="020B0802020202020204" pitchFamily="34" charset="0"/>
                <a:cs typeface="ToyotaType-Bold" panose="020B0802020202020204" pitchFamily="34" charset="0"/>
              </a:rPr>
              <a:t>App - Home</a:t>
            </a:r>
          </a:p>
        </p:txBody>
      </p:sp>
    </p:spTree>
    <p:extLst>
      <p:ext uri="{BB962C8B-B14F-4D97-AF65-F5344CB8AC3E}">
        <p14:creationId xmlns:p14="http://schemas.microsoft.com/office/powerpoint/2010/main" val="146237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BE53387-7CCA-A591-D108-F3E28008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8989" y="138023"/>
            <a:ext cx="2814020" cy="60902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DA8F3-7997-47F2-871D-C751E07C942D}"/>
              </a:ext>
            </a:extLst>
          </p:cNvPr>
          <p:cNvSpPr txBox="1"/>
          <p:nvPr/>
        </p:nvSpPr>
        <p:spPr>
          <a:xfrm>
            <a:off x="3997253" y="6334780"/>
            <a:ext cx="419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oyotaType-Bold" panose="020B0802020202020204" pitchFamily="34" charset="0"/>
                <a:cs typeface="ToyotaType-Bold" panose="020B0802020202020204" pitchFamily="34" charset="0"/>
              </a:rPr>
              <a:t>App - Finance</a:t>
            </a:r>
          </a:p>
        </p:txBody>
      </p:sp>
    </p:spTree>
    <p:extLst>
      <p:ext uri="{BB962C8B-B14F-4D97-AF65-F5344CB8AC3E}">
        <p14:creationId xmlns:p14="http://schemas.microsoft.com/office/powerpoint/2010/main" val="133342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BE53387-7CCA-A591-D108-F3E28008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8989" y="138023"/>
            <a:ext cx="2814019" cy="60902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DA8F3-7997-47F2-871D-C751E07C942D}"/>
              </a:ext>
            </a:extLst>
          </p:cNvPr>
          <p:cNvSpPr txBox="1"/>
          <p:nvPr/>
        </p:nvSpPr>
        <p:spPr>
          <a:xfrm>
            <a:off x="3997253" y="6334780"/>
            <a:ext cx="419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oyotaType-Bold" panose="020B0802020202020204" pitchFamily="34" charset="0"/>
                <a:cs typeface="ToyotaType-Bold" panose="020B0802020202020204" pitchFamily="34" charset="0"/>
              </a:rPr>
              <a:t>App - Roadside</a:t>
            </a:r>
          </a:p>
        </p:txBody>
      </p:sp>
    </p:spTree>
    <p:extLst>
      <p:ext uri="{BB962C8B-B14F-4D97-AF65-F5344CB8AC3E}">
        <p14:creationId xmlns:p14="http://schemas.microsoft.com/office/powerpoint/2010/main" val="3023834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20500"/>
      </a:accent1>
      <a:accent2>
        <a:srgbClr val="E205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694</Words>
  <Application>Microsoft Office PowerPoint</Application>
  <PresentationFormat>Widescreen</PresentationFormat>
  <Paragraphs>40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ToyotaType-Bold</vt:lpstr>
      <vt:lpstr>ToyotaType-Regular</vt:lpstr>
      <vt:lpstr>ToyotaType-Semibold</vt:lpstr>
      <vt:lpstr>Retrospect</vt:lpstr>
      <vt:lpstr>Toyota Branding Project</vt:lpstr>
      <vt:lpstr>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Toyota Branding Project</dc:title>
  <dc:creator>Trae Toelle</dc:creator>
  <cp:lastModifiedBy>Trae Toelle</cp:lastModifiedBy>
  <cp:revision>2</cp:revision>
  <dcterms:created xsi:type="dcterms:W3CDTF">2022-12-12T06:24:46Z</dcterms:created>
  <dcterms:modified xsi:type="dcterms:W3CDTF">2022-12-12T07:12:52Z</dcterms:modified>
</cp:coreProperties>
</file>