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2" r:id="rId5"/>
    <p:sldId id="321" r:id="rId6"/>
    <p:sldId id="320" r:id="rId7"/>
    <p:sldId id="319" r:id="rId8"/>
    <p:sldId id="318" r:id="rId9"/>
    <p:sldId id="323" r:id="rId10"/>
    <p:sldId id="324" r:id="rId11"/>
    <p:sldId id="325" r:id="rId12"/>
    <p:sldId id="326" r:id="rId13"/>
    <p:sldId id="327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05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 יודע לצייר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6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בעייתי, מה נעשה?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4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50" y="-1197282"/>
            <a:ext cx="5751779" cy="5253089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dirty="0" err="1"/>
              <a:t>Wolt</a:t>
            </a:r>
            <a:r>
              <a:rPr lang="en-US" dirty="0"/>
              <a:t> it?</a:t>
            </a:r>
            <a:br>
              <a:rPr lang="en-US" dirty="0"/>
            </a:br>
            <a:r>
              <a:rPr lang="en-US" dirty="0"/>
              <a:t>Come and get it!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90CAD-4BA3-8872-2823-6308090FFF0C}"/>
              </a:ext>
            </a:extLst>
          </p:cNvPr>
          <p:cNvSpPr txBox="1"/>
          <p:nvPr/>
        </p:nvSpPr>
        <p:spPr>
          <a:xfrm>
            <a:off x="1533832" y="4601497"/>
            <a:ext cx="16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Roi  Alus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dirty="0">
                <a:solidFill>
                  <a:schemeClr val="bg1"/>
                </a:solidFill>
                <a:latin typeface="+mj-lt"/>
              </a:rPr>
              <a:t>Yarin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Kalfon</a:t>
            </a:r>
            <a:endParaRPr lang="en-IL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D93D1-00E9-D228-E346-F4CE1B65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967680"/>
            <a:ext cx="5195803" cy="29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D9-ED40-C1C3-71B3-6D9BFC50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QA Test: Trying to get a non-active restaurant menu keep-alive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F540-B352-2F9D-E351-A7B4574783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DC11-E5C0-61CD-A993-656853500C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8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-1694696"/>
            <a:ext cx="10115939" cy="2681549"/>
          </a:xfrm>
        </p:spPr>
        <p:txBody>
          <a:bodyPr/>
          <a:lstStyle/>
          <a:p>
            <a:r>
              <a:rPr lang="en-US" dirty="0"/>
              <a:t>MEMES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9BDC1-6259-D4A8-7B5B-0866AC767F2F}"/>
              </a:ext>
            </a:extLst>
          </p:cNvPr>
          <p:cNvSpPr txBox="1"/>
          <p:nvPr/>
        </p:nvSpPr>
        <p:spPr>
          <a:xfrm>
            <a:off x="943832" y="5612325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wanted to write a UDP joke, but you probably wouldn’t get it…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79B58-3A62-BF4B-A77A-58DE44F2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431" y="986853"/>
            <a:ext cx="3665538" cy="3520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E472D-AABB-D898-7E27-8BEA7B7AC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41" y="4324029"/>
            <a:ext cx="3400828" cy="1547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7696E7-94AB-03C5-D1E1-EE1EA2686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30" y="986853"/>
            <a:ext cx="3063505" cy="29110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F745B-3727-7A08-AEEC-58B14F722DAE}"/>
              </a:ext>
            </a:extLst>
          </p:cNvPr>
          <p:cNvGrpSpPr/>
          <p:nvPr/>
        </p:nvGrpSpPr>
        <p:grpSpPr>
          <a:xfrm>
            <a:off x="4081870" y="1070815"/>
            <a:ext cx="3665538" cy="1894991"/>
            <a:chOff x="4081870" y="1070815"/>
            <a:chExt cx="3665538" cy="189499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016413-3EF0-C390-FBFC-9CC2FCD54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6541" y="1070815"/>
              <a:ext cx="3523280" cy="189499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FEE8DF-CED2-62BF-7118-04E588B770B7}"/>
                </a:ext>
              </a:extLst>
            </p:cNvPr>
            <p:cNvSpPr txBox="1"/>
            <p:nvPr/>
          </p:nvSpPr>
          <p:spPr>
            <a:xfrm>
              <a:off x="4081870" y="1070815"/>
              <a:ext cx="3665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POV: Us reading the assignment</a:t>
              </a:r>
              <a:endParaRPr lang="en-I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33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0" y="737115"/>
            <a:ext cx="4742173" cy="5407091"/>
          </a:xfrm>
        </p:spPr>
        <p:txBody>
          <a:bodyPr/>
          <a:lstStyle/>
          <a:p>
            <a:r>
              <a:rPr lang="en-GB" sz="2000" b="1" i="0" dirty="0">
                <a:latin typeface="Proxima Nova"/>
              </a:rPr>
              <a:t>Purpose: </a:t>
            </a:r>
            <a:r>
              <a:rPr lang="en-GB" sz="2000" b="0" i="0" dirty="0">
                <a:latin typeface="Proxima Nova"/>
              </a:rPr>
              <a:t>To develop a client-server protocol simulates </a:t>
            </a:r>
            <a:r>
              <a:rPr lang="en-GB" dirty="0" err="1">
                <a:latin typeface="Proxima Nova"/>
              </a:rPr>
              <a:t>W</a:t>
            </a:r>
            <a:r>
              <a:rPr lang="en-GB" sz="2000" b="0" i="0" dirty="0" err="1">
                <a:latin typeface="Proxima Nova"/>
              </a:rPr>
              <a:t>olt</a:t>
            </a:r>
            <a:r>
              <a:rPr lang="en-GB" sz="2000" b="0" i="0" dirty="0">
                <a:latin typeface="Proxima Nova"/>
              </a:rPr>
              <a:t> application service in an </a:t>
            </a:r>
            <a:r>
              <a:rPr lang="en-GB" dirty="0">
                <a:latin typeface="Proxima Nova"/>
              </a:rPr>
              <a:t>e</a:t>
            </a:r>
            <a:r>
              <a:rPr lang="en-GB" sz="2000" b="0" i="0" dirty="0">
                <a:latin typeface="Proxima Nova"/>
              </a:rPr>
              <a:t>fficient way.</a:t>
            </a:r>
          </a:p>
          <a:p>
            <a:r>
              <a:rPr lang="en-GB" b="1" dirty="0">
                <a:latin typeface="Proxima Nova"/>
              </a:rPr>
              <a:t>Components:</a:t>
            </a:r>
            <a:r>
              <a:rPr lang="en-GB" dirty="0">
                <a:latin typeface="Proxima Nova"/>
              </a:rPr>
              <a:t> Server, clients, restaurants. All working simultaneously to create a service simulation.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Our protocol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CAC5B87-C749-CF15-B296-F26B8F73BF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B64863-A41E-6E72-A4B6-9AFC1B457409}"/>
              </a:ext>
            </a:extLst>
          </p:cNvPr>
          <p:cNvGrpSpPr/>
          <p:nvPr/>
        </p:nvGrpSpPr>
        <p:grpSpPr>
          <a:xfrm>
            <a:off x="1012316" y="1851119"/>
            <a:ext cx="8174024" cy="3718856"/>
            <a:chOff x="1828393" y="2224745"/>
            <a:chExt cx="8174024" cy="3718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11B578-BBF8-3B8E-6908-49EDB494F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393" y="2224745"/>
              <a:ext cx="8174024" cy="3698746"/>
            </a:xfrm>
            <a:prstGeom prst="rect">
              <a:avLst/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282A76-D53A-82B2-54D1-B3906341C51C}"/>
                </a:ext>
              </a:extLst>
            </p:cNvPr>
            <p:cNvSpPr txBox="1"/>
            <p:nvPr/>
          </p:nvSpPr>
          <p:spPr>
            <a:xfrm>
              <a:off x="8101774" y="2716625"/>
              <a:ext cx="1359668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 client for QA</a:t>
              </a:r>
              <a:endParaRPr lang="en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432B0A-5ED2-46E1-3F6D-00D88FC93B7F}"/>
                </a:ext>
              </a:extLst>
            </p:cNvPr>
            <p:cNvSpPr txBox="1"/>
            <p:nvPr/>
          </p:nvSpPr>
          <p:spPr>
            <a:xfrm>
              <a:off x="8733300" y="4124287"/>
              <a:ext cx="732893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140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Clients</a:t>
              </a:r>
              <a:endParaRPr lang="en-I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DA1374-277B-D870-D10E-490CB9E35213}"/>
                </a:ext>
              </a:extLst>
            </p:cNvPr>
            <p:cNvSpPr txBox="1"/>
            <p:nvPr/>
          </p:nvSpPr>
          <p:spPr>
            <a:xfrm>
              <a:off x="3316252" y="5635183"/>
              <a:ext cx="1140056" cy="308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140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Restaurants</a:t>
              </a:r>
              <a:endParaRPr lang="en-I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19A99D-E257-344B-77FC-857BB6A25A49}"/>
              </a:ext>
            </a:extLst>
          </p:cNvPr>
          <p:cNvSpPr txBox="1"/>
          <p:nvPr/>
        </p:nvSpPr>
        <p:spPr>
          <a:xfrm>
            <a:off x="9350478" y="1393065"/>
            <a:ext cx="2192593" cy="461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way it works:</a:t>
            </a:r>
            <a:br>
              <a:rPr lang="en-US" dirty="0"/>
            </a:br>
            <a:r>
              <a:rPr lang="en-US" dirty="0"/>
              <a:t>The clients decides from which restaurant to order.</a:t>
            </a:r>
            <a:br>
              <a:rPr lang="en-US" dirty="0"/>
            </a:br>
            <a:r>
              <a:rPr lang="en-US" dirty="0"/>
              <a:t>He gets the menu, chooses what he wants from the menu, then he gets the estimated time too go pick up the order.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73" y="-385264"/>
            <a:ext cx="9923770" cy="1438762"/>
          </a:xfrm>
        </p:spPr>
        <p:txBody>
          <a:bodyPr/>
          <a:lstStyle/>
          <a:p>
            <a:r>
              <a:rPr lang="en-US" dirty="0"/>
              <a:t>FSM</a:t>
            </a:r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7A4532-6121-AD14-6EBA-FF8A22603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80"/>
          <a:stretch/>
        </p:blipFill>
        <p:spPr>
          <a:xfrm>
            <a:off x="940873" y="1347545"/>
            <a:ext cx="5545007" cy="4650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66BF2-4D0B-87E2-6119-F9FAECC5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80" y="1347545"/>
            <a:ext cx="5392020" cy="48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Message Types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CD32-BD00-3FDD-EBF9-F153E62F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Wireshark examples</a:t>
            </a:r>
            <a:br>
              <a:rPr lang="en-US" sz="3600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A99A-E99F-7DBC-AF41-1EBE88E58FD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615BF-7E31-31E5-6CE7-3372CCB2BF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8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EE80-AF61-3703-E2AB-CE82AF93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Timeouts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6789-8B16-AB54-D871-5B454D92FED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143F9-E417-FDE4-EB95-AF0F6F1473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4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8E14-2926-DCA7-0220-39D5E860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678" y="262487"/>
            <a:ext cx="9582643" cy="1427585"/>
          </a:xfrm>
        </p:spPr>
        <p:txBody>
          <a:bodyPr/>
          <a:lstStyle/>
          <a:p>
            <a:r>
              <a:rPr lang="en-US" sz="3600" dirty="0"/>
              <a:t>QA Test: Client connects with the wrong token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0DFD-B15A-91B1-92CD-FA2024F43B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06ED-1333-F95B-791C-A807F0FCD0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4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D9-ED40-C1C3-71B3-6D9BFC50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QA Test: Acceding  maximum clients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F540-B352-2F9D-E351-A7B4574783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0DC11-E5C0-61CD-A993-656853500C6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474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{C15CD844-813A-4428-A341-9799DF0219E8}tf78544816_win32</Template>
  <TotalTime>58</TotalTime>
  <Words>173</Words>
  <Application>Microsoft Office PowerPoint</Application>
  <PresentationFormat>Widescreen</PresentationFormat>
  <Paragraphs>33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Proxima Nova</vt:lpstr>
      <vt:lpstr>Tisa Offc Serif Pro</vt:lpstr>
      <vt:lpstr>Univers Light</vt:lpstr>
      <vt:lpstr>Custom</vt:lpstr>
      <vt:lpstr>You Wolt it? Come and get it!</vt:lpstr>
      <vt:lpstr>Agenda</vt:lpstr>
      <vt:lpstr>Our protocol</vt:lpstr>
      <vt:lpstr>FSM</vt:lpstr>
      <vt:lpstr>Message Types</vt:lpstr>
      <vt:lpstr>Wireshark examples </vt:lpstr>
      <vt:lpstr>Timeouts</vt:lpstr>
      <vt:lpstr>QA Test: Client connects with the wrong token</vt:lpstr>
      <vt:lpstr>QA Test: Acceding  maximum clients</vt:lpstr>
      <vt:lpstr>QA Test: Trying to get a non-active restaurant menu keep-alive</vt:lpstr>
      <vt:lpstr>MEMES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roi alus</dc:creator>
  <cp:lastModifiedBy>roi alus</cp:lastModifiedBy>
  <cp:revision>4</cp:revision>
  <dcterms:created xsi:type="dcterms:W3CDTF">2024-07-25T07:05:42Z</dcterms:created>
  <dcterms:modified xsi:type="dcterms:W3CDTF">2024-07-25T08:04:05Z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