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EC72-63BC-814D-A1B9-DE5B387B7684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BEA33-865B-D949-BB17-49ABD302CB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871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Notes for title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BEA33-865B-D949-BB17-49ABD302CBEF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90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Notes for second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BEA33-865B-D949-BB17-49ABD302CBEF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424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443C-5E59-0D78-1C19-99B58CB4E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3C5A6-BF15-20B3-E31E-54FF5813A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875EF-7764-3DBD-2BEC-D5A2A2AD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F10-2AE8-1F45-8C53-107CEFCB28FF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FED27-EFF5-EB40-86AF-729457A5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CAD2-F6EA-EFD9-C95A-14D5F8DC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F059-DAE5-0D43-B8C4-9DCF487A32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962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0EE1-3E94-99EC-6A06-BDEE8F6F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C6370-C980-1CC9-8278-2E767280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C30E-F513-FBBA-A27A-31E7D205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F10-2AE8-1F45-8C53-107CEFCB28FF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B480-D72D-1100-4406-7773EAE3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156B-73A1-457D-A84B-4189005B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F059-DAE5-0D43-B8C4-9DCF487A32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372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B80E2-8EEB-6947-D272-D8460615F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1BA8D-3C7A-068B-532D-A672E065B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B7F1-1DB0-31D3-916B-4D7195A4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F10-2AE8-1F45-8C53-107CEFCB28FF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776C-E197-DA63-D94F-764DF440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6C71-61AE-4D56-EAEC-3880FC2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F059-DAE5-0D43-B8C4-9DCF487A32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903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6330-8421-42EE-B1C4-F1E0C095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FFBE-290A-C3A0-82E8-F06DDBE1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C047-A549-B634-D713-076204C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F10-2AE8-1F45-8C53-107CEFCB28FF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EC3-C2F8-727C-005D-1DEF5116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7983-78F1-7A3E-1087-3F61B022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F059-DAE5-0D43-B8C4-9DCF487A32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445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BCC6-E5D4-BE6B-CB27-8428E032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A3646-9A61-8559-BBD2-C4AF0FE2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15D8-D425-8D7B-C42C-8E50CD13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F10-2AE8-1F45-8C53-107CEFCB28FF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FEF6-D881-DF57-8458-B406D674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5DBB-C440-FFBA-99B8-D422AA4C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F059-DAE5-0D43-B8C4-9DCF487A32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24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2D38-C98C-CE86-FB19-F9D0B780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9D0C-D2F6-08F2-853E-6FBA8528E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8C409-7298-0F2A-2B81-479106AC7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13056-0122-0303-0242-025756CC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F10-2AE8-1F45-8C53-107CEFCB28FF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4AFA9-13F9-116E-A1B5-C378F335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1686C-6D29-894C-43B4-A34C32EA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F059-DAE5-0D43-B8C4-9DCF487A32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3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79B9-9C10-1A47-D590-6249337A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A8C3E-71CD-6384-C07F-4B94EFCE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2AD6E-3A05-3C20-388E-D70BAEA0B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8CAA5-CA56-9030-CD4C-8E41853CF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30CB6-4603-C8D3-5ECB-7479AAD3E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A6A90-FC2E-1166-F504-D528B38D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F10-2AE8-1F45-8C53-107CEFCB28FF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4C5A1-8E07-B459-EDC9-CA38D383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854C7-9E24-DD9C-AF6E-67DD8181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F059-DAE5-0D43-B8C4-9DCF487A32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078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F5A6-CA63-653B-CA25-87C7DAD5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46DEC-AE0A-C24A-6752-90F47AE1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F10-2AE8-1F45-8C53-107CEFCB28FF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D3A14-1A65-92B7-92F5-6BF4948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66DB0-B41D-1B48-9817-8D338A5C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F059-DAE5-0D43-B8C4-9DCF487A32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749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9DC1B-A6D2-7DA4-7D4B-929E70E2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F10-2AE8-1F45-8C53-107CEFCB28FF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4FDD9-425D-2EF2-684F-8CECAC43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DF996-1D67-1F87-AF0F-50DFECBE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F059-DAE5-0D43-B8C4-9DCF487A32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207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3B51-B928-0548-4BF3-288E50CE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E213-DBDA-C4B5-0457-8A4AC062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CB46B-585E-60AF-D4F1-5B8F357C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3875C-DBAE-94F0-C196-44A9AF9B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F10-2AE8-1F45-8C53-107CEFCB28FF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5D282-2DE8-46EF-3DD5-AB858A2D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3E91-56A1-7C66-C39A-B10367D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F059-DAE5-0D43-B8C4-9DCF487A32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937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A3CC-E478-F360-7ABB-86D9E77A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04247-503C-39FD-76A7-31F0198CC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C5661-B0E3-107C-27C0-1C49AA2E7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AFC8C-6072-B443-4A44-BB422D55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F10-2AE8-1F45-8C53-107CEFCB28FF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7192C-E7B0-19B1-DF8A-C5B0A136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6900-8C0F-4D12-B17D-A42C915D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F059-DAE5-0D43-B8C4-9DCF487A32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406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0FDCD-F842-600C-1928-E80BD2E4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15FC6-6AB6-0DE8-1B41-52F65D94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34FE9-B910-A094-9E93-0219C1500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BAF10-2AE8-1F45-8C53-107CEFCB28FF}" type="datetimeFigureOut">
              <a:rPr lang="en-IL" smtClean="0"/>
              <a:t>13/05/2022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BCF5-8E16-EC0B-E95F-24B505349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DC19-2F24-BD11-47E0-D4CD92FA9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F059-DAE5-0D43-B8C4-9DCF487A32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463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65961-81CF-6255-8F45-8F8330A29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Example presentation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F81EC7-5072-C5D9-2697-3838B9993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For reading using Python-pptx library</a:t>
            </a:r>
          </a:p>
        </p:txBody>
      </p:sp>
    </p:spTree>
    <p:extLst>
      <p:ext uri="{BB962C8B-B14F-4D97-AF65-F5344CB8AC3E}">
        <p14:creationId xmlns:p14="http://schemas.microsoft.com/office/powerpoint/2010/main" val="144840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7EEB-9977-02CD-434D-77773DA6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Some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D312-1E57-F366-65C7-DEC91FDD96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Explaining some topic related to the adjecent image.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C3F842-A17D-7D4A-D095-2792FADCE6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38641" y="1825625"/>
            <a:ext cx="2848717" cy="4351338"/>
          </a:xfrm>
        </p:spPr>
      </p:pic>
    </p:spTree>
    <p:extLst>
      <p:ext uri="{BB962C8B-B14F-4D97-AF65-F5344CB8AC3E}">
        <p14:creationId xmlns:p14="http://schemas.microsoft.com/office/powerpoint/2010/main" val="88747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Macintosh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Example presentation</vt:lpstr>
      <vt:lpstr>Some heading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>רועי אמיתי</dc:creator>
  <cp:lastModifiedBy>רועי אמיתי</cp:lastModifiedBy>
  <cp:revision>3</cp:revision>
  <dcterms:created xsi:type="dcterms:W3CDTF">2022-05-13T10:21:25Z</dcterms:created>
  <dcterms:modified xsi:type="dcterms:W3CDTF">2022-05-13T11:32:34Z</dcterms:modified>
</cp:coreProperties>
</file>