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5143-16F6-2819-DAD4-9B1856E5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CFFFE-A9D3-6558-A964-80189DA39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DEEC-2B11-3B73-7DE5-39F7F26A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EF4C-A2A8-6245-A2C5-A7C354A96935}" type="datetimeFigureOut">
              <a:rPr lang="en-IL" smtClean="0"/>
              <a:t>12/06/2022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841E-4C2D-43DF-961C-6EC3179D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76BB-04CE-FA2A-1D30-04D7A8BC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3E64-B150-DE4A-AA8B-87FDB75771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85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5AC0-8884-FF5F-B02D-0DBAD5C6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30325-6565-5B92-E58C-E98EC7A80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9C2AB-EEC6-3FA9-985C-32752F50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EF4C-A2A8-6245-A2C5-A7C354A96935}" type="datetimeFigureOut">
              <a:rPr lang="en-IL" smtClean="0"/>
              <a:t>12/06/2022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9A87C-5EF3-7EAD-B2B1-0E43063A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6F104-0601-A82B-547E-F3765DAE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3E64-B150-DE4A-AA8B-87FDB75771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1686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EA99D-7B2E-DCB3-0DFF-B13813161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95A36-346A-704E-2FA2-2B09CBB6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D35AA-8F78-D7E6-6508-1485578E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EF4C-A2A8-6245-A2C5-A7C354A96935}" type="datetimeFigureOut">
              <a:rPr lang="en-IL" smtClean="0"/>
              <a:t>12/06/2022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C0197-7BD5-B4AF-23E6-123ACA6B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20B0D-2428-4BE2-1DBD-07ED4518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3E64-B150-DE4A-AA8B-87FDB75771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849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53D6-8507-BCCA-F70A-0CFE1447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B307-8D8B-E0D1-DFEF-184DD5BFD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502A-F370-6099-1CEC-B1832C2E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EF4C-A2A8-6245-A2C5-A7C354A96935}" type="datetimeFigureOut">
              <a:rPr lang="en-IL" smtClean="0"/>
              <a:t>12/06/2022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69026-B84E-4E09-3987-6160018D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466AF-B49A-365C-1704-8E3FC408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3E64-B150-DE4A-AA8B-87FDB75771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627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EF89-C006-24FB-4C11-24FD35CC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75F60-C32C-2200-9CEA-FE9AB1A76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D2014-69A4-13D0-6FB4-D5419BE7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EF4C-A2A8-6245-A2C5-A7C354A96935}" type="datetimeFigureOut">
              <a:rPr lang="en-IL" smtClean="0"/>
              <a:t>12/06/2022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5DBA2-031D-E2F4-D6A0-94DC1D33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A1CBA-23DC-3C7F-7841-E207C7EE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3E64-B150-DE4A-AA8B-87FDB75771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186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FDE8-4D57-4975-2DA0-B568952E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9C2A5-2C65-C23F-A593-E6E657A3D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02F2B-DF1C-5081-629C-6C0027B23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48272-7C9F-F34D-61A8-CBF30155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EF4C-A2A8-6245-A2C5-A7C354A96935}" type="datetimeFigureOut">
              <a:rPr lang="en-IL" smtClean="0"/>
              <a:t>12/06/2022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3E2B2-2C65-5688-CA71-E6BBA1C0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5165B-77D0-D248-0CAB-C3126A5A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3E64-B150-DE4A-AA8B-87FDB75771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296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4DF5-5304-B0A5-98F5-AAFD3C84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F22A2-F1E2-3F76-ADA6-667E7C576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CC9B2-C688-04A3-35E7-4F2837754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24A64-5F5D-28C4-7129-42DB8D297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A027B-2D32-628E-9479-B82B5AB9E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F327E-9882-5019-331B-0FC86BF9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EF4C-A2A8-6245-A2C5-A7C354A96935}" type="datetimeFigureOut">
              <a:rPr lang="en-IL" smtClean="0"/>
              <a:t>12/06/2022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69D5B-D3E0-16A5-2E8E-CA1A25AE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B84EF-9A4E-A33E-4E1A-F26E220F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3E64-B150-DE4A-AA8B-87FDB75771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27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D378-D145-B02F-391A-B9D0C68F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7372F-1412-360B-384A-F1BC6166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EF4C-A2A8-6245-A2C5-A7C354A96935}" type="datetimeFigureOut">
              <a:rPr lang="en-IL" smtClean="0"/>
              <a:t>12/06/2022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E4EDD-F458-026C-6C97-4E46B96B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448F8-A62B-EC09-B12D-CBABB0C7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3E64-B150-DE4A-AA8B-87FDB75771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350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E17F2-B982-03E7-94EE-C056BFC7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EF4C-A2A8-6245-A2C5-A7C354A96935}" type="datetimeFigureOut">
              <a:rPr lang="en-IL" smtClean="0"/>
              <a:t>12/06/2022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6FA64-6408-4769-BB83-7BE12AD8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DEBF7-64D4-3F44-9B54-FA09916D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3E64-B150-DE4A-AA8B-87FDB75771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037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8D0C-A9F1-64F4-4626-F1367237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BCD3E-FB2C-8DFE-1E1B-060B9E23C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48F82-7456-78D2-C397-7DB415A4D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00110-379A-CCCD-AE0C-AA50BADC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EF4C-A2A8-6245-A2C5-A7C354A96935}" type="datetimeFigureOut">
              <a:rPr lang="en-IL" smtClean="0"/>
              <a:t>12/06/2022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9AFEB-0806-75FA-E306-5FFD5AF4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B5FB7-21A0-DEBE-E1DD-68E17BB4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3E64-B150-DE4A-AA8B-87FDB75771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736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4420-3983-7EAD-4CEB-8DC8511B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B012E-8A5A-DBD9-EA2D-AC7C3DD80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42986-FA99-3049-D5C5-6745F62D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C0408-30E0-C562-6FA4-37EFDBD2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EF4C-A2A8-6245-A2C5-A7C354A96935}" type="datetimeFigureOut">
              <a:rPr lang="en-IL" smtClean="0"/>
              <a:t>12/06/2022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397B9-6A6C-ECB5-AB1B-1905ED68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9571E-2321-68BB-4C2D-99C6DE21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3E64-B150-DE4A-AA8B-87FDB75771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959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54A21-DF3C-A4D7-4A49-13D2B02D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F68-B78D-BA76-EFAC-0DBBE7C2D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A0085-A5B0-6AD9-D8FA-6C4B6B589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EF4C-A2A8-6245-A2C5-A7C354A96935}" type="datetimeFigureOut">
              <a:rPr lang="en-IL" smtClean="0"/>
              <a:t>12/06/2022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7979E-69B4-C360-A92D-9EE22098B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4123-8808-CB28-70E8-3F06BC971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83E64-B150-DE4A-AA8B-87FDB75771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54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21E7-7C83-19DB-4E7B-C1BCA2721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8BBAB-79E8-7995-7B04-B41117E7D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477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רועי אמיתי</dc:creator>
  <cp:lastModifiedBy>רועי אמיתי</cp:lastModifiedBy>
  <cp:revision>1</cp:revision>
  <dcterms:created xsi:type="dcterms:W3CDTF">2022-06-12T03:55:27Z</dcterms:created>
  <dcterms:modified xsi:type="dcterms:W3CDTF">2022-06-12T03:56:01Z</dcterms:modified>
</cp:coreProperties>
</file>