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71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01DD-7E4D-B03A-D869-F5F9652C1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8CD06-65EE-C7C3-3166-A7D2F1A1D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41D93-17D3-CED8-91B4-B4EBA8FD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5DFF-1C01-449C-B49F-D1049373BFCB}" type="datetimeFigureOut">
              <a:rPr lang="he-IL" smtClean="0"/>
              <a:t>ה'/אב/תשפ"ד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3101-5A26-7217-E60D-10B7E0B8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05A33-3570-4DC6-8934-9F6A5A08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D8F7-DF6E-4094-AC2B-1D0BA44522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786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6EF9-7277-79E7-B530-FB2975FB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C11AC-0032-832F-9C0D-5F8065F30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43E43-E54A-DA62-D97E-A44E2112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5DFF-1C01-449C-B49F-D1049373BFCB}" type="datetimeFigureOut">
              <a:rPr lang="he-IL" smtClean="0"/>
              <a:t>ה'/אב/תשפ"ד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F86B2-2F78-0170-1EB8-DD1B12A8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BC188-CFE0-98D8-8BD0-6E063E58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D8F7-DF6E-4094-AC2B-1D0BA44522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786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86ACC-2DFF-EDC5-C205-069ADD8D0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CA8D9-D059-8197-24FD-044C9B9A7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43EBC-119F-FE39-F495-9B6D6338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5DFF-1C01-449C-B49F-D1049373BFCB}" type="datetimeFigureOut">
              <a:rPr lang="he-IL" smtClean="0"/>
              <a:t>ה'/אב/תשפ"ד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79440-EA52-C59D-AC35-B5B73F59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8F22-1676-9E19-5B46-08C5B7E0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D8F7-DF6E-4094-AC2B-1D0BA44522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866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ACC0-0175-0056-7FEC-CBCBB2FE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F8519-6F25-F947-8DC8-34E37044E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863C7-DFB8-C896-A48B-2DDC4EFC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5DFF-1C01-449C-B49F-D1049373BFCB}" type="datetimeFigureOut">
              <a:rPr lang="he-IL" smtClean="0"/>
              <a:t>ה'/אב/תשפ"ד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3FEA3-194D-A82A-DFC9-C951E988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CD1D-461D-B869-99FA-E4D91B09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D8F7-DF6E-4094-AC2B-1D0BA44522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055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5D42-B421-0891-117E-A44285E4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0E131-A56A-A71C-872B-F63BF4229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FE44-9B6F-B613-8A9D-26E0C82E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5DFF-1C01-449C-B49F-D1049373BFCB}" type="datetimeFigureOut">
              <a:rPr lang="he-IL" smtClean="0"/>
              <a:t>ה'/אב/תשפ"ד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98E2E-9A90-55A3-795F-A1AB30D5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80057-6B97-390C-A35C-1DA415B0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D8F7-DF6E-4094-AC2B-1D0BA44522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508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83E7-E9FF-482E-1973-B9CEEFC9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9C5AD-0881-E146-0C0A-49417D9A0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C1ABE-5591-E722-0518-D884709BD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DA486-C7D0-0934-F1C1-33C0D14D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5DFF-1C01-449C-B49F-D1049373BFCB}" type="datetimeFigureOut">
              <a:rPr lang="he-IL" smtClean="0"/>
              <a:t>ה'/אב/תשפ"ד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F3792-474A-DCC1-520D-04769ABE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4B549-89E0-6088-534F-936C9343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D8F7-DF6E-4094-AC2B-1D0BA44522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200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CFAA-A4C0-DFF3-2D10-113FD359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E5EDC-4DE9-ED4F-6BA8-3FC46A855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43523-2989-861D-EBB8-5A0170F64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D3F553-2512-60D6-A87D-39874380D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0C2C8-75AC-19FA-59D6-71C13EACE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4A9EDF-EDA1-9CDE-92E8-EB0A68F8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5DFF-1C01-449C-B49F-D1049373BFCB}" type="datetimeFigureOut">
              <a:rPr lang="he-IL" smtClean="0"/>
              <a:t>ה'/אב/תשפ"ד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798D4-41BD-B04D-4F56-C18310F7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010728-5D19-D8D2-97EA-479FB893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D8F7-DF6E-4094-AC2B-1D0BA44522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563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C4A5-EE17-3FDB-CF9D-89CC9C4C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97BE9-AF1A-CBBB-9F70-E16FFDB7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5DFF-1C01-449C-B49F-D1049373BFCB}" type="datetimeFigureOut">
              <a:rPr lang="he-IL" smtClean="0"/>
              <a:t>ה'/אב/תשפ"ד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1B0CE-1369-5611-70C4-69448324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24D38-3536-A52E-58CE-BD581479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D8F7-DF6E-4094-AC2B-1D0BA44522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77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496C8-8B02-C0C7-3BB1-D4006D3E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5DFF-1C01-449C-B49F-D1049373BFCB}" type="datetimeFigureOut">
              <a:rPr lang="he-IL" smtClean="0"/>
              <a:t>ה'/אב/תשפ"ד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194DC-23BA-4B72-894E-2FB9E3B0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45DFF-5175-87EA-D134-E48711C2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D8F7-DF6E-4094-AC2B-1D0BA44522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325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E2E1-A196-0FA2-48CC-D639C05E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BD71D-1EBD-DB17-CC5A-E0498E0A9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6A8F6-4E70-C5C4-A6F3-1D56E57BF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1BECB-A34D-EEF2-89DE-55D896F6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5DFF-1C01-449C-B49F-D1049373BFCB}" type="datetimeFigureOut">
              <a:rPr lang="he-IL" smtClean="0"/>
              <a:t>ה'/אב/תשפ"ד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4D35D-06E2-5FB9-001A-425085E4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0A949-1582-4DEE-6EAD-255CEE0B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D8F7-DF6E-4094-AC2B-1D0BA44522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58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D551-741F-945E-CED6-2FB8D0F1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E50E9-2423-B55F-6F10-9E83AF56D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0CD5D-98DD-8D6C-BFE2-EDEB24DCB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64E55-6631-38E5-C907-D6497AA6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5DFF-1C01-449C-B49F-D1049373BFCB}" type="datetimeFigureOut">
              <a:rPr lang="he-IL" smtClean="0"/>
              <a:t>ה'/אב/תשפ"ד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7EBD4-B2FA-D305-2B34-E347E673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7697A-EC6D-338E-D3E4-65CAE16A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D8F7-DF6E-4094-AC2B-1D0BA44522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758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2D1BE-69EA-D59C-F788-12D332BD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E6858-15CC-FA10-6D0E-CC9154B56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29CE5-1263-49DF-C3E1-2CF466100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3F5DFF-1C01-449C-B49F-D1049373BFCB}" type="datetimeFigureOut">
              <a:rPr lang="he-IL" smtClean="0"/>
              <a:t>ה'/אב/תשפ"ד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86474-9477-DF53-DC8C-1B204DC53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16483-6068-54E2-39B2-03C35F488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FAD8F7-DF6E-4094-AC2B-1D0BA44522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29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26947F-FCD8-82DF-AF65-C6CA5C015255}"/>
              </a:ext>
            </a:extLst>
          </p:cNvPr>
          <p:cNvCxnSpPr>
            <a:cxnSpLocks/>
          </p:cNvCxnSpPr>
          <p:nvPr/>
        </p:nvCxnSpPr>
        <p:spPr>
          <a:xfrm flipV="1">
            <a:off x="699054" y="603795"/>
            <a:ext cx="0" cy="2146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D9C5BB-639D-9C82-FABD-354F0FE68957}"/>
              </a:ext>
            </a:extLst>
          </p:cNvPr>
          <p:cNvCxnSpPr>
            <a:cxnSpLocks/>
          </p:cNvCxnSpPr>
          <p:nvPr/>
        </p:nvCxnSpPr>
        <p:spPr>
          <a:xfrm>
            <a:off x="699054" y="2750646"/>
            <a:ext cx="57348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1005B5-9BAF-6220-7033-BEFE83D47B81}"/>
              </a:ext>
            </a:extLst>
          </p:cNvPr>
          <p:cNvCxnSpPr>
            <a:cxnSpLocks/>
          </p:cNvCxnSpPr>
          <p:nvPr/>
        </p:nvCxnSpPr>
        <p:spPr>
          <a:xfrm flipH="1">
            <a:off x="699054" y="1220022"/>
            <a:ext cx="528761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85A9815-4044-907C-A9C2-91BE7277DB39}"/>
              </a:ext>
            </a:extLst>
          </p:cNvPr>
          <p:cNvSpPr/>
          <p:nvPr/>
        </p:nvSpPr>
        <p:spPr>
          <a:xfrm>
            <a:off x="699052" y="1256006"/>
            <a:ext cx="4343400" cy="1484702"/>
          </a:xfrm>
          <a:custGeom>
            <a:avLst/>
            <a:gdLst>
              <a:gd name="connsiteX0" fmla="*/ 0 w 4343400"/>
              <a:gd name="connsiteY0" fmla="*/ 1484702 h 1484702"/>
              <a:gd name="connsiteX1" fmla="*/ 1570383 w 4343400"/>
              <a:gd name="connsiteY1" fmla="*/ 202554 h 1484702"/>
              <a:gd name="connsiteX2" fmla="*/ 4343400 w 4343400"/>
              <a:gd name="connsiteY2" fmla="*/ 3771 h 1484702"/>
              <a:gd name="connsiteX3" fmla="*/ 4343400 w 4343400"/>
              <a:gd name="connsiteY3" fmla="*/ 3771 h 148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3400" h="1484702">
                <a:moveTo>
                  <a:pt x="0" y="1484702"/>
                </a:moveTo>
                <a:cubicBezTo>
                  <a:pt x="423241" y="967039"/>
                  <a:pt x="846483" y="449376"/>
                  <a:pt x="1570383" y="202554"/>
                </a:cubicBezTo>
                <a:cubicBezTo>
                  <a:pt x="2294283" y="-44268"/>
                  <a:pt x="4343400" y="3771"/>
                  <a:pt x="4343400" y="3771"/>
                </a:cubicBezTo>
                <a:lnTo>
                  <a:pt x="4343400" y="3771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44D2364-A157-8079-7338-8AD9D2B485F6}"/>
              </a:ext>
            </a:extLst>
          </p:cNvPr>
          <p:cNvSpPr/>
          <p:nvPr/>
        </p:nvSpPr>
        <p:spPr>
          <a:xfrm>
            <a:off x="699049" y="1256005"/>
            <a:ext cx="4492487" cy="1484704"/>
          </a:xfrm>
          <a:custGeom>
            <a:avLst/>
            <a:gdLst>
              <a:gd name="connsiteX0" fmla="*/ 0 w 4164495"/>
              <a:gd name="connsiteY0" fmla="*/ 1381539 h 1381539"/>
              <a:gd name="connsiteX1" fmla="*/ 1212573 w 4164495"/>
              <a:gd name="connsiteY1" fmla="*/ 1033669 h 1381539"/>
              <a:gd name="connsiteX2" fmla="*/ 2405269 w 4164495"/>
              <a:gd name="connsiteY2" fmla="*/ 178904 h 1381539"/>
              <a:gd name="connsiteX3" fmla="*/ 4164495 w 4164495"/>
              <a:gd name="connsiteY3" fmla="*/ 0 h 13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4495" h="1381539">
                <a:moveTo>
                  <a:pt x="0" y="1381539"/>
                </a:moveTo>
                <a:cubicBezTo>
                  <a:pt x="405847" y="1307823"/>
                  <a:pt x="811695" y="1234108"/>
                  <a:pt x="1212573" y="1033669"/>
                </a:cubicBezTo>
                <a:cubicBezTo>
                  <a:pt x="1613451" y="833230"/>
                  <a:pt x="1913282" y="351182"/>
                  <a:pt x="2405269" y="178904"/>
                </a:cubicBezTo>
                <a:cubicBezTo>
                  <a:pt x="2897256" y="6626"/>
                  <a:pt x="3530875" y="3313"/>
                  <a:pt x="4164495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E01B3EC-8466-F0FA-CA77-55CFAC70A1F3}"/>
              </a:ext>
            </a:extLst>
          </p:cNvPr>
          <p:cNvSpPr/>
          <p:nvPr/>
        </p:nvSpPr>
        <p:spPr>
          <a:xfrm>
            <a:off x="708992" y="1259777"/>
            <a:ext cx="4422913" cy="1470992"/>
          </a:xfrm>
          <a:custGeom>
            <a:avLst/>
            <a:gdLst>
              <a:gd name="connsiteX0" fmla="*/ 0 w 4422913"/>
              <a:gd name="connsiteY0" fmla="*/ 1470992 h 1470992"/>
              <a:gd name="connsiteX1" fmla="*/ 1878495 w 4422913"/>
              <a:gd name="connsiteY1" fmla="*/ 1172818 h 1470992"/>
              <a:gd name="connsiteX2" fmla="*/ 3220278 w 4422913"/>
              <a:gd name="connsiteY2" fmla="*/ 198783 h 1470992"/>
              <a:gd name="connsiteX3" fmla="*/ 4422913 w 4422913"/>
              <a:gd name="connsiteY3" fmla="*/ 0 h 147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2913" h="1470992">
                <a:moveTo>
                  <a:pt x="0" y="1470992"/>
                </a:moveTo>
                <a:cubicBezTo>
                  <a:pt x="670891" y="1427922"/>
                  <a:pt x="1341782" y="1384853"/>
                  <a:pt x="1878495" y="1172818"/>
                </a:cubicBezTo>
                <a:cubicBezTo>
                  <a:pt x="2415208" y="960783"/>
                  <a:pt x="2796208" y="394253"/>
                  <a:pt x="3220278" y="198783"/>
                </a:cubicBezTo>
                <a:cubicBezTo>
                  <a:pt x="3644348" y="3313"/>
                  <a:pt x="4033630" y="1656"/>
                  <a:pt x="4422913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A329F76-D0BD-157D-BE37-579275B911D5}"/>
              </a:ext>
            </a:extLst>
          </p:cNvPr>
          <p:cNvSpPr/>
          <p:nvPr/>
        </p:nvSpPr>
        <p:spPr>
          <a:xfrm>
            <a:off x="679174" y="1268880"/>
            <a:ext cx="3667539" cy="1471828"/>
          </a:xfrm>
          <a:custGeom>
            <a:avLst/>
            <a:gdLst>
              <a:gd name="connsiteX0" fmla="*/ 0 w 3667539"/>
              <a:gd name="connsiteY0" fmla="*/ 1471828 h 1471828"/>
              <a:gd name="connsiteX1" fmla="*/ 735496 w 3667539"/>
              <a:gd name="connsiteY1" fmla="*/ 219497 h 1471828"/>
              <a:gd name="connsiteX2" fmla="*/ 3667539 w 3667539"/>
              <a:gd name="connsiteY2" fmla="*/ 837 h 1471828"/>
              <a:gd name="connsiteX3" fmla="*/ 3667539 w 3667539"/>
              <a:gd name="connsiteY3" fmla="*/ 837 h 147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539" h="1471828">
                <a:moveTo>
                  <a:pt x="0" y="1471828"/>
                </a:moveTo>
                <a:cubicBezTo>
                  <a:pt x="62120" y="968245"/>
                  <a:pt x="124240" y="464662"/>
                  <a:pt x="735496" y="219497"/>
                </a:cubicBezTo>
                <a:cubicBezTo>
                  <a:pt x="1346752" y="-25668"/>
                  <a:pt x="3667539" y="837"/>
                  <a:pt x="3667539" y="837"/>
                </a:cubicBezTo>
                <a:lnTo>
                  <a:pt x="3667539" y="837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54FF62-1D9E-44AB-A83A-E901426E0DAE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1325218" y="960767"/>
            <a:ext cx="1262269" cy="1471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4FB5FE-4CCF-09CE-2D8B-D6EB758F2F0F}"/>
                  </a:ext>
                </a:extLst>
              </p:cNvPr>
              <p:cNvSpPr txBox="1"/>
              <p:nvPr/>
            </p:nvSpPr>
            <p:spPr>
              <a:xfrm>
                <a:off x="395907" y="1616002"/>
                <a:ext cx="20872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4FB5FE-4CCF-09CE-2D8B-D6EB758F2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07" y="1616002"/>
                <a:ext cx="208722" cy="369332"/>
              </a:xfrm>
              <a:prstGeom prst="rect">
                <a:avLst/>
              </a:prstGeom>
              <a:blipFill>
                <a:blip r:embed="rId2"/>
                <a:stretch>
                  <a:fillRect r="-3823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89B9D9-DF82-5398-C995-2BB7AFE72AE3}"/>
                  </a:ext>
                </a:extLst>
              </p:cNvPr>
              <p:cNvSpPr txBox="1"/>
              <p:nvPr/>
            </p:nvSpPr>
            <p:spPr>
              <a:xfrm>
                <a:off x="3238501" y="2730769"/>
                <a:ext cx="20872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89B9D9-DF82-5398-C995-2BB7AFE72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1" y="2730769"/>
                <a:ext cx="208722" cy="369332"/>
              </a:xfrm>
              <a:prstGeom prst="rect">
                <a:avLst/>
              </a:prstGeom>
              <a:blipFill>
                <a:blip r:embed="rId3"/>
                <a:stretch>
                  <a:fillRect r="-47059" b="-65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FCE10B2-7722-F2B8-3078-B7A098AD58AC}"/>
              </a:ext>
            </a:extLst>
          </p:cNvPr>
          <p:cNvSpPr txBox="1"/>
          <p:nvPr/>
        </p:nvSpPr>
        <p:spPr>
          <a:xfrm>
            <a:off x="2044146" y="4874999"/>
            <a:ext cx="17691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Healthier boundary layer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F29B004-64C9-DC47-DB3D-00EED3E52828}"/>
                  </a:ext>
                </a:extLst>
              </p:cNvPr>
              <p:cNvSpPr txBox="1"/>
              <p:nvPr/>
            </p:nvSpPr>
            <p:spPr>
              <a:xfrm>
                <a:off x="5768009" y="1256005"/>
                <a:ext cx="327991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F29B004-64C9-DC47-DB3D-00EED3E52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009" y="1256005"/>
                <a:ext cx="327991" cy="369332"/>
              </a:xfrm>
              <a:prstGeom prst="rect">
                <a:avLst/>
              </a:prstGeom>
              <a:blipFill>
                <a:blip r:embed="rId4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8A9654-ED56-468A-7E6E-8F7FF88D3D86}"/>
              </a:ext>
            </a:extLst>
          </p:cNvPr>
          <p:cNvCxnSpPr>
            <a:cxnSpLocks/>
          </p:cNvCxnSpPr>
          <p:nvPr/>
        </p:nvCxnSpPr>
        <p:spPr>
          <a:xfrm flipV="1">
            <a:off x="1027045" y="3260035"/>
            <a:ext cx="0" cy="2372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17EC48-28A5-DB4B-377F-52105A075A8B}"/>
              </a:ext>
            </a:extLst>
          </p:cNvPr>
          <p:cNvCxnSpPr>
            <a:cxnSpLocks/>
          </p:cNvCxnSpPr>
          <p:nvPr/>
        </p:nvCxnSpPr>
        <p:spPr>
          <a:xfrm>
            <a:off x="1027045" y="5632994"/>
            <a:ext cx="22114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8055C7-241A-84C0-3DA6-213ED949B9EA}"/>
                  </a:ext>
                </a:extLst>
              </p:cNvPr>
              <p:cNvSpPr txBox="1"/>
              <p:nvPr/>
            </p:nvSpPr>
            <p:spPr>
              <a:xfrm>
                <a:off x="708992" y="4226591"/>
                <a:ext cx="20872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8055C7-241A-84C0-3DA6-213ED949B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92" y="4226591"/>
                <a:ext cx="208722" cy="369332"/>
              </a:xfrm>
              <a:prstGeom prst="rect">
                <a:avLst/>
              </a:prstGeom>
              <a:blipFill>
                <a:blip r:embed="rId5"/>
                <a:stretch>
                  <a:fillRect r="-42857" b="-819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5A02213-134C-D3A5-5A56-1DCBCDA1EA71}"/>
                  </a:ext>
                </a:extLst>
              </p:cNvPr>
              <p:cNvSpPr txBox="1"/>
              <p:nvPr/>
            </p:nvSpPr>
            <p:spPr>
              <a:xfrm>
                <a:off x="1851991" y="5712567"/>
                <a:ext cx="20872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5A02213-134C-D3A5-5A56-1DCBCDA1E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991" y="5712567"/>
                <a:ext cx="208722" cy="369332"/>
              </a:xfrm>
              <a:prstGeom prst="rect">
                <a:avLst/>
              </a:prstGeom>
              <a:blipFill>
                <a:blip r:embed="rId6"/>
                <a:stretch>
                  <a:fillRect r="-3823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BA62D8E7-C595-C357-65DB-39D4FC1CE3CE}"/>
              </a:ext>
            </a:extLst>
          </p:cNvPr>
          <p:cNvSpPr/>
          <p:nvPr/>
        </p:nvSpPr>
        <p:spPr>
          <a:xfrm>
            <a:off x="1023730" y="3677478"/>
            <a:ext cx="924340" cy="1958009"/>
          </a:xfrm>
          <a:custGeom>
            <a:avLst/>
            <a:gdLst>
              <a:gd name="connsiteX0" fmla="*/ 0 w 924340"/>
              <a:gd name="connsiteY0" fmla="*/ 1958009 h 1958009"/>
              <a:gd name="connsiteX1" fmla="*/ 735496 w 924340"/>
              <a:gd name="connsiteY1" fmla="*/ 1451113 h 1958009"/>
              <a:gd name="connsiteX2" fmla="*/ 924340 w 924340"/>
              <a:gd name="connsiteY2" fmla="*/ 0 h 195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340" h="1958009">
                <a:moveTo>
                  <a:pt x="0" y="1958009"/>
                </a:moveTo>
                <a:cubicBezTo>
                  <a:pt x="290719" y="1867728"/>
                  <a:pt x="581439" y="1777448"/>
                  <a:pt x="735496" y="1451113"/>
                </a:cubicBezTo>
                <a:cubicBezTo>
                  <a:pt x="889553" y="1124778"/>
                  <a:pt x="906946" y="562389"/>
                  <a:pt x="924340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DB8CE4D-55F6-0079-082D-86975050C32F}"/>
              </a:ext>
            </a:extLst>
          </p:cNvPr>
          <p:cNvSpPr/>
          <p:nvPr/>
        </p:nvSpPr>
        <p:spPr>
          <a:xfrm>
            <a:off x="1023730" y="3747052"/>
            <a:ext cx="914400" cy="1878496"/>
          </a:xfrm>
          <a:custGeom>
            <a:avLst/>
            <a:gdLst>
              <a:gd name="connsiteX0" fmla="*/ 0 w 914400"/>
              <a:gd name="connsiteY0" fmla="*/ 1878496 h 1878496"/>
              <a:gd name="connsiteX1" fmla="*/ 258418 w 914400"/>
              <a:gd name="connsiteY1" fmla="*/ 1540565 h 1878496"/>
              <a:gd name="connsiteX2" fmla="*/ 795131 w 914400"/>
              <a:gd name="connsiteY2" fmla="*/ 974035 h 1878496"/>
              <a:gd name="connsiteX3" fmla="*/ 914400 w 914400"/>
              <a:gd name="connsiteY3" fmla="*/ 0 h 1878496"/>
              <a:gd name="connsiteX4" fmla="*/ 914400 w 914400"/>
              <a:gd name="connsiteY4" fmla="*/ 0 h 187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878496">
                <a:moveTo>
                  <a:pt x="0" y="1878496"/>
                </a:moveTo>
                <a:cubicBezTo>
                  <a:pt x="62948" y="1784902"/>
                  <a:pt x="125896" y="1691308"/>
                  <a:pt x="258418" y="1540565"/>
                </a:cubicBezTo>
                <a:cubicBezTo>
                  <a:pt x="390940" y="1389822"/>
                  <a:pt x="685801" y="1230796"/>
                  <a:pt x="795131" y="974035"/>
                </a:cubicBezTo>
                <a:cubicBezTo>
                  <a:pt x="904461" y="717274"/>
                  <a:pt x="914400" y="0"/>
                  <a:pt x="914400" y="0"/>
                </a:cubicBezTo>
                <a:lnTo>
                  <a:pt x="914400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63AF3F2-1773-F3BE-7631-C64C50FB9F80}"/>
              </a:ext>
            </a:extLst>
          </p:cNvPr>
          <p:cNvSpPr/>
          <p:nvPr/>
        </p:nvSpPr>
        <p:spPr>
          <a:xfrm>
            <a:off x="1023730" y="3747052"/>
            <a:ext cx="923990" cy="1898374"/>
          </a:xfrm>
          <a:custGeom>
            <a:avLst/>
            <a:gdLst>
              <a:gd name="connsiteX0" fmla="*/ 0 w 923990"/>
              <a:gd name="connsiteY0" fmla="*/ 1898374 h 1898374"/>
              <a:gd name="connsiteX1" fmla="*/ 139148 w 923990"/>
              <a:gd name="connsiteY1" fmla="*/ 1232452 h 1898374"/>
              <a:gd name="connsiteX2" fmla="*/ 815009 w 923990"/>
              <a:gd name="connsiteY2" fmla="*/ 496957 h 1898374"/>
              <a:gd name="connsiteX3" fmla="*/ 914400 w 923990"/>
              <a:gd name="connsiteY3" fmla="*/ 0 h 1898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90" h="1898374">
                <a:moveTo>
                  <a:pt x="0" y="1898374"/>
                </a:moveTo>
                <a:cubicBezTo>
                  <a:pt x="1656" y="1682197"/>
                  <a:pt x="3313" y="1466021"/>
                  <a:pt x="139148" y="1232452"/>
                </a:cubicBezTo>
                <a:cubicBezTo>
                  <a:pt x="274983" y="998883"/>
                  <a:pt x="685800" y="702366"/>
                  <a:pt x="815009" y="496957"/>
                </a:cubicBezTo>
                <a:cubicBezTo>
                  <a:pt x="944218" y="291548"/>
                  <a:pt x="929309" y="145774"/>
                  <a:pt x="914400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4227D01-51CD-DC5E-6BEC-AA927803B7EC}"/>
              </a:ext>
            </a:extLst>
          </p:cNvPr>
          <p:cNvCxnSpPr>
            <a:cxnSpLocks/>
            <a:stCxn id="56" idx="1"/>
          </p:cNvCxnSpPr>
          <p:nvPr/>
        </p:nvCxnSpPr>
        <p:spPr>
          <a:xfrm>
            <a:off x="1162878" y="4979504"/>
            <a:ext cx="881268" cy="437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62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Roi Baruch</dc:creator>
  <cp:lastModifiedBy>Roi Baruch</cp:lastModifiedBy>
  <cp:revision>1</cp:revision>
  <dcterms:created xsi:type="dcterms:W3CDTF">2024-08-09T19:25:26Z</dcterms:created>
  <dcterms:modified xsi:type="dcterms:W3CDTF">2024-08-10T08:29:40Z</dcterms:modified>
</cp:coreProperties>
</file>