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5" r:id="rId7"/>
    <p:sldId id="263" r:id="rId8"/>
    <p:sldId id="259" r:id="rId9"/>
    <p:sldId id="260" r:id="rId10"/>
    <p:sldId id="261" r:id="rId11"/>
    <p:sldId id="264" r:id="rId1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566C1-29CB-2D50-BED0-C0968199414E}" v="1" dt="2024-10-18T00:36:18.422"/>
    <p1510:client id="{31C32572-4228-443F-B8EA-0843120CBB9D}" v="97" dt="2024-10-18T13:12:33.2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DF3B4-6339-9289-86E6-9E3AEBF6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08AAEE-4354-2892-B82D-A086737F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14BD83-8218-1087-C74B-097090AC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DDA85-694A-FC5C-4A7A-280977C9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A758E5-4662-391A-41B1-01F1653B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28133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E7E99-D26F-9914-78F2-79535239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C9DA1-9778-978C-8645-88CCCBAC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2FA483-975D-15BD-6BD6-0BC5B21D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B88FC0-2085-8CC0-92A3-7661AC0E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79BA7A-3650-E959-F9A7-0759DCCA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201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344028-1FDC-25F2-43C8-F9423BA90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71E90B-23AC-1FD6-AC2B-10BB56789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43571-6BFC-252E-089A-783B89C9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012103-2B15-EDCC-2EAC-890148BE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B78368-8936-B1D8-6C30-2D446621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4805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331DE-F591-8424-833A-337CBDCA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87D8F8-8A71-AB11-DCE0-48E59EB9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F31AC0-2891-48CD-A139-279D9662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888E23-EC17-EAD0-E141-1790D376F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DF6A8C-CF11-8109-0761-836CB450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1213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00AFB-6D31-3829-0AE3-9A69D50C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1CD959-0019-0ACC-3A3C-F410BFF61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7C741-2DD4-CD42-FBBF-03CA4260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DC0C29-6037-0DC2-E7D8-B9149BFC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A8B7C-A35D-56D0-EFD5-B8E06634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6760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02C6E-5D70-66BF-5EAD-C9975C37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AA8CAA-CBDE-31BC-8162-041521277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3677F1-564E-DB6B-D667-FDD54E9B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25DF76-5053-0F98-A6FC-D17B272C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9484E-DA73-E41D-4421-9BD4CF43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018D2A-6920-0872-B83E-743FD217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9413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311CE-5780-9CA1-3FC4-E78C0AFC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99135D-FB36-81C5-A86F-3CA5C2C1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7FC21C-7D33-8DDC-786B-06351EE9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66EF29-B0F9-9DD6-2FA5-7BFB178D1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F39D1F-77D6-218F-CCDC-A4810B0BB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DDDE0D-AC75-7179-6D10-E02E9D58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CEDECE-5667-611E-0EF3-33D2D389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777BD39-3BDB-1E2E-03F2-0FDAFDCFD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5851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DA1E1-1741-9267-9FA3-4540C2B9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9FE3B6-BF16-8073-D393-34C17ECA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16DC0E-D3CD-A76B-568E-DD2B217BA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65B835-B60A-FCB1-182C-9E2E2153F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7937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9C84245-6965-706E-9885-BF8AB3F8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B7FFFC-54B3-8672-F21A-88D48634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60F75-D8F1-145C-5B91-C85966D9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45443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B1F3F-62EE-E06F-F8C7-A1D3895A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7E70CA-9E9D-9864-5EA6-FD4FF903F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97EB0A-09E9-458E-8047-5D8976E75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76773-F3CD-E530-6DF3-4C2EF48F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2A2647-891A-2625-6BF7-3F56A98B6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A944F3-8402-540C-463D-EBD0F0F5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2831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8E2BD-D1C3-E8DE-453B-78E4BB0E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1A17EE3-7385-5862-C917-65D48DBB1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B6380C-42EE-A1C2-793F-0038A703E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C74CB5-55EE-279A-DA98-7EB6058F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0EDC33-D9F1-F174-0840-BC17F37D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537F77-B2DF-F7E1-CB30-775A25E4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241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19C68E-19F9-6788-A323-76266D86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99B12F-40A5-7CC4-DA3C-07C0AB5D9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BB06F-1309-F753-D221-866964EEE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21F8F-1C83-4019-85B5-10C66B918237}" type="datetimeFigureOut">
              <a:rPr lang="es-SV" smtClean="0"/>
              <a:t>19/10/2024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17464B-925F-DEFC-809B-1D0D3BDB0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58D82-ED89-F643-17B3-DE5B704F8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C08D0-AC09-4CF1-9960-E3D051044499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48950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Rectangle 1071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86" name="Rectangle 1085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7DD936-6CED-50E4-D743-DDF9A2196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4952"/>
            <a:ext cx="4324642" cy="29396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</a:rPr>
              <a:t>Sympy en Python </a:t>
            </a:r>
          </a:p>
        </p:txBody>
      </p:sp>
      <p:pic>
        <p:nvPicPr>
          <p:cNvPr id="1028" name="Picture 4" descr="Python Sympy Kursu - YouTube">
            <a:extLst>
              <a:ext uri="{FF2B5EF4-FFF2-40B4-BE49-F238E27FC236}">
                <a16:creationId xmlns:a16="http://schemas.microsoft.com/office/drawing/2014/main" id="{CFD29492-4DF7-986E-2670-AD9F64710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" b="-3"/>
          <a:stretch/>
        </p:blipFill>
        <p:spPr bwMode="auto">
          <a:xfrm>
            <a:off x="6094114" y="1321031"/>
            <a:ext cx="5428611" cy="421094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8" name="Freeform: Shape 108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0" name="Freeform: Shape 1089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9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03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3521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5E09C-A94C-D536-A34B-A59A8B23F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65" y="568517"/>
            <a:ext cx="5248221" cy="1067209"/>
          </a:xfrm>
        </p:spPr>
        <p:txBody>
          <a:bodyPr>
            <a:normAutofit/>
          </a:bodyPr>
          <a:lstStyle/>
          <a:p>
            <a:r>
              <a:rPr lang="es-SV">
                <a:solidFill>
                  <a:schemeClr val="bg1"/>
                </a:solidFill>
              </a:rPr>
              <a:t>¿Qué es Sympy?</a:t>
            </a:r>
          </a:p>
        </p:txBody>
      </p:sp>
      <p:pic>
        <p:nvPicPr>
          <p:cNvPr id="2050" name="Picture 2" descr="GitHub - sympy/sympy: A computer algebra system written in pure Python">
            <a:extLst>
              <a:ext uri="{FF2B5EF4-FFF2-40B4-BE49-F238E27FC236}">
                <a16:creationId xmlns:a16="http://schemas.microsoft.com/office/drawing/2014/main" id="{EEFEA329-D545-D659-3A26-2B870D9C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 bwMode="auto"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29B2E6-2B00-8B69-796F-37555EF6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906" y="1717793"/>
            <a:ext cx="6225146" cy="4636384"/>
          </a:xfrm>
        </p:spPr>
        <p:txBody>
          <a:bodyPr>
            <a:normAutofit/>
          </a:bodyPr>
          <a:lstStyle/>
          <a:p>
            <a:r>
              <a:rPr lang="es-ES" sz="2400">
                <a:solidFill>
                  <a:schemeClr val="bg1"/>
                </a:solidFill>
              </a:rPr>
              <a:t>SymPy es una biblioteca de Python para matemáticas simbólicas. Es ideal para realizar cálculos algebraicos y matemáticos de forma simbólica en lugar de numérica, lo que significa que puedes trabajar con expresiones algebraicas, derivadas, integrales y ecuaciones de manera exacta, en lugar de aproximaciones numéricas.</a:t>
            </a:r>
          </a:p>
          <a:p>
            <a:r>
              <a:rPr lang="es-ES" sz="2400">
                <a:solidFill>
                  <a:schemeClr val="bg1"/>
                </a:solidFill>
              </a:rPr>
              <a:t>SymPy tiene funcionalidades y ventajas que lo hacen una herramienta poderosa para el cálculo simbólico en diversos campos.</a:t>
            </a:r>
            <a:endParaRPr lang="es-SV" sz="2400">
              <a:solidFill>
                <a:schemeClr val="bg1"/>
              </a:solidFill>
            </a:endParaRPr>
          </a:p>
        </p:txBody>
      </p:sp>
      <p:grpSp>
        <p:nvGrpSpPr>
          <p:cNvPr id="2061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0775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DB089B-EDD5-D637-092A-C49A7904F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SV" sz="4000"/>
              <a:t>¿Cómo instalar </a:t>
            </a:r>
            <a:r>
              <a:rPr lang="es-SV" sz="4000" err="1"/>
              <a:t>Sympy</a:t>
            </a:r>
            <a:r>
              <a:rPr lang="es-SV" sz="400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48243D-A88F-1ECC-1459-607AB0A7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Una gran ventaja de SymPy es su facilidad de uso. A diferencia de otras bibliotecas matemáticas, no necesitas instalar software complicado ni pagar licencias. Puedes instalar SymPy fácilmente con: pip install sympy en la terminal de visual studio</a:t>
            </a:r>
          </a:p>
          <a:p>
            <a:pPr marL="0" indent="0">
              <a:buNone/>
            </a:pPr>
            <a:endParaRPr lang="es-SV" sz="2000"/>
          </a:p>
        </p:txBody>
      </p:sp>
      <p:pic>
        <p:nvPicPr>
          <p:cNvPr id="5" name="Picture 4" descr="Diseño abstracto con líneas y símbolos financieros">
            <a:extLst>
              <a:ext uri="{FF2B5EF4-FFF2-40B4-BE49-F238E27FC236}">
                <a16:creationId xmlns:a16="http://schemas.microsoft.com/office/drawing/2014/main" id="{26368025-2D63-0F34-F317-180D3E09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66" r="20857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39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2E199-D4FB-8102-F281-EEA0AB801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29" r="38720"/>
          <a:stretch/>
        </p:blipFill>
        <p:spPr>
          <a:xfrm>
            <a:off x="739959" y="1095407"/>
            <a:ext cx="4754947" cy="4754947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ln w="28575"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894EFA8-F425-4D19-A94B-445388B3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4C873F-96AE-0B23-099B-0C4180AB8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036" y="655672"/>
            <a:ext cx="5788005" cy="5516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</a:rPr>
              <a:t>SymPy está diseñado como una biblioteca modular. Esto significa que solo necesitas cargar los módulos que utilizarás, lo cual hace que el entorno sea más ligero y eficiente. Puedes trabajar con diferentes módulos de acuerdo con tus necesidades:</a:t>
            </a:r>
          </a:p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</a:rPr>
              <a:t>sympy.calculus: Para límites, derivadas, integrales y series.</a:t>
            </a:r>
          </a:p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</a:rPr>
              <a:t>sympy.algebras: Para álgebra abstracta como grupos, anillos, cuerpos, etc.</a:t>
            </a:r>
          </a:p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</a:rPr>
              <a:t>sympy.geometry: Para trabajar con figuras geométricas en 2D y 3D.</a:t>
            </a:r>
          </a:p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</a:rPr>
              <a:t>sympy.stats: Para cálculos probabilísticos y estadísticos simbólicos.</a:t>
            </a:r>
            <a:endParaRPr lang="es-SV" sz="2400">
              <a:solidFill>
                <a:schemeClr val="bg1"/>
              </a:solidFill>
            </a:endParaRPr>
          </a:p>
        </p:txBody>
      </p:sp>
      <p:grpSp>
        <p:nvGrpSpPr>
          <p:cNvPr id="25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10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lassic Coding Hello World Wallpaper HD">
            <a:extLst>
              <a:ext uri="{FF2B5EF4-FFF2-40B4-BE49-F238E27FC236}">
                <a16:creationId xmlns:a16="http://schemas.microsoft.com/office/drawing/2014/main" id="{2C4A2E9F-B69A-9C6F-6388-7F945CE0B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605" y="-107618"/>
            <a:ext cx="12630778" cy="707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7DC42B-566E-1933-77A9-E0363967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s-SV" sz="5400">
                <a:solidFill>
                  <a:schemeClr val="bg1"/>
                </a:solidFill>
              </a:rPr>
              <a:t>Características clave de </a:t>
            </a:r>
            <a:r>
              <a:rPr lang="es-SV" sz="5400" err="1">
                <a:solidFill>
                  <a:schemeClr val="bg1"/>
                </a:solidFill>
              </a:rPr>
              <a:t>SymPy</a:t>
            </a:r>
            <a:r>
              <a:rPr lang="es-SV" sz="540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50963D-508F-53D1-BE1B-BE1FA0449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409" y="836888"/>
            <a:ext cx="3532036" cy="740426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B9352-8153-BC8D-6FC0-8294C9BA9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>
                <a:solidFill>
                  <a:schemeClr val="bg1"/>
                </a:solidFill>
              </a:rPr>
              <a:t> </a:t>
            </a:r>
            <a:r>
              <a:rPr lang="es-ES">
                <a:solidFill>
                  <a:schemeClr val="bg1"/>
                </a:solidFill>
              </a:rPr>
              <a:t>Álgebra Simbólica:</a:t>
            </a:r>
          </a:p>
          <a:p>
            <a:pPr marL="0" indent="0">
              <a:buNone/>
            </a:pPr>
            <a:r>
              <a:rPr lang="es-ES">
                <a:solidFill>
                  <a:schemeClr val="bg1"/>
                </a:solidFill>
              </a:rPr>
              <a:t>SymPy permite trabajar con expresiones matemáticas de manera exacta, sin necesidad de aproximaciones numéricas. Puedes simplificar, expandir y factorizar expresiones algebraicas.</a:t>
            </a:r>
            <a:endParaRPr lang="es-SV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7D7EA9-D951-E419-2930-0EECB8FD8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136" y="2638871"/>
            <a:ext cx="3530309" cy="12326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72987C-85BD-3694-0133-24DD480DB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136" y="4912121"/>
            <a:ext cx="3530309" cy="78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1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0C0765-5A38-4A34-880C-9CC4C2E14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Windows 10 1080P, 2K, 4K, 5K HD wallpapers free download | Wallpaper Flare">
            <a:extLst>
              <a:ext uri="{FF2B5EF4-FFF2-40B4-BE49-F238E27FC236}">
                <a16:creationId xmlns:a16="http://schemas.microsoft.com/office/drawing/2014/main" id="{FB934338-9F09-AC4E-7CD7-825C5AB40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9852"/>
            <a:ext cx="12309987" cy="69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C660CC4-3018-4C01-858A-4D1E8ADA5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5910" y="1229685"/>
            <a:ext cx="465458" cy="872153"/>
            <a:chOff x="6655910" y="1229685"/>
            <a:chExt cx="465458" cy="872153"/>
          </a:xfrm>
        </p:grpSpPr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B7DA268A-F88C-4936-8401-97C8C9861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71450" y="1229685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4">
              <a:extLst>
                <a:ext uri="{FF2B5EF4-FFF2-40B4-BE49-F238E27FC236}">
                  <a16:creationId xmlns:a16="http://schemas.microsoft.com/office/drawing/2014/main" id="{2E48EAB8-CD1C-4BF5-A92C-BA11919E6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30230" y="145898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Graphic 16">
              <a:extLst>
                <a:ext uri="{FF2B5EF4-FFF2-40B4-BE49-F238E27FC236}">
                  <a16:creationId xmlns:a16="http://schemas.microsoft.com/office/drawing/2014/main" id="{F66F957D-AE64-4187-90D7-B24F1CC27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55910" y="1974124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Imagen 6">
            <a:extLst>
              <a:ext uri="{FF2B5EF4-FFF2-40B4-BE49-F238E27FC236}">
                <a16:creationId xmlns:a16="http://schemas.microsoft.com/office/drawing/2014/main" id="{762E600F-E9BA-A585-EECD-0469005F9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495" y="830826"/>
            <a:ext cx="4009703" cy="84867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2AAAF6-62A1-8514-0843-6A725604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83" y="529810"/>
            <a:ext cx="5952240" cy="2783661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s-ES" sz="3600">
                <a:solidFill>
                  <a:schemeClr val="bg1"/>
                </a:solidFill>
              </a:rPr>
              <a:t>Cálculo Diferencial e Integral:</a:t>
            </a:r>
          </a:p>
          <a:p>
            <a:pPr marL="0" indent="0">
              <a:buNone/>
            </a:pPr>
            <a:r>
              <a:rPr lang="es-ES" sz="3600">
                <a:solidFill>
                  <a:schemeClr val="bg1"/>
                </a:solidFill>
              </a:rPr>
              <a:t>SymPy es capaz de realizar diferenciación e integración simbólica, obteniendo resultados exactos.</a:t>
            </a:r>
            <a:endParaRPr lang="es-SV" sz="360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53EF9D-8D6D-E3B2-9200-8D3C54E7F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7495" y="2954130"/>
            <a:ext cx="4009703" cy="8292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1221963-7DE1-007A-8705-9B647139A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212" y="4953510"/>
            <a:ext cx="4009703" cy="102375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0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9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Editing PC Wallpapers - Wallpaper Cave">
            <a:extLst>
              <a:ext uri="{FF2B5EF4-FFF2-40B4-BE49-F238E27FC236}">
                <a16:creationId xmlns:a16="http://schemas.microsoft.com/office/drawing/2014/main" id="{AB810F9E-8036-FCF8-1CAD-A1A6AFC7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33" y="0"/>
            <a:ext cx="12462933" cy="70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17A619-D838-3A1C-51E6-65B32C67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61" y="1001475"/>
            <a:ext cx="6797405" cy="2622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4000">
                <a:solidFill>
                  <a:schemeClr val="bg1"/>
                </a:solidFill>
              </a:rPr>
              <a:t>Álgebra Matricial:</a:t>
            </a:r>
          </a:p>
          <a:p>
            <a:pPr marL="0" indent="0">
              <a:buNone/>
            </a:pPr>
            <a:r>
              <a:rPr lang="es-ES" sz="4000">
                <a:solidFill>
                  <a:schemeClr val="bg1"/>
                </a:solidFill>
              </a:rPr>
              <a:t>SymPy permite trabajar con matrices y realizar operaciones algebraicas simbólicas en ellas.</a:t>
            </a:r>
            <a:endParaRPr lang="es-SV" sz="4000">
              <a:solidFill>
                <a:schemeClr val="bg1"/>
              </a:solidFill>
            </a:endParaRPr>
          </a:p>
        </p:txBody>
      </p:sp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36C5B66E-8662-8504-9427-6C2408E8F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556" y="1001475"/>
            <a:ext cx="3995623" cy="150154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D0F0B857-ADAE-FB3C-A989-225DF13C0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7556" y="4197380"/>
            <a:ext cx="3995623" cy="14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00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60960-D985-185D-6A6F-BC617B655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>
                <a:solidFill>
                  <a:schemeClr val="bg1"/>
                </a:solidFill>
              </a:rPr>
              <a:t>SymPy ofrece una alternativa gratuita y de código abierto a las herramientas comerciales como MATLAB, Maple y Mathematica. Si bien estas últimas son más completas en ciertas áreas como visualización 3D avanzada o integración numérica, SymPy tiene la ventaja de ser extensible y personalizable, además de estar integrada en el ecosistema Python.</a:t>
            </a:r>
          </a:p>
          <a:p>
            <a:pPr marL="0" indent="0">
              <a:buNone/>
            </a:pPr>
            <a:endParaRPr lang="es-SV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07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E975DFDE6D8CB428CBF4B960676DFD4" ma:contentTypeVersion="15" ma:contentTypeDescription="Crear nuevo documento." ma:contentTypeScope="" ma:versionID="bd575bf052deaded08592414cf95e846">
  <xsd:schema xmlns:xsd="http://www.w3.org/2001/XMLSchema" xmlns:xs="http://www.w3.org/2001/XMLSchema" xmlns:p="http://schemas.microsoft.com/office/2006/metadata/properties" xmlns:ns3="419c5ab1-ee8e-4eed-8005-b598368d6e90" xmlns:ns4="3a3dde64-9121-4c16-bd15-b8595275ef0f" targetNamespace="http://schemas.microsoft.com/office/2006/metadata/properties" ma:root="true" ma:fieldsID="f8576c55e7dbf0aabd8d18b07f307ddb" ns3:_="" ns4:_="">
    <xsd:import namespace="419c5ab1-ee8e-4eed-8005-b598368d6e90"/>
    <xsd:import namespace="3a3dde64-9121-4c16-bd15-b8595275ef0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9c5ab1-ee8e-4eed-8005-b598368d6e9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3dde64-9121-4c16-bd15-b8595275ef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9c5ab1-ee8e-4eed-8005-b598368d6e90" xsi:nil="true"/>
  </documentManagement>
</p:properties>
</file>

<file path=customXml/itemProps1.xml><?xml version="1.0" encoding="utf-8"?>
<ds:datastoreItem xmlns:ds="http://schemas.openxmlformats.org/officeDocument/2006/customXml" ds:itemID="{53978FE9-8539-4449-9EC2-D08719598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F46F2-7D3D-43D8-9CAB-D48CD14A143A}">
  <ds:schemaRefs>
    <ds:schemaRef ds:uri="3a3dde64-9121-4c16-bd15-b8595275ef0f"/>
    <ds:schemaRef ds:uri="419c5ab1-ee8e-4eed-8005-b598368d6e9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23C6A3-E5FD-4036-B5B9-BC5FA57C2306}">
  <ds:schemaRefs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419c5ab1-ee8e-4eed-8005-b598368d6e90"/>
    <ds:schemaRef ds:uri="http://schemas.microsoft.com/office/infopath/2007/PartnerControls"/>
    <ds:schemaRef ds:uri="3a3dde64-9121-4c16-bd15-b8595275ef0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Sympy en Python </vt:lpstr>
      <vt:lpstr>¿Qué es Sympy?</vt:lpstr>
      <vt:lpstr>¿Cómo instalar Sympy?</vt:lpstr>
      <vt:lpstr>Presentación de PowerPoint</vt:lpstr>
      <vt:lpstr>Características clave de SymPy: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 JOSUE HURTADO RIVERA</dc:creator>
  <cp:lastModifiedBy>ROGER JOSUE HURTADO RIVERA</cp:lastModifiedBy>
  <cp:revision>2</cp:revision>
  <dcterms:created xsi:type="dcterms:W3CDTF">2024-10-17T22:01:58Z</dcterms:created>
  <dcterms:modified xsi:type="dcterms:W3CDTF">2024-10-20T01:04:43Z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0x0101008E975DFDE6D8CB428CBF4B960676DFD4</vt:lpwstr>
  </property>
</Properties>
</file>