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04612"/>
            <a:ext cx="18284326" cy="658238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92251" y="1028699"/>
            <a:ext cx="14305915" cy="8229600"/>
          </a:xfrm>
          <a:custGeom>
            <a:avLst/>
            <a:gdLst/>
            <a:ahLst/>
            <a:cxnLst/>
            <a:rect l="l" t="t" r="r" b="b"/>
            <a:pathLst>
              <a:path w="14305915" h="8229600">
                <a:moveTo>
                  <a:pt x="14305359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4305359" y="0"/>
                </a:lnTo>
                <a:lnTo>
                  <a:pt x="14305359" y="822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992251" y="1028720"/>
            <a:ext cx="14304010" cy="8229600"/>
          </a:xfrm>
          <a:custGeom>
            <a:avLst/>
            <a:gdLst/>
            <a:ahLst/>
            <a:cxnLst/>
            <a:rect l="l" t="t" r="r" b="b"/>
            <a:pathLst>
              <a:path w="14304010" h="8229600">
                <a:moveTo>
                  <a:pt x="0" y="0"/>
                </a:moveTo>
                <a:lnTo>
                  <a:pt x="14303423" y="0"/>
                </a:lnTo>
                <a:lnTo>
                  <a:pt x="14303423" y="8229557"/>
                </a:lnTo>
                <a:lnTo>
                  <a:pt x="0" y="8229557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0810" y="3598684"/>
            <a:ext cx="15506379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44899" cy="102869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262999" y="0"/>
            <a:ext cx="15025369" cy="10287000"/>
          </a:xfrm>
          <a:custGeom>
            <a:avLst/>
            <a:gdLst/>
            <a:ahLst/>
            <a:cxnLst/>
            <a:rect l="l" t="t" r="r" b="b"/>
            <a:pathLst>
              <a:path w="15025369" h="10287000">
                <a:moveTo>
                  <a:pt x="0" y="10286999"/>
                </a:moveTo>
                <a:lnTo>
                  <a:pt x="15024999" y="10286999"/>
                </a:lnTo>
                <a:lnTo>
                  <a:pt x="15024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224899" y="0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493" y="0"/>
            <a:ext cx="5880260" cy="1028693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229015"/>
            <a:ext cx="1985010" cy="2058035"/>
          </a:xfrm>
          <a:custGeom>
            <a:avLst/>
            <a:gdLst/>
            <a:ahLst/>
            <a:cxnLst/>
            <a:rect l="l" t="t" r="r" b="b"/>
            <a:pathLst>
              <a:path w="1985010" h="2058034">
                <a:moveTo>
                  <a:pt x="420924" y="753414"/>
                </a:moveTo>
                <a:lnTo>
                  <a:pt x="467314" y="762109"/>
                </a:lnTo>
                <a:lnTo>
                  <a:pt x="512923" y="773050"/>
                </a:lnTo>
                <a:lnTo>
                  <a:pt x="557635" y="786429"/>
                </a:lnTo>
                <a:lnTo>
                  <a:pt x="601330" y="802436"/>
                </a:lnTo>
                <a:lnTo>
                  <a:pt x="643894" y="821261"/>
                </a:lnTo>
                <a:lnTo>
                  <a:pt x="685207" y="843097"/>
                </a:lnTo>
                <a:lnTo>
                  <a:pt x="725152" y="868134"/>
                </a:lnTo>
                <a:lnTo>
                  <a:pt x="763623" y="896572"/>
                </a:lnTo>
                <a:lnTo>
                  <a:pt x="800473" y="928575"/>
                </a:lnTo>
                <a:lnTo>
                  <a:pt x="837113" y="964806"/>
                </a:lnTo>
                <a:lnTo>
                  <a:pt x="871214" y="1002095"/>
                </a:lnTo>
                <a:lnTo>
                  <a:pt x="902913" y="1040400"/>
                </a:lnTo>
                <a:lnTo>
                  <a:pt x="932348" y="1079681"/>
                </a:lnTo>
                <a:lnTo>
                  <a:pt x="959655" y="1119896"/>
                </a:lnTo>
                <a:lnTo>
                  <a:pt x="984972" y="1161004"/>
                </a:lnTo>
                <a:lnTo>
                  <a:pt x="1008436" y="1202964"/>
                </a:lnTo>
                <a:lnTo>
                  <a:pt x="1030183" y="1245734"/>
                </a:lnTo>
                <a:lnTo>
                  <a:pt x="1050351" y="1289274"/>
                </a:lnTo>
                <a:lnTo>
                  <a:pt x="1069076" y="1333543"/>
                </a:lnTo>
                <a:lnTo>
                  <a:pt x="1086497" y="1378498"/>
                </a:lnTo>
                <a:lnTo>
                  <a:pt x="1102750" y="1424099"/>
                </a:lnTo>
                <a:lnTo>
                  <a:pt x="1117972" y="1470306"/>
                </a:lnTo>
                <a:lnTo>
                  <a:pt x="1132301" y="1517075"/>
                </a:lnTo>
                <a:lnTo>
                  <a:pt x="1145872" y="1564367"/>
                </a:lnTo>
                <a:lnTo>
                  <a:pt x="1158824" y="1612141"/>
                </a:lnTo>
                <a:lnTo>
                  <a:pt x="1171294" y="1660354"/>
                </a:lnTo>
                <a:lnTo>
                  <a:pt x="1183418" y="1708967"/>
                </a:lnTo>
                <a:lnTo>
                  <a:pt x="1195334" y="1757937"/>
                </a:lnTo>
                <a:lnTo>
                  <a:pt x="1218197" y="1853077"/>
                </a:lnTo>
                <a:lnTo>
                  <a:pt x="1229364" y="1899035"/>
                </a:lnTo>
                <a:lnTo>
                  <a:pt x="1240794" y="1945052"/>
                </a:lnTo>
                <a:lnTo>
                  <a:pt x="1252600" y="1991083"/>
                </a:lnTo>
                <a:lnTo>
                  <a:pt x="1264894" y="2037084"/>
                </a:lnTo>
                <a:lnTo>
                  <a:pt x="1270763" y="2057984"/>
                </a:lnTo>
                <a:lnTo>
                  <a:pt x="1191113" y="2057984"/>
                </a:lnTo>
                <a:lnTo>
                  <a:pt x="1179480" y="2014565"/>
                </a:lnTo>
                <a:lnTo>
                  <a:pt x="1167288" y="1967113"/>
                </a:lnTo>
                <a:lnTo>
                  <a:pt x="1155494" y="1919690"/>
                </a:lnTo>
                <a:lnTo>
                  <a:pt x="1143977" y="1872336"/>
                </a:lnTo>
                <a:lnTo>
                  <a:pt x="1120582" y="1775033"/>
                </a:lnTo>
                <a:lnTo>
                  <a:pt x="1108469" y="1725318"/>
                </a:lnTo>
                <a:lnTo>
                  <a:pt x="1096133" y="1676001"/>
                </a:lnTo>
                <a:lnTo>
                  <a:pt x="1083424" y="1627136"/>
                </a:lnTo>
                <a:lnTo>
                  <a:pt x="1070196" y="1578776"/>
                </a:lnTo>
                <a:lnTo>
                  <a:pt x="1056301" y="1530973"/>
                </a:lnTo>
                <a:lnTo>
                  <a:pt x="1041593" y="1483780"/>
                </a:lnTo>
                <a:lnTo>
                  <a:pt x="1025923" y="1437252"/>
                </a:lnTo>
                <a:lnTo>
                  <a:pt x="1009143" y="1391440"/>
                </a:lnTo>
                <a:lnTo>
                  <a:pt x="991108" y="1346398"/>
                </a:lnTo>
                <a:lnTo>
                  <a:pt x="971668" y="1302178"/>
                </a:lnTo>
                <a:lnTo>
                  <a:pt x="950677" y="1258834"/>
                </a:lnTo>
                <a:lnTo>
                  <a:pt x="927987" y="1216419"/>
                </a:lnTo>
                <a:lnTo>
                  <a:pt x="903451" y="1174986"/>
                </a:lnTo>
                <a:lnTo>
                  <a:pt x="876921" y="1134588"/>
                </a:lnTo>
                <a:lnTo>
                  <a:pt x="848251" y="1095277"/>
                </a:lnTo>
                <a:lnTo>
                  <a:pt x="817291" y="1057108"/>
                </a:lnTo>
                <a:lnTo>
                  <a:pt x="783896" y="1020132"/>
                </a:lnTo>
                <a:lnTo>
                  <a:pt x="747917" y="984403"/>
                </a:lnTo>
                <a:lnTo>
                  <a:pt x="710885" y="952678"/>
                </a:lnTo>
                <a:lnTo>
                  <a:pt x="671772" y="924926"/>
                </a:lnTo>
                <a:lnTo>
                  <a:pt x="630744" y="900908"/>
                </a:lnTo>
                <a:lnTo>
                  <a:pt x="587965" y="880389"/>
                </a:lnTo>
                <a:lnTo>
                  <a:pt x="543603" y="863132"/>
                </a:lnTo>
                <a:lnTo>
                  <a:pt x="497714" y="848874"/>
                </a:lnTo>
                <a:lnTo>
                  <a:pt x="450787" y="837455"/>
                </a:lnTo>
                <a:lnTo>
                  <a:pt x="0" y="756344"/>
                </a:lnTo>
                <a:lnTo>
                  <a:pt x="0" y="743977"/>
                </a:lnTo>
                <a:lnTo>
                  <a:pt x="35769" y="741802"/>
                </a:lnTo>
                <a:lnTo>
                  <a:pt x="84183" y="739401"/>
                </a:lnTo>
                <a:lnTo>
                  <a:pt x="132754" y="737720"/>
                </a:lnTo>
                <a:lnTo>
                  <a:pt x="181366" y="736948"/>
                </a:lnTo>
                <a:lnTo>
                  <a:pt x="229901" y="737276"/>
                </a:lnTo>
                <a:lnTo>
                  <a:pt x="278241" y="738896"/>
                </a:lnTo>
                <a:lnTo>
                  <a:pt x="326270" y="741998"/>
                </a:lnTo>
                <a:lnTo>
                  <a:pt x="373870" y="746774"/>
                </a:lnTo>
                <a:lnTo>
                  <a:pt x="420924" y="753414"/>
                </a:lnTo>
                <a:close/>
              </a:path>
              <a:path w="1985010" h="2058034">
                <a:moveTo>
                  <a:pt x="574937" y="33945"/>
                </a:moveTo>
                <a:lnTo>
                  <a:pt x="625721" y="43727"/>
                </a:lnTo>
                <a:lnTo>
                  <a:pt x="676112" y="54812"/>
                </a:lnTo>
                <a:lnTo>
                  <a:pt x="726025" y="67221"/>
                </a:lnTo>
                <a:lnTo>
                  <a:pt x="775371" y="80975"/>
                </a:lnTo>
                <a:lnTo>
                  <a:pt x="824065" y="96096"/>
                </a:lnTo>
                <a:lnTo>
                  <a:pt x="872020" y="112605"/>
                </a:lnTo>
                <a:lnTo>
                  <a:pt x="919148" y="130523"/>
                </a:lnTo>
                <a:lnTo>
                  <a:pt x="965362" y="149872"/>
                </a:lnTo>
                <a:lnTo>
                  <a:pt x="1010577" y="170672"/>
                </a:lnTo>
                <a:lnTo>
                  <a:pt x="1054704" y="192946"/>
                </a:lnTo>
                <a:lnTo>
                  <a:pt x="1097658" y="216715"/>
                </a:lnTo>
                <a:lnTo>
                  <a:pt x="1139350" y="241999"/>
                </a:lnTo>
                <a:lnTo>
                  <a:pt x="1179695" y="268820"/>
                </a:lnTo>
                <a:lnTo>
                  <a:pt x="1218605" y="297201"/>
                </a:lnTo>
                <a:lnTo>
                  <a:pt x="1255994" y="327161"/>
                </a:lnTo>
                <a:lnTo>
                  <a:pt x="1291774" y="358722"/>
                </a:lnTo>
                <a:lnTo>
                  <a:pt x="1325859" y="391906"/>
                </a:lnTo>
                <a:lnTo>
                  <a:pt x="1358161" y="426733"/>
                </a:lnTo>
                <a:lnTo>
                  <a:pt x="1393567" y="468579"/>
                </a:lnTo>
                <a:lnTo>
                  <a:pt x="1426857" y="511172"/>
                </a:lnTo>
                <a:lnTo>
                  <a:pt x="1458124" y="554454"/>
                </a:lnTo>
                <a:lnTo>
                  <a:pt x="1487458" y="598368"/>
                </a:lnTo>
                <a:lnTo>
                  <a:pt x="1514950" y="642857"/>
                </a:lnTo>
                <a:lnTo>
                  <a:pt x="1540691" y="687862"/>
                </a:lnTo>
                <a:lnTo>
                  <a:pt x="1564771" y="733327"/>
                </a:lnTo>
                <a:lnTo>
                  <a:pt x="1587283" y="779194"/>
                </a:lnTo>
                <a:lnTo>
                  <a:pt x="1608316" y="825405"/>
                </a:lnTo>
                <a:lnTo>
                  <a:pt x="1627963" y="871902"/>
                </a:lnTo>
                <a:lnTo>
                  <a:pt x="1646313" y="918629"/>
                </a:lnTo>
                <a:lnTo>
                  <a:pt x="1663458" y="965527"/>
                </a:lnTo>
                <a:lnTo>
                  <a:pt x="1679488" y="1012539"/>
                </a:lnTo>
                <a:lnTo>
                  <a:pt x="1694495" y="1059608"/>
                </a:lnTo>
                <a:lnTo>
                  <a:pt x="1708570" y="1106676"/>
                </a:lnTo>
                <a:lnTo>
                  <a:pt x="1721803" y="1153685"/>
                </a:lnTo>
                <a:lnTo>
                  <a:pt x="1734285" y="1200578"/>
                </a:lnTo>
                <a:lnTo>
                  <a:pt x="1746108" y="1247297"/>
                </a:lnTo>
                <a:lnTo>
                  <a:pt x="1757362" y="1293786"/>
                </a:lnTo>
                <a:lnTo>
                  <a:pt x="1768139" y="1339985"/>
                </a:lnTo>
                <a:lnTo>
                  <a:pt x="1778529" y="1385838"/>
                </a:lnTo>
                <a:lnTo>
                  <a:pt x="1788623" y="1431287"/>
                </a:lnTo>
                <a:lnTo>
                  <a:pt x="1810587" y="1531158"/>
                </a:lnTo>
                <a:lnTo>
                  <a:pt x="1822659" y="1585142"/>
                </a:lnTo>
                <a:lnTo>
                  <a:pt x="1834898" y="1638119"/>
                </a:lnTo>
                <a:lnTo>
                  <a:pt x="1847535" y="1690212"/>
                </a:lnTo>
                <a:lnTo>
                  <a:pt x="1860562" y="1740627"/>
                </a:lnTo>
                <a:lnTo>
                  <a:pt x="1874327" y="1789945"/>
                </a:lnTo>
                <a:lnTo>
                  <a:pt x="1888943" y="1837831"/>
                </a:lnTo>
                <a:lnTo>
                  <a:pt x="1904580" y="1884177"/>
                </a:lnTo>
                <a:lnTo>
                  <a:pt x="1921408" y="1928878"/>
                </a:lnTo>
                <a:lnTo>
                  <a:pt x="1939599" y="1971828"/>
                </a:lnTo>
                <a:lnTo>
                  <a:pt x="1959323" y="2012918"/>
                </a:lnTo>
                <a:lnTo>
                  <a:pt x="1980751" y="2052044"/>
                </a:lnTo>
                <a:lnTo>
                  <a:pt x="1984487" y="2057984"/>
                </a:lnTo>
                <a:lnTo>
                  <a:pt x="1896037" y="2057984"/>
                </a:lnTo>
                <a:lnTo>
                  <a:pt x="1864795" y="1993332"/>
                </a:lnTo>
                <a:lnTo>
                  <a:pt x="1846657" y="1949192"/>
                </a:lnTo>
                <a:lnTo>
                  <a:pt x="1829861" y="1903497"/>
                </a:lnTo>
                <a:lnTo>
                  <a:pt x="1814240" y="1856335"/>
                </a:lnTo>
                <a:lnTo>
                  <a:pt x="1799627" y="1807796"/>
                </a:lnTo>
                <a:lnTo>
                  <a:pt x="1785854" y="1757970"/>
                </a:lnTo>
                <a:lnTo>
                  <a:pt x="1772753" y="1706944"/>
                </a:lnTo>
                <a:lnTo>
                  <a:pt x="1760156" y="1654809"/>
                </a:lnTo>
                <a:lnTo>
                  <a:pt x="1747895" y="1601652"/>
                </a:lnTo>
                <a:lnTo>
                  <a:pt x="1735804" y="1547564"/>
                </a:lnTo>
                <a:lnTo>
                  <a:pt x="1713645" y="1446833"/>
                </a:lnTo>
                <a:lnTo>
                  <a:pt x="1703356" y="1400547"/>
                </a:lnTo>
                <a:lnTo>
                  <a:pt x="1692686" y="1353569"/>
                </a:lnTo>
                <a:lnTo>
                  <a:pt x="1681729" y="1306794"/>
                </a:lnTo>
                <a:lnTo>
                  <a:pt x="1670195" y="1259462"/>
                </a:lnTo>
                <a:lnTo>
                  <a:pt x="1658049" y="1211915"/>
                </a:lnTo>
                <a:lnTo>
                  <a:pt x="1645194" y="1164222"/>
                </a:lnTo>
                <a:lnTo>
                  <a:pt x="1631532" y="1116451"/>
                </a:lnTo>
                <a:lnTo>
                  <a:pt x="1616965" y="1068669"/>
                </a:lnTo>
                <a:lnTo>
                  <a:pt x="1601395" y="1020943"/>
                </a:lnTo>
                <a:lnTo>
                  <a:pt x="1584673" y="973206"/>
                </a:lnTo>
                <a:lnTo>
                  <a:pt x="1566854" y="925932"/>
                </a:lnTo>
                <a:lnTo>
                  <a:pt x="1547688" y="878782"/>
                </a:lnTo>
                <a:lnTo>
                  <a:pt x="1527127" y="831960"/>
                </a:lnTo>
                <a:lnTo>
                  <a:pt x="1505073" y="785532"/>
                </a:lnTo>
                <a:lnTo>
                  <a:pt x="1481429" y="739566"/>
                </a:lnTo>
                <a:lnTo>
                  <a:pt x="1456096" y="694131"/>
                </a:lnTo>
                <a:lnTo>
                  <a:pt x="1428977" y="649293"/>
                </a:lnTo>
                <a:lnTo>
                  <a:pt x="1399974" y="605121"/>
                </a:lnTo>
                <a:lnTo>
                  <a:pt x="1368989" y="561681"/>
                </a:lnTo>
                <a:lnTo>
                  <a:pt x="1335923" y="519042"/>
                </a:lnTo>
                <a:lnTo>
                  <a:pt x="1300680" y="477271"/>
                </a:lnTo>
                <a:lnTo>
                  <a:pt x="1269246" y="443524"/>
                </a:lnTo>
                <a:lnTo>
                  <a:pt x="1235886" y="411431"/>
                </a:lnTo>
                <a:lnTo>
                  <a:pt x="1200698" y="380969"/>
                </a:lnTo>
                <a:lnTo>
                  <a:pt x="1163781" y="352116"/>
                </a:lnTo>
                <a:lnTo>
                  <a:pt x="1125232" y="324850"/>
                </a:lnTo>
                <a:lnTo>
                  <a:pt x="1085150" y="299148"/>
                </a:lnTo>
                <a:lnTo>
                  <a:pt x="1043633" y="274990"/>
                </a:lnTo>
                <a:lnTo>
                  <a:pt x="1000778" y="252351"/>
                </a:lnTo>
                <a:lnTo>
                  <a:pt x="956685" y="231211"/>
                </a:lnTo>
                <a:lnTo>
                  <a:pt x="911451" y="211546"/>
                </a:lnTo>
                <a:lnTo>
                  <a:pt x="865174" y="193335"/>
                </a:lnTo>
                <a:lnTo>
                  <a:pt x="817952" y="176556"/>
                </a:lnTo>
                <a:lnTo>
                  <a:pt x="769884" y="161185"/>
                </a:lnTo>
                <a:lnTo>
                  <a:pt x="721067" y="147202"/>
                </a:lnTo>
                <a:lnTo>
                  <a:pt x="671601" y="134584"/>
                </a:lnTo>
                <a:lnTo>
                  <a:pt x="621582" y="123308"/>
                </a:lnTo>
                <a:lnTo>
                  <a:pt x="571109" y="113352"/>
                </a:lnTo>
                <a:lnTo>
                  <a:pt x="0" y="10923"/>
                </a:lnTo>
                <a:lnTo>
                  <a:pt x="0" y="7621"/>
                </a:lnTo>
                <a:lnTo>
                  <a:pt x="29182" y="5274"/>
                </a:lnTo>
                <a:lnTo>
                  <a:pt x="82286" y="2271"/>
                </a:lnTo>
                <a:lnTo>
                  <a:pt x="136003" y="504"/>
                </a:lnTo>
                <a:lnTo>
                  <a:pt x="190224" y="0"/>
                </a:lnTo>
                <a:lnTo>
                  <a:pt x="244843" y="783"/>
                </a:lnTo>
                <a:lnTo>
                  <a:pt x="299754" y="2880"/>
                </a:lnTo>
                <a:lnTo>
                  <a:pt x="354848" y="6319"/>
                </a:lnTo>
                <a:lnTo>
                  <a:pt x="410020" y="11123"/>
                </a:lnTo>
                <a:lnTo>
                  <a:pt x="465161" y="17321"/>
                </a:lnTo>
                <a:lnTo>
                  <a:pt x="520166" y="24938"/>
                </a:lnTo>
                <a:lnTo>
                  <a:pt x="574927" y="34000"/>
                </a:lnTo>
                <a:close/>
              </a:path>
              <a:path w="1985010" h="2058034">
                <a:moveTo>
                  <a:pt x="0" y="756344"/>
                </a:moveTo>
                <a:lnTo>
                  <a:pt x="402666" y="828563"/>
                </a:lnTo>
                <a:lnTo>
                  <a:pt x="353622" y="821984"/>
                </a:lnTo>
                <a:lnTo>
                  <a:pt x="303823" y="817483"/>
                </a:lnTo>
                <a:lnTo>
                  <a:pt x="253433" y="814824"/>
                </a:lnTo>
                <a:lnTo>
                  <a:pt x="202618" y="813768"/>
                </a:lnTo>
                <a:lnTo>
                  <a:pt x="151544" y="814080"/>
                </a:lnTo>
                <a:lnTo>
                  <a:pt x="100377" y="815522"/>
                </a:lnTo>
                <a:lnTo>
                  <a:pt x="49281" y="817858"/>
                </a:lnTo>
                <a:lnTo>
                  <a:pt x="0" y="820758"/>
                </a:lnTo>
                <a:lnTo>
                  <a:pt x="0" y="756344"/>
                </a:lnTo>
                <a:close/>
              </a:path>
              <a:path w="1985010" h="2058034">
                <a:moveTo>
                  <a:pt x="0" y="10923"/>
                </a:moveTo>
                <a:lnTo>
                  <a:pt x="571109" y="113352"/>
                </a:lnTo>
                <a:lnTo>
                  <a:pt x="520280" y="104695"/>
                </a:lnTo>
                <a:lnTo>
                  <a:pt x="469194" y="97313"/>
                </a:lnTo>
                <a:lnTo>
                  <a:pt x="417948" y="91186"/>
                </a:lnTo>
                <a:lnTo>
                  <a:pt x="366640" y="86290"/>
                </a:lnTo>
                <a:lnTo>
                  <a:pt x="315370" y="82603"/>
                </a:lnTo>
                <a:lnTo>
                  <a:pt x="264234" y="80103"/>
                </a:lnTo>
                <a:lnTo>
                  <a:pt x="213330" y="78768"/>
                </a:lnTo>
                <a:lnTo>
                  <a:pt x="162758" y="78575"/>
                </a:lnTo>
                <a:lnTo>
                  <a:pt x="112615" y="79503"/>
                </a:lnTo>
                <a:lnTo>
                  <a:pt x="63000" y="81530"/>
                </a:lnTo>
                <a:lnTo>
                  <a:pt x="14009" y="84632"/>
                </a:lnTo>
                <a:lnTo>
                  <a:pt x="0" y="85838"/>
                </a:lnTo>
                <a:lnTo>
                  <a:pt x="0" y="10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0063" y="529"/>
            <a:ext cx="3938936" cy="379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5676"/>
            <a:ext cx="18282343" cy="38813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9258300">
                <a:moveTo>
                  <a:pt x="18287988" y="0"/>
                </a:moveTo>
                <a:lnTo>
                  <a:pt x="1661045" y="0"/>
                </a:lnTo>
                <a:lnTo>
                  <a:pt x="1061643" y="0"/>
                </a:lnTo>
                <a:lnTo>
                  <a:pt x="939673" y="0"/>
                </a:lnTo>
                <a:lnTo>
                  <a:pt x="0" y="0"/>
                </a:lnTo>
                <a:lnTo>
                  <a:pt x="0" y="1393863"/>
                </a:lnTo>
                <a:lnTo>
                  <a:pt x="0" y="2065578"/>
                </a:lnTo>
                <a:lnTo>
                  <a:pt x="0" y="9258300"/>
                </a:lnTo>
                <a:lnTo>
                  <a:pt x="18287988" y="92583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742439" cy="2105660"/>
          </a:xfrm>
          <a:custGeom>
            <a:avLst/>
            <a:gdLst/>
            <a:ahLst/>
            <a:cxnLst/>
            <a:rect l="l" t="t" r="r" b="b"/>
            <a:pathLst>
              <a:path w="1742439" h="2105660">
                <a:moveTo>
                  <a:pt x="991419" y="649143"/>
                </a:moveTo>
                <a:lnTo>
                  <a:pt x="983235" y="695626"/>
                </a:lnTo>
                <a:lnTo>
                  <a:pt x="972797" y="741354"/>
                </a:lnTo>
                <a:lnTo>
                  <a:pt x="959911" y="786209"/>
                </a:lnTo>
                <a:lnTo>
                  <a:pt x="944387" y="830079"/>
                </a:lnTo>
                <a:lnTo>
                  <a:pt x="926031" y="872847"/>
                </a:lnTo>
                <a:lnTo>
                  <a:pt x="904651" y="914398"/>
                </a:lnTo>
                <a:lnTo>
                  <a:pt x="880056" y="954617"/>
                </a:lnTo>
                <a:lnTo>
                  <a:pt x="852044" y="993399"/>
                </a:lnTo>
                <a:lnTo>
                  <a:pt x="820448" y="1030598"/>
                </a:lnTo>
                <a:lnTo>
                  <a:pt x="784623" y="1067635"/>
                </a:lnTo>
                <a:lnTo>
                  <a:pt x="747712" y="1102144"/>
                </a:lnTo>
                <a:lnTo>
                  <a:pt x="709758" y="1134264"/>
                </a:lnTo>
                <a:lnTo>
                  <a:pt x="670803" y="1164130"/>
                </a:lnTo>
                <a:lnTo>
                  <a:pt x="630892" y="1191878"/>
                </a:lnTo>
                <a:lnTo>
                  <a:pt x="590065" y="1217646"/>
                </a:lnTo>
                <a:lnTo>
                  <a:pt x="548366" y="1241570"/>
                </a:lnTo>
                <a:lnTo>
                  <a:pt x="505838" y="1263787"/>
                </a:lnTo>
                <a:lnTo>
                  <a:pt x="462522" y="1284433"/>
                </a:lnTo>
                <a:lnTo>
                  <a:pt x="418463" y="1303646"/>
                </a:lnTo>
                <a:lnTo>
                  <a:pt x="373702" y="1321560"/>
                </a:lnTo>
                <a:lnTo>
                  <a:pt x="328283" y="1338315"/>
                </a:lnTo>
                <a:lnTo>
                  <a:pt x="282247" y="1354045"/>
                </a:lnTo>
                <a:lnTo>
                  <a:pt x="235638" y="1368887"/>
                </a:lnTo>
                <a:lnTo>
                  <a:pt x="188498" y="1382979"/>
                </a:lnTo>
                <a:lnTo>
                  <a:pt x="140870" y="1396456"/>
                </a:lnTo>
                <a:lnTo>
                  <a:pt x="92797" y="1409456"/>
                </a:lnTo>
                <a:lnTo>
                  <a:pt x="44321" y="1422115"/>
                </a:lnTo>
                <a:lnTo>
                  <a:pt x="0" y="1433418"/>
                </a:lnTo>
                <a:lnTo>
                  <a:pt x="0" y="1354282"/>
                </a:lnTo>
                <a:lnTo>
                  <a:pt x="27145" y="1347351"/>
                </a:lnTo>
                <a:lnTo>
                  <a:pt x="76323" y="1334471"/>
                </a:lnTo>
                <a:lnTo>
                  <a:pt x="125045" y="1321225"/>
                </a:lnTo>
                <a:lnTo>
                  <a:pt x="173257" y="1307466"/>
                </a:lnTo>
                <a:lnTo>
                  <a:pt x="220904" y="1293046"/>
                </a:lnTo>
                <a:lnTo>
                  <a:pt x="267932" y="1277818"/>
                </a:lnTo>
                <a:lnTo>
                  <a:pt x="314285" y="1261636"/>
                </a:lnTo>
                <a:lnTo>
                  <a:pt x="359909" y="1244354"/>
                </a:lnTo>
                <a:lnTo>
                  <a:pt x="404750" y="1225823"/>
                </a:lnTo>
                <a:lnTo>
                  <a:pt x="448753" y="1205897"/>
                </a:lnTo>
                <a:lnTo>
                  <a:pt x="491863" y="1184430"/>
                </a:lnTo>
                <a:lnTo>
                  <a:pt x="534026" y="1161275"/>
                </a:lnTo>
                <a:lnTo>
                  <a:pt x="575186" y="1136284"/>
                </a:lnTo>
                <a:lnTo>
                  <a:pt x="615290" y="1109311"/>
                </a:lnTo>
                <a:lnTo>
                  <a:pt x="654282" y="1080209"/>
                </a:lnTo>
                <a:lnTo>
                  <a:pt x="692108" y="1048831"/>
                </a:lnTo>
                <a:lnTo>
                  <a:pt x="728714" y="1015030"/>
                </a:lnTo>
                <a:lnTo>
                  <a:pt x="764044" y="978660"/>
                </a:lnTo>
                <a:lnTo>
                  <a:pt x="795359" y="941281"/>
                </a:lnTo>
                <a:lnTo>
                  <a:pt x="822680" y="901865"/>
                </a:lnTo>
                <a:lnTo>
                  <a:pt x="846244" y="860575"/>
                </a:lnTo>
                <a:lnTo>
                  <a:pt x="866290" y="817573"/>
                </a:lnTo>
                <a:lnTo>
                  <a:pt x="883058" y="773023"/>
                </a:lnTo>
                <a:lnTo>
                  <a:pt x="896810" y="726980"/>
                </a:lnTo>
                <a:lnTo>
                  <a:pt x="907711" y="679930"/>
                </a:lnTo>
                <a:lnTo>
                  <a:pt x="992320" y="177882"/>
                </a:lnTo>
                <a:lnTo>
                  <a:pt x="998788" y="263883"/>
                </a:lnTo>
                <a:lnTo>
                  <a:pt x="1001722" y="312268"/>
                </a:lnTo>
                <a:lnTo>
                  <a:pt x="1003938" y="360818"/>
                </a:lnTo>
                <a:lnTo>
                  <a:pt x="1005246" y="409419"/>
                </a:lnTo>
                <a:lnTo>
                  <a:pt x="1005452" y="457954"/>
                </a:lnTo>
                <a:lnTo>
                  <a:pt x="1004364" y="506310"/>
                </a:lnTo>
                <a:lnTo>
                  <a:pt x="1001791" y="554370"/>
                </a:lnTo>
                <a:lnTo>
                  <a:pt x="997540" y="602019"/>
                </a:lnTo>
                <a:lnTo>
                  <a:pt x="991419" y="649143"/>
                </a:lnTo>
                <a:close/>
              </a:path>
              <a:path w="1742439" h="2105660">
                <a:moveTo>
                  <a:pt x="1712540" y="795224"/>
                </a:moveTo>
                <a:lnTo>
                  <a:pt x="1703318" y="846112"/>
                </a:lnTo>
                <a:lnTo>
                  <a:pt x="1692788" y="896622"/>
                </a:lnTo>
                <a:lnTo>
                  <a:pt x="1680930" y="946668"/>
                </a:lnTo>
                <a:lnTo>
                  <a:pt x="1667720" y="996164"/>
                </a:lnTo>
                <a:lnTo>
                  <a:pt x="1653136" y="1045021"/>
                </a:lnTo>
                <a:lnTo>
                  <a:pt x="1637157" y="1093154"/>
                </a:lnTo>
                <a:lnTo>
                  <a:pt x="1619759" y="1140477"/>
                </a:lnTo>
                <a:lnTo>
                  <a:pt x="1600920" y="1186902"/>
                </a:lnTo>
                <a:lnTo>
                  <a:pt x="1580619" y="1232343"/>
                </a:lnTo>
                <a:lnTo>
                  <a:pt x="1558832" y="1276713"/>
                </a:lnTo>
                <a:lnTo>
                  <a:pt x="1535538" y="1319925"/>
                </a:lnTo>
                <a:lnTo>
                  <a:pt x="1510715" y="1361894"/>
                </a:lnTo>
                <a:lnTo>
                  <a:pt x="1484339" y="1402531"/>
                </a:lnTo>
                <a:lnTo>
                  <a:pt x="1456389" y="1441752"/>
                </a:lnTo>
                <a:lnTo>
                  <a:pt x="1426843" y="1479468"/>
                </a:lnTo>
                <a:lnTo>
                  <a:pt x="1395677" y="1515594"/>
                </a:lnTo>
                <a:lnTo>
                  <a:pt x="1362871" y="1550042"/>
                </a:lnTo>
                <a:lnTo>
                  <a:pt x="1328401" y="1582726"/>
                </a:lnTo>
                <a:lnTo>
                  <a:pt x="1286948" y="1618590"/>
                </a:lnTo>
                <a:lnTo>
                  <a:pt x="1244724" y="1652348"/>
                </a:lnTo>
                <a:lnTo>
                  <a:pt x="1201789" y="1684089"/>
                </a:lnTo>
                <a:lnTo>
                  <a:pt x="1158201" y="1713905"/>
                </a:lnTo>
                <a:lnTo>
                  <a:pt x="1114018" y="1741885"/>
                </a:lnTo>
                <a:lnTo>
                  <a:pt x="1069298" y="1768120"/>
                </a:lnTo>
                <a:lnTo>
                  <a:pt x="1024101" y="1792700"/>
                </a:lnTo>
                <a:lnTo>
                  <a:pt x="978485" y="1815716"/>
                </a:lnTo>
                <a:lnTo>
                  <a:pt x="932509" y="1837257"/>
                </a:lnTo>
                <a:lnTo>
                  <a:pt x="886231" y="1857414"/>
                </a:lnTo>
                <a:lnTo>
                  <a:pt x="839709" y="1876277"/>
                </a:lnTo>
                <a:lnTo>
                  <a:pt x="793002" y="1893938"/>
                </a:lnTo>
                <a:lnTo>
                  <a:pt x="746170" y="1910485"/>
                </a:lnTo>
                <a:lnTo>
                  <a:pt x="699269" y="1926009"/>
                </a:lnTo>
                <a:lnTo>
                  <a:pt x="652083" y="1940682"/>
                </a:lnTo>
                <a:lnTo>
                  <a:pt x="605498" y="1954351"/>
                </a:lnTo>
                <a:lnTo>
                  <a:pt x="558746" y="1967349"/>
                </a:lnTo>
                <a:lnTo>
                  <a:pt x="512159" y="1979686"/>
                </a:lnTo>
                <a:lnTo>
                  <a:pt x="465798" y="1991452"/>
                </a:lnTo>
                <a:lnTo>
                  <a:pt x="419720" y="2002736"/>
                </a:lnTo>
                <a:lnTo>
                  <a:pt x="373984" y="2013631"/>
                </a:lnTo>
                <a:lnTo>
                  <a:pt x="328649" y="2024224"/>
                </a:lnTo>
                <a:lnTo>
                  <a:pt x="229026" y="2047287"/>
                </a:lnTo>
                <a:lnTo>
                  <a:pt x="175178" y="2059953"/>
                </a:lnTo>
                <a:lnTo>
                  <a:pt x="122339" y="2072775"/>
                </a:lnTo>
                <a:lnTo>
                  <a:pt x="70389" y="2085984"/>
                </a:lnTo>
                <a:lnTo>
                  <a:pt x="20120" y="2099566"/>
                </a:lnTo>
                <a:lnTo>
                  <a:pt x="0" y="2105422"/>
                </a:lnTo>
                <a:lnTo>
                  <a:pt x="0" y="2025618"/>
                </a:lnTo>
                <a:lnTo>
                  <a:pt x="52834" y="2011391"/>
                </a:lnTo>
                <a:lnTo>
                  <a:pt x="104827" y="1998221"/>
                </a:lnTo>
                <a:lnTo>
                  <a:pt x="157845" y="1985376"/>
                </a:lnTo>
                <a:lnTo>
                  <a:pt x="211797" y="1972689"/>
                </a:lnTo>
                <a:lnTo>
                  <a:pt x="312279" y="1949422"/>
                </a:lnTo>
                <a:lnTo>
                  <a:pt x="358448" y="1938625"/>
                </a:lnTo>
                <a:lnTo>
                  <a:pt x="405306" y="1927438"/>
                </a:lnTo>
                <a:lnTo>
                  <a:pt x="451957" y="1915967"/>
                </a:lnTo>
                <a:lnTo>
                  <a:pt x="499160" y="1903911"/>
                </a:lnTo>
                <a:lnTo>
                  <a:pt x="546570" y="1891243"/>
                </a:lnTo>
                <a:lnTo>
                  <a:pt x="594118" y="1877863"/>
                </a:lnTo>
                <a:lnTo>
                  <a:pt x="641736" y="1863676"/>
                </a:lnTo>
                <a:lnTo>
                  <a:pt x="689355" y="1848584"/>
                </a:lnTo>
                <a:lnTo>
                  <a:pt x="736906" y="1832489"/>
                </a:lnTo>
                <a:lnTo>
                  <a:pt x="784456" y="1815242"/>
                </a:lnTo>
                <a:lnTo>
                  <a:pt x="831531" y="1796904"/>
                </a:lnTo>
                <a:lnTo>
                  <a:pt x="878467" y="1777219"/>
                </a:lnTo>
                <a:lnTo>
                  <a:pt x="925060" y="1756144"/>
                </a:lnTo>
                <a:lnTo>
                  <a:pt x="971242" y="1733580"/>
                </a:lnTo>
                <a:lnTo>
                  <a:pt x="1016945" y="1709431"/>
                </a:lnTo>
                <a:lnTo>
                  <a:pt x="1062098" y="1683600"/>
                </a:lnTo>
                <a:lnTo>
                  <a:pt x="1106635" y="1655989"/>
                </a:lnTo>
                <a:lnTo>
                  <a:pt x="1150485" y="1626501"/>
                </a:lnTo>
                <a:lnTo>
                  <a:pt x="1193581" y="1595039"/>
                </a:lnTo>
                <a:lnTo>
                  <a:pt x="1235853" y="1561506"/>
                </a:lnTo>
                <a:lnTo>
                  <a:pt x="1277233" y="1525804"/>
                </a:lnTo>
                <a:lnTo>
                  <a:pt x="1310632" y="1494001"/>
                </a:lnTo>
                <a:lnTo>
                  <a:pt x="1342356" y="1460289"/>
                </a:lnTo>
                <a:lnTo>
                  <a:pt x="1372429" y="1424768"/>
                </a:lnTo>
                <a:lnTo>
                  <a:pt x="1400873" y="1387536"/>
                </a:lnTo>
                <a:lnTo>
                  <a:pt x="1427713" y="1348689"/>
                </a:lnTo>
                <a:lnTo>
                  <a:pt x="1452972" y="1308326"/>
                </a:lnTo>
                <a:lnTo>
                  <a:pt x="1476672" y="1266545"/>
                </a:lnTo>
                <a:lnTo>
                  <a:pt x="1498837" y="1223444"/>
                </a:lnTo>
                <a:lnTo>
                  <a:pt x="1519490" y="1179121"/>
                </a:lnTo>
                <a:lnTo>
                  <a:pt x="1538656" y="1133673"/>
                </a:lnTo>
                <a:lnTo>
                  <a:pt x="1556356" y="1087198"/>
                </a:lnTo>
                <a:lnTo>
                  <a:pt x="1572614" y="1039794"/>
                </a:lnTo>
                <a:lnTo>
                  <a:pt x="1587454" y="991560"/>
                </a:lnTo>
                <a:lnTo>
                  <a:pt x="1600899" y="942592"/>
                </a:lnTo>
                <a:lnTo>
                  <a:pt x="1612972" y="892990"/>
                </a:lnTo>
                <a:lnTo>
                  <a:pt x="1623696" y="842850"/>
                </a:lnTo>
                <a:lnTo>
                  <a:pt x="1633095" y="792270"/>
                </a:lnTo>
                <a:lnTo>
                  <a:pt x="1731369" y="207330"/>
                </a:lnTo>
                <a:lnTo>
                  <a:pt x="1735199" y="249186"/>
                </a:lnTo>
                <a:lnTo>
                  <a:pt x="1738786" y="302254"/>
                </a:lnTo>
                <a:lnTo>
                  <a:pt x="1741145" y="355948"/>
                </a:lnTo>
                <a:lnTo>
                  <a:pt x="1742247" y="410160"/>
                </a:lnTo>
                <a:lnTo>
                  <a:pt x="1742065" y="464785"/>
                </a:lnTo>
                <a:lnTo>
                  <a:pt x="1740572" y="519715"/>
                </a:lnTo>
                <a:lnTo>
                  <a:pt x="1737741" y="574844"/>
                </a:lnTo>
                <a:lnTo>
                  <a:pt x="1733544" y="630065"/>
                </a:lnTo>
                <a:lnTo>
                  <a:pt x="1727954" y="685271"/>
                </a:lnTo>
                <a:lnTo>
                  <a:pt x="1720943" y="740357"/>
                </a:lnTo>
                <a:lnTo>
                  <a:pt x="1712485" y="795214"/>
                </a:lnTo>
                <a:close/>
              </a:path>
              <a:path w="1742439" h="2105660">
                <a:moveTo>
                  <a:pt x="992320" y="177882"/>
                </a:moveTo>
                <a:lnTo>
                  <a:pt x="916073" y="631714"/>
                </a:lnTo>
                <a:lnTo>
                  <a:pt x="922111" y="582601"/>
                </a:lnTo>
                <a:lnTo>
                  <a:pt x="926063" y="532755"/>
                </a:lnTo>
                <a:lnTo>
                  <a:pt x="928168" y="482339"/>
                </a:lnTo>
                <a:lnTo>
                  <a:pt x="928664" y="431515"/>
                </a:lnTo>
                <a:lnTo>
                  <a:pt x="927790" y="380448"/>
                </a:lnTo>
                <a:lnTo>
                  <a:pt x="925784" y="329300"/>
                </a:lnTo>
                <a:lnTo>
                  <a:pt x="922886" y="278233"/>
                </a:lnTo>
                <a:lnTo>
                  <a:pt x="919333" y="227411"/>
                </a:lnTo>
                <a:lnTo>
                  <a:pt x="902266" y="14852"/>
                </a:lnTo>
                <a:lnTo>
                  <a:pt x="901318" y="0"/>
                </a:lnTo>
                <a:lnTo>
                  <a:pt x="978129" y="0"/>
                </a:lnTo>
                <a:lnTo>
                  <a:pt x="978611" y="7651"/>
                </a:lnTo>
                <a:lnTo>
                  <a:pt x="982897" y="63830"/>
                </a:lnTo>
                <a:lnTo>
                  <a:pt x="991265" y="164768"/>
                </a:lnTo>
                <a:lnTo>
                  <a:pt x="992320" y="177882"/>
                </a:lnTo>
                <a:close/>
              </a:path>
              <a:path w="1742439" h="2105660">
                <a:moveTo>
                  <a:pt x="1731369" y="207330"/>
                </a:moveTo>
                <a:lnTo>
                  <a:pt x="1633095" y="792270"/>
                </a:lnTo>
                <a:lnTo>
                  <a:pt x="1641192" y="741349"/>
                </a:lnTo>
                <a:lnTo>
                  <a:pt x="1648011" y="690185"/>
                </a:lnTo>
                <a:lnTo>
                  <a:pt x="1653574" y="638874"/>
                </a:lnTo>
                <a:lnTo>
                  <a:pt x="1657905" y="587516"/>
                </a:lnTo>
                <a:lnTo>
                  <a:pt x="1661027" y="536208"/>
                </a:lnTo>
                <a:lnTo>
                  <a:pt x="1662963" y="485047"/>
                </a:lnTo>
                <a:lnTo>
                  <a:pt x="1663738" y="434133"/>
                </a:lnTo>
                <a:lnTo>
                  <a:pt x="1663373" y="383561"/>
                </a:lnTo>
                <a:lnTo>
                  <a:pt x="1661893" y="333432"/>
                </a:lnTo>
                <a:lnTo>
                  <a:pt x="1659320" y="283841"/>
                </a:lnTo>
                <a:lnTo>
                  <a:pt x="1655678" y="234888"/>
                </a:lnTo>
                <a:lnTo>
                  <a:pt x="1650991" y="186670"/>
                </a:lnTo>
                <a:lnTo>
                  <a:pt x="1645281" y="139285"/>
                </a:lnTo>
                <a:lnTo>
                  <a:pt x="1638572" y="92831"/>
                </a:lnTo>
                <a:lnTo>
                  <a:pt x="1630887" y="47405"/>
                </a:lnTo>
                <a:lnTo>
                  <a:pt x="1622250" y="3107"/>
                </a:lnTo>
                <a:lnTo>
                  <a:pt x="1621560" y="0"/>
                </a:lnTo>
                <a:lnTo>
                  <a:pt x="1700369" y="0"/>
                </a:lnTo>
                <a:lnTo>
                  <a:pt x="1709106" y="45301"/>
                </a:lnTo>
                <a:lnTo>
                  <a:pt x="1717336" y="94801"/>
                </a:lnTo>
                <a:lnTo>
                  <a:pt x="1724446" y="145353"/>
                </a:lnTo>
                <a:lnTo>
                  <a:pt x="1730410" y="196850"/>
                </a:lnTo>
                <a:lnTo>
                  <a:pt x="1731369" y="207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320" y="2345014"/>
            <a:ext cx="1043935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22496" y="4611154"/>
            <a:ext cx="13043006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70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43647" y="6579891"/>
              <a:ext cx="2286635" cy="1931035"/>
            </a:xfrm>
            <a:custGeom>
              <a:avLst/>
              <a:gdLst/>
              <a:ahLst/>
              <a:cxnLst/>
              <a:rect l="l" t="t" r="r" b="b"/>
              <a:pathLst>
                <a:path w="2286635" h="1931034">
                  <a:moveTo>
                    <a:pt x="1043953" y="1930469"/>
                  </a:moveTo>
                  <a:lnTo>
                    <a:pt x="0" y="493436"/>
                  </a:lnTo>
                  <a:lnTo>
                    <a:pt x="796666" y="0"/>
                  </a:lnTo>
                  <a:lnTo>
                    <a:pt x="1677693" y="101740"/>
                  </a:lnTo>
                  <a:lnTo>
                    <a:pt x="2286440" y="732265"/>
                  </a:lnTo>
                  <a:lnTo>
                    <a:pt x="1043953" y="1930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3352" y="5571006"/>
              <a:ext cx="11162030" cy="2960370"/>
            </a:xfrm>
            <a:custGeom>
              <a:avLst/>
              <a:gdLst/>
              <a:ahLst/>
              <a:cxnLst/>
              <a:rect l="l" t="t" r="r" b="b"/>
              <a:pathLst>
                <a:path w="11162029" h="2960370">
                  <a:moveTo>
                    <a:pt x="2327364" y="1743176"/>
                  </a:moveTo>
                  <a:lnTo>
                    <a:pt x="2327008" y="1735201"/>
                  </a:lnTo>
                  <a:lnTo>
                    <a:pt x="2325446" y="1732495"/>
                  </a:lnTo>
                  <a:lnTo>
                    <a:pt x="2323592" y="1724672"/>
                  </a:lnTo>
                  <a:lnTo>
                    <a:pt x="2315083" y="1719922"/>
                  </a:lnTo>
                  <a:lnTo>
                    <a:pt x="2262657" y="1665630"/>
                  </a:lnTo>
                  <a:lnTo>
                    <a:pt x="2262657" y="1754759"/>
                  </a:lnTo>
                  <a:lnTo>
                    <a:pt x="1120736" y="2855988"/>
                  </a:lnTo>
                  <a:lnTo>
                    <a:pt x="1597253" y="1686064"/>
                  </a:lnTo>
                  <a:lnTo>
                    <a:pt x="1597228" y="1685442"/>
                  </a:lnTo>
                  <a:lnTo>
                    <a:pt x="2024278" y="1729333"/>
                  </a:lnTo>
                  <a:lnTo>
                    <a:pt x="2190204" y="1747862"/>
                  </a:lnTo>
                  <a:lnTo>
                    <a:pt x="2245601" y="1753400"/>
                  </a:lnTo>
                  <a:lnTo>
                    <a:pt x="2262657" y="1754759"/>
                  </a:lnTo>
                  <a:lnTo>
                    <a:pt x="2262657" y="1665630"/>
                  </a:lnTo>
                  <a:lnTo>
                    <a:pt x="2247976" y="1650415"/>
                  </a:lnTo>
                  <a:lnTo>
                    <a:pt x="2247976" y="1710309"/>
                  </a:lnTo>
                  <a:lnTo>
                    <a:pt x="1606283" y="1643913"/>
                  </a:lnTo>
                  <a:lnTo>
                    <a:pt x="1710131" y="1153223"/>
                  </a:lnTo>
                  <a:lnTo>
                    <a:pt x="2247976" y="1710309"/>
                  </a:lnTo>
                  <a:lnTo>
                    <a:pt x="2247976" y="1650415"/>
                  </a:lnTo>
                  <a:lnTo>
                    <a:pt x="1777923" y="1163523"/>
                  </a:lnTo>
                  <a:lnTo>
                    <a:pt x="1762379" y="1146797"/>
                  </a:lnTo>
                  <a:lnTo>
                    <a:pt x="1753844" y="1137361"/>
                  </a:lnTo>
                  <a:lnTo>
                    <a:pt x="1747710" y="1130604"/>
                  </a:lnTo>
                  <a:lnTo>
                    <a:pt x="1746834" y="1129639"/>
                  </a:lnTo>
                  <a:lnTo>
                    <a:pt x="1730883" y="1112901"/>
                  </a:lnTo>
                  <a:lnTo>
                    <a:pt x="1715643" y="1098854"/>
                  </a:lnTo>
                  <a:lnTo>
                    <a:pt x="1715325" y="1097394"/>
                  </a:lnTo>
                  <a:lnTo>
                    <a:pt x="1702092" y="1091057"/>
                  </a:lnTo>
                  <a:lnTo>
                    <a:pt x="1701914" y="1091107"/>
                  </a:lnTo>
                  <a:lnTo>
                    <a:pt x="1698675" y="1089406"/>
                  </a:lnTo>
                  <a:lnTo>
                    <a:pt x="1694129" y="1088529"/>
                  </a:lnTo>
                  <a:lnTo>
                    <a:pt x="1680032" y="1085799"/>
                  </a:lnTo>
                  <a:lnTo>
                    <a:pt x="1672882" y="1085316"/>
                  </a:lnTo>
                  <a:lnTo>
                    <a:pt x="1672882" y="1128763"/>
                  </a:lnTo>
                  <a:lnTo>
                    <a:pt x="1571091" y="1609763"/>
                  </a:lnTo>
                  <a:lnTo>
                    <a:pt x="1554238" y="1579613"/>
                  </a:lnTo>
                  <a:lnTo>
                    <a:pt x="1554238" y="1681022"/>
                  </a:lnTo>
                  <a:lnTo>
                    <a:pt x="1071841" y="2865399"/>
                  </a:lnTo>
                  <a:lnTo>
                    <a:pt x="1027087" y="2622092"/>
                  </a:lnTo>
                  <a:lnTo>
                    <a:pt x="1027087" y="2852826"/>
                  </a:lnTo>
                  <a:lnTo>
                    <a:pt x="64643" y="1527886"/>
                  </a:lnTo>
                  <a:lnTo>
                    <a:pt x="797496" y="1603235"/>
                  </a:lnTo>
                  <a:lnTo>
                    <a:pt x="797369" y="1603832"/>
                  </a:lnTo>
                  <a:lnTo>
                    <a:pt x="1027087" y="2852826"/>
                  </a:lnTo>
                  <a:lnTo>
                    <a:pt x="1027087" y="2622092"/>
                  </a:lnTo>
                  <a:lnTo>
                    <a:pt x="840498" y="1607654"/>
                  </a:lnTo>
                  <a:lnTo>
                    <a:pt x="1554238" y="1681022"/>
                  </a:lnTo>
                  <a:lnTo>
                    <a:pt x="1554238" y="1579613"/>
                  </a:lnTo>
                  <a:lnTo>
                    <a:pt x="1538617" y="1551647"/>
                  </a:lnTo>
                  <a:lnTo>
                    <a:pt x="1538617" y="1636915"/>
                  </a:lnTo>
                  <a:lnTo>
                    <a:pt x="862355" y="1566938"/>
                  </a:lnTo>
                  <a:lnTo>
                    <a:pt x="1249857" y="1120140"/>
                  </a:lnTo>
                  <a:lnTo>
                    <a:pt x="1538617" y="1636915"/>
                  </a:lnTo>
                  <a:lnTo>
                    <a:pt x="1538617" y="1551647"/>
                  </a:lnTo>
                  <a:lnTo>
                    <a:pt x="1278826" y="1086726"/>
                  </a:lnTo>
                  <a:lnTo>
                    <a:pt x="1281544" y="1083589"/>
                  </a:lnTo>
                  <a:lnTo>
                    <a:pt x="1672882" y="1128763"/>
                  </a:lnTo>
                  <a:lnTo>
                    <a:pt x="1672882" y="1085316"/>
                  </a:lnTo>
                  <a:lnTo>
                    <a:pt x="1642440" y="1083208"/>
                  </a:lnTo>
                  <a:lnTo>
                    <a:pt x="1228267" y="1035380"/>
                  </a:lnTo>
                  <a:lnTo>
                    <a:pt x="1228267" y="1081519"/>
                  </a:lnTo>
                  <a:lnTo>
                    <a:pt x="839609" y="1529664"/>
                  </a:lnTo>
                  <a:lnTo>
                    <a:pt x="837793" y="1032332"/>
                  </a:lnTo>
                  <a:lnTo>
                    <a:pt x="1225842" y="1077150"/>
                  </a:lnTo>
                  <a:lnTo>
                    <a:pt x="1228267" y="1081519"/>
                  </a:lnTo>
                  <a:lnTo>
                    <a:pt x="1228267" y="1035380"/>
                  </a:lnTo>
                  <a:lnTo>
                    <a:pt x="824623" y="988758"/>
                  </a:lnTo>
                  <a:lnTo>
                    <a:pt x="823798" y="987907"/>
                  </a:lnTo>
                  <a:lnTo>
                    <a:pt x="820737" y="988301"/>
                  </a:lnTo>
                  <a:lnTo>
                    <a:pt x="819086" y="988110"/>
                  </a:lnTo>
                  <a:lnTo>
                    <a:pt x="816800" y="988809"/>
                  </a:lnTo>
                  <a:lnTo>
                    <a:pt x="808291" y="989901"/>
                  </a:lnTo>
                  <a:lnTo>
                    <a:pt x="805484" y="991641"/>
                  </a:lnTo>
                  <a:lnTo>
                    <a:pt x="802627" y="992339"/>
                  </a:lnTo>
                  <a:lnTo>
                    <a:pt x="801966" y="993813"/>
                  </a:lnTo>
                  <a:lnTo>
                    <a:pt x="798233" y="996137"/>
                  </a:lnTo>
                  <a:lnTo>
                    <a:pt x="798233" y="1560296"/>
                  </a:lnTo>
                  <a:lnTo>
                    <a:pt x="137198" y="1491881"/>
                  </a:lnTo>
                  <a:lnTo>
                    <a:pt x="84912" y="1486662"/>
                  </a:lnTo>
                  <a:lnTo>
                    <a:pt x="796340" y="1046022"/>
                  </a:lnTo>
                  <a:lnTo>
                    <a:pt x="798233" y="1560296"/>
                  </a:lnTo>
                  <a:lnTo>
                    <a:pt x="798233" y="996137"/>
                  </a:lnTo>
                  <a:lnTo>
                    <a:pt x="11671" y="1483296"/>
                  </a:lnTo>
                  <a:lnTo>
                    <a:pt x="8686" y="1485912"/>
                  </a:lnTo>
                  <a:lnTo>
                    <a:pt x="6769" y="1486509"/>
                  </a:lnTo>
                  <a:lnTo>
                    <a:pt x="5905" y="1488338"/>
                  </a:lnTo>
                  <a:lnTo>
                    <a:pt x="4318" y="1489722"/>
                  </a:lnTo>
                  <a:lnTo>
                    <a:pt x="241" y="1497647"/>
                  </a:lnTo>
                  <a:lnTo>
                    <a:pt x="0" y="1506448"/>
                  </a:lnTo>
                  <a:lnTo>
                    <a:pt x="3670" y="1514500"/>
                  </a:lnTo>
                  <a:lnTo>
                    <a:pt x="3810" y="1515071"/>
                  </a:lnTo>
                  <a:lnTo>
                    <a:pt x="3975" y="1515173"/>
                  </a:lnTo>
                  <a:lnTo>
                    <a:pt x="4127" y="1515491"/>
                  </a:lnTo>
                  <a:lnTo>
                    <a:pt x="1048029" y="2952559"/>
                  </a:lnTo>
                  <a:lnTo>
                    <a:pt x="1052741" y="2956547"/>
                  </a:lnTo>
                  <a:lnTo>
                    <a:pt x="1052880" y="2956649"/>
                  </a:lnTo>
                  <a:lnTo>
                    <a:pt x="1054150" y="2957715"/>
                  </a:lnTo>
                  <a:lnTo>
                    <a:pt x="1062113" y="2960116"/>
                  </a:lnTo>
                  <a:lnTo>
                    <a:pt x="1070381" y="2959493"/>
                  </a:lnTo>
                  <a:lnTo>
                    <a:pt x="1077391" y="2955569"/>
                  </a:lnTo>
                  <a:lnTo>
                    <a:pt x="1105204" y="2928747"/>
                  </a:lnTo>
                  <a:lnTo>
                    <a:pt x="2319871" y="1757375"/>
                  </a:lnTo>
                  <a:lnTo>
                    <a:pt x="2324722" y="1750910"/>
                  </a:lnTo>
                  <a:lnTo>
                    <a:pt x="2327364" y="1743176"/>
                  </a:lnTo>
                  <a:close/>
                </a:path>
                <a:path w="11162029" h="2960370">
                  <a:moveTo>
                    <a:pt x="11161700" y="952500"/>
                  </a:moveTo>
                  <a:lnTo>
                    <a:pt x="11160531" y="904963"/>
                  </a:lnTo>
                  <a:lnTo>
                    <a:pt x="11157077" y="858024"/>
                  </a:lnTo>
                  <a:lnTo>
                    <a:pt x="11151375" y="811745"/>
                  </a:lnTo>
                  <a:lnTo>
                    <a:pt x="11143488" y="766191"/>
                  </a:lnTo>
                  <a:lnTo>
                    <a:pt x="11133468" y="721385"/>
                  </a:lnTo>
                  <a:lnTo>
                    <a:pt x="11121377" y="677405"/>
                  </a:lnTo>
                  <a:lnTo>
                    <a:pt x="11107255" y="634314"/>
                  </a:lnTo>
                  <a:lnTo>
                    <a:pt x="11091177" y="592137"/>
                  </a:lnTo>
                  <a:lnTo>
                    <a:pt x="11073168" y="550951"/>
                  </a:lnTo>
                  <a:lnTo>
                    <a:pt x="11053318" y="510806"/>
                  </a:lnTo>
                  <a:lnTo>
                    <a:pt x="11031652" y="471766"/>
                  </a:lnTo>
                  <a:lnTo>
                    <a:pt x="11008246" y="433857"/>
                  </a:lnTo>
                  <a:lnTo>
                    <a:pt x="10983138" y="397167"/>
                  </a:lnTo>
                  <a:lnTo>
                    <a:pt x="10956404" y="361721"/>
                  </a:lnTo>
                  <a:lnTo>
                    <a:pt x="10928071" y="327596"/>
                  </a:lnTo>
                  <a:lnTo>
                    <a:pt x="10898213" y="294830"/>
                  </a:lnTo>
                  <a:lnTo>
                    <a:pt x="10866869" y="263499"/>
                  </a:lnTo>
                  <a:lnTo>
                    <a:pt x="10834116" y="233641"/>
                  </a:lnTo>
                  <a:lnTo>
                    <a:pt x="10799978" y="205308"/>
                  </a:lnTo>
                  <a:lnTo>
                    <a:pt x="10764545" y="178562"/>
                  </a:lnTo>
                  <a:lnTo>
                    <a:pt x="10727842" y="153454"/>
                  </a:lnTo>
                  <a:lnTo>
                    <a:pt x="10689946" y="130048"/>
                  </a:lnTo>
                  <a:lnTo>
                    <a:pt x="10650893" y="108394"/>
                  </a:lnTo>
                  <a:lnTo>
                    <a:pt x="10610748" y="88531"/>
                  </a:lnTo>
                  <a:lnTo>
                    <a:pt x="10569562" y="70535"/>
                  </a:lnTo>
                  <a:lnTo>
                    <a:pt x="10527398" y="54444"/>
                  </a:lnTo>
                  <a:lnTo>
                    <a:pt x="10484294" y="40335"/>
                  </a:lnTo>
                  <a:lnTo>
                    <a:pt x="10440314" y="28244"/>
                  </a:lnTo>
                  <a:lnTo>
                    <a:pt x="10395521" y="18224"/>
                  </a:lnTo>
                  <a:lnTo>
                    <a:pt x="10349954" y="10337"/>
                  </a:lnTo>
                  <a:lnTo>
                    <a:pt x="10303675" y="4635"/>
                  </a:lnTo>
                  <a:lnTo>
                    <a:pt x="10256736" y="1168"/>
                  </a:lnTo>
                  <a:lnTo>
                    <a:pt x="10209200" y="0"/>
                  </a:lnTo>
                  <a:lnTo>
                    <a:pt x="5435752" y="0"/>
                  </a:lnTo>
                  <a:lnTo>
                    <a:pt x="5388216" y="1168"/>
                  </a:lnTo>
                  <a:lnTo>
                    <a:pt x="5341277" y="4635"/>
                  </a:lnTo>
                  <a:lnTo>
                    <a:pt x="5295011" y="10337"/>
                  </a:lnTo>
                  <a:lnTo>
                    <a:pt x="5249443" y="18224"/>
                  </a:lnTo>
                  <a:lnTo>
                    <a:pt x="5204638" y="28244"/>
                  </a:lnTo>
                  <a:lnTo>
                    <a:pt x="5160670" y="40335"/>
                  </a:lnTo>
                  <a:lnTo>
                    <a:pt x="5117566" y="54444"/>
                  </a:lnTo>
                  <a:lnTo>
                    <a:pt x="5075390" y="70535"/>
                  </a:lnTo>
                  <a:lnTo>
                    <a:pt x="5034204" y="88531"/>
                  </a:lnTo>
                  <a:lnTo>
                    <a:pt x="4994059" y="108394"/>
                  </a:lnTo>
                  <a:lnTo>
                    <a:pt x="4955019" y="130048"/>
                  </a:lnTo>
                  <a:lnTo>
                    <a:pt x="4917110" y="153454"/>
                  </a:lnTo>
                  <a:lnTo>
                    <a:pt x="4880419" y="178562"/>
                  </a:lnTo>
                  <a:lnTo>
                    <a:pt x="4844974" y="205308"/>
                  </a:lnTo>
                  <a:lnTo>
                    <a:pt x="4810849" y="233641"/>
                  </a:lnTo>
                  <a:lnTo>
                    <a:pt x="4778095" y="263499"/>
                  </a:lnTo>
                  <a:lnTo>
                    <a:pt x="4746752" y="294830"/>
                  </a:lnTo>
                  <a:lnTo>
                    <a:pt x="4716894" y="327596"/>
                  </a:lnTo>
                  <a:lnTo>
                    <a:pt x="4688560" y="361721"/>
                  </a:lnTo>
                  <a:lnTo>
                    <a:pt x="4661814" y="397167"/>
                  </a:lnTo>
                  <a:lnTo>
                    <a:pt x="4636706" y="433857"/>
                  </a:lnTo>
                  <a:lnTo>
                    <a:pt x="4613300" y="471766"/>
                  </a:lnTo>
                  <a:lnTo>
                    <a:pt x="4591647" y="510806"/>
                  </a:lnTo>
                  <a:lnTo>
                    <a:pt x="4571784" y="550951"/>
                  </a:lnTo>
                  <a:lnTo>
                    <a:pt x="4553788" y="592137"/>
                  </a:lnTo>
                  <a:lnTo>
                    <a:pt x="4537710" y="634314"/>
                  </a:lnTo>
                  <a:lnTo>
                    <a:pt x="4523587" y="677405"/>
                  </a:lnTo>
                  <a:lnTo>
                    <a:pt x="4511497" y="721385"/>
                  </a:lnTo>
                  <a:lnTo>
                    <a:pt x="4501477" y="766191"/>
                  </a:lnTo>
                  <a:lnTo>
                    <a:pt x="4493590" y="811745"/>
                  </a:lnTo>
                  <a:lnTo>
                    <a:pt x="4487888" y="858024"/>
                  </a:lnTo>
                  <a:lnTo>
                    <a:pt x="4484421" y="904963"/>
                  </a:lnTo>
                  <a:lnTo>
                    <a:pt x="4483265" y="952500"/>
                  </a:lnTo>
                  <a:lnTo>
                    <a:pt x="4483265" y="1038021"/>
                  </a:lnTo>
                  <a:lnTo>
                    <a:pt x="4484421" y="1085570"/>
                  </a:lnTo>
                  <a:lnTo>
                    <a:pt x="4487888" y="1132497"/>
                  </a:lnTo>
                  <a:lnTo>
                    <a:pt x="4493590" y="1178775"/>
                  </a:lnTo>
                  <a:lnTo>
                    <a:pt x="4501477" y="1224343"/>
                  </a:lnTo>
                  <a:lnTo>
                    <a:pt x="4511497" y="1269149"/>
                  </a:lnTo>
                  <a:lnTo>
                    <a:pt x="4523587" y="1313116"/>
                  </a:lnTo>
                  <a:lnTo>
                    <a:pt x="4537710" y="1356220"/>
                  </a:lnTo>
                  <a:lnTo>
                    <a:pt x="4553788" y="1398397"/>
                  </a:lnTo>
                  <a:lnTo>
                    <a:pt x="4571784" y="1439570"/>
                  </a:lnTo>
                  <a:lnTo>
                    <a:pt x="4591647" y="1479715"/>
                  </a:lnTo>
                  <a:lnTo>
                    <a:pt x="4613300" y="1518767"/>
                  </a:lnTo>
                  <a:lnTo>
                    <a:pt x="4636706" y="1556677"/>
                  </a:lnTo>
                  <a:lnTo>
                    <a:pt x="4661814" y="1593367"/>
                  </a:lnTo>
                  <a:lnTo>
                    <a:pt x="4688560" y="1628813"/>
                  </a:lnTo>
                  <a:lnTo>
                    <a:pt x="4716894" y="1662938"/>
                  </a:lnTo>
                  <a:lnTo>
                    <a:pt x="4746752" y="1695691"/>
                  </a:lnTo>
                  <a:lnTo>
                    <a:pt x="4778095" y="1727034"/>
                  </a:lnTo>
                  <a:lnTo>
                    <a:pt x="4810849" y="1756892"/>
                  </a:lnTo>
                  <a:lnTo>
                    <a:pt x="4844974" y="1785226"/>
                  </a:lnTo>
                  <a:lnTo>
                    <a:pt x="4880419" y="1811972"/>
                  </a:lnTo>
                  <a:lnTo>
                    <a:pt x="4917110" y="1837067"/>
                  </a:lnTo>
                  <a:lnTo>
                    <a:pt x="4955019" y="1860486"/>
                  </a:lnTo>
                  <a:lnTo>
                    <a:pt x="4994059" y="1882140"/>
                  </a:lnTo>
                  <a:lnTo>
                    <a:pt x="5034204" y="1902002"/>
                  </a:lnTo>
                  <a:lnTo>
                    <a:pt x="5075390" y="1919998"/>
                  </a:lnTo>
                  <a:lnTo>
                    <a:pt x="5117566" y="1936076"/>
                  </a:lnTo>
                  <a:lnTo>
                    <a:pt x="5160670" y="1950199"/>
                  </a:lnTo>
                  <a:lnTo>
                    <a:pt x="5204638" y="1962289"/>
                  </a:lnTo>
                  <a:lnTo>
                    <a:pt x="5249443" y="1972310"/>
                  </a:lnTo>
                  <a:lnTo>
                    <a:pt x="5295011" y="1980196"/>
                  </a:lnTo>
                  <a:lnTo>
                    <a:pt x="5341277" y="1985899"/>
                  </a:lnTo>
                  <a:lnTo>
                    <a:pt x="5388216" y="1989353"/>
                  </a:lnTo>
                  <a:lnTo>
                    <a:pt x="5435752" y="1990521"/>
                  </a:lnTo>
                  <a:lnTo>
                    <a:pt x="10209200" y="1990521"/>
                  </a:lnTo>
                  <a:lnTo>
                    <a:pt x="10256736" y="1989353"/>
                  </a:lnTo>
                  <a:lnTo>
                    <a:pt x="10303675" y="1985899"/>
                  </a:lnTo>
                  <a:lnTo>
                    <a:pt x="10349954" y="1980196"/>
                  </a:lnTo>
                  <a:lnTo>
                    <a:pt x="10395521" y="1972310"/>
                  </a:lnTo>
                  <a:lnTo>
                    <a:pt x="10440314" y="1962289"/>
                  </a:lnTo>
                  <a:lnTo>
                    <a:pt x="10484294" y="1950199"/>
                  </a:lnTo>
                  <a:lnTo>
                    <a:pt x="10527398" y="1936076"/>
                  </a:lnTo>
                  <a:lnTo>
                    <a:pt x="10569562" y="1919998"/>
                  </a:lnTo>
                  <a:lnTo>
                    <a:pt x="10610748" y="1902002"/>
                  </a:lnTo>
                  <a:lnTo>
                    <a:pt x="10650893" y="1882140"/>
                  </a:lnTo>
                  <a:lnTo>
                    <a:pt x="10689946" y="1860486"/>
                  </a:lnTo>
                  <a:lnTo>
                    <a:pt x="10727842" y="1837067"/>
                  </a:lnTo>
                  <a:lnTo>
                    <a:pt x="10764545" y="1811972"/>
                  </a:lnTo>
                  <a:lnTo>
                    <a:pt x="10799978" y="1785226"/>
                  </a:lnTo>
                  <a:lnTo>
                    <a:pt x="10834116" y="1756892"/>
                  </a:lnTo>
                  <a:lnTo>
                    <a:pt x="10866869" y="1727034"/>
                  </a:lnTo>
                  <a:lnTo>
                    <a:pt x="10898213" y="1695691"/>
                  </a:lnTo>
                  <a:lnTo>
                    <a:pt x="10928071" y="1662938"/>
                  </a:lnTo>
                  <a:lnTo>
                    <a:pt x="10956404" y="1628813"/>
                  </a:lnTo>
                  <a:lnTo>
                    <a:pt x="10983138" y="1593367"/>
                  </a:lnTo>
                  <a:lnTo>
                    <a:pt x="11008246" y="1556677"/>
                  </a:lnTo>
                  <a:lnTo>
                    <a:pt x="11031652" y="1518767"/>
                  </a:lnTo>
                  <a:lnTo>
                    <a:pt x="11053318" y="1479715"/>
                  </a:lnTo>
                  <a:lnTo>
                    <a:pt x="11073168" y="1439570"/>
                  </a:lnTo>
                  <a:lnTo>
                    <a:pt x="11091177" y="1398397"/>
                  </a:lnTo>
                  <a:lnTo>
                    <a:pt x="11107255" y="1356220"/>
                  </a:lnTo>
                  <a:lnTo>
                    <a:pt x="11121377" y="1313116"/>
                  </a:lnTo>
                  <a:lnTo>
                    <a:pt x="11133468" y="1269149"/>
                  </a:lnTo>
                  <a:lnTo>
                    <a:pt x="11143488" y="1224343"/>
                  </a:lnTo>
                  <a:lnTo>
                    <a:pt x="11151375" y="1178775"/>
                  </a:lnTo>
                  <a:lnTo>
                    <a:pt x="11157077" y="1132497"/>
                  </a:lnTo>
                  <a:lnTo>
                    <a:pt x="11160531" y="1085570"/>
                  </a:lnTo>
                  <a:lnTo>
                    <a:pt x="11161700" y="1038021"/>
                  </a:lnTo>
                  <a:lnTo>
                    <a:pt x="11161700" y="95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18600" y="6847420"/>
            <a:ext cx="21463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dirty="0" sz="3200" spc="-100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3200" spc="-19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3200" spc="-14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3200" spc="-190">
                <a:solidFill>
                  <a:srgbClr val="FFFFFF"/>
                </a:solidFill>
                <a:latin typeface="Lucida Sans Unicode"/>
                <a:cs typeface="Lucida Sans Unicode"/>
              </a:rPr>
              <a:t>22</a:t>
            </a:r>
            <a:r>
              <a:rPr dirty="0" sz="3200" spc="-1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3200" spc="-28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266" y="465430"/>
            <a:ext cx="16764000" cy="9822180"/>
            <a:chOff x="1524266" y="465430"/>
            <a:chExt cx="16764000" cy="98221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99462" y="6151171"/>
              <a:ext cx="2642366" cy="2841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266" y="1019425"/>
              <a:ext cx="2684245" cy="26700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6850" y="465430"/>
              <a:ext cx="3298283" cy="17957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12303" y="8587407"/>
              <a:ext cx="1846580" cy="1699895"/>
            </a:xfrm>
            <a:custGeom>
              <a:avLst/>
              <a:gdLst/>
              <a:ahLst/>
              <a:cxnLst/>
              <a:rect l="l" t="t" r="r" b="b"/>
              <a:pathLst>
                <a:path w="1846579" h="1699895">
                  <a:moveTo>
                    <a:pt x="35161" y="1125982"/>
                  </a:moveTo>
                  <a:lnTo>
                    <a:pt x="24774" y="1087064"/>
                  </a:lnTo>
                  <a:lnTo>
                    <a:pt x="16006" y="1048006"/>
                  </a:lnTo>
                  <a:lnTo>
                    <a:pt x="9000" y="1008791"/>
                  </a:lnTo>
                  <a:lnTo>
                    <a:pt x="3901" y="969400"/>
                  </a:lnTo>
                  <a:lnTo>
                    <a:pt x="852" y="929817"/>
                  </a:lnTo>
                  <a:lnTo>
                    <a:pt x="0" y="890022"/>
                  </a:lnTo>
                  <a:lnTo>
                    <a:pt x="1486" y="849998"/>
                  </a:lnTo>
                  <a:lnTo>
                    <a:pt x="5456" y="809726"/>
                  </a:lnTo>
                  <a:lnTo>
                    <a:pt x="12055" y="769190"/>
                  </a:lnTo>
                  <a:lnTo>
                    <a:pt x="21426" y="728371"/>
                  </a:lnTo>
                  <a:lnTo>
                    <a:pt x="33713" y="687251"/>
                  </a:lnTo>
                  <a:lnTo>
                    <a:pt x="49061" y="645812"/>
                  </a:lnTo>
                  <a:lnTo>
                    <a:pt x="67614" y="604037"/>
                  </a:lnTo>
                  <a:lnTo>
                    <a:pt x="89517" y="561906"/>
                  </a:lnTo>
                  <a:lnTo>
                    <a:pt x="114913" y="519404"/>
                  </a:lnTo>
                  <a:lnTo>
                    <a:pt x="139236" y="483411"/>
                  </a:lnTo>
                  <a:lnTo>
                    <a:pt x="165526" y="448630"/>
                  </a:lnTo>
                  <a:lnTo>
                    <a:pt x="193687" y="415070"/>
                  </a:lnTo>
                  <a:lnTo>
                    <a:pt x="223622" y="382740"/>
                  </a:lnTo>
                  <a:lnTo>
                    <a:pt x="255233" y="351651"/>
                  </a:lnTo>
                  <a:lnTo>
                    <a:pt x="288425" y="321810"/>
                  </a:lnTo>
                  <a:lnTo>
                    <a:pt x="323100" y="293227"/>
                  </a:lnTo>
                  <a:lnTo>
                    <a:pt x="359161" y="265912"/>
                  </a:lnTo>
                  <a:lnTo>
                    <a:pt x="396512" y="239874"/>
                  </a:lnTo>
                  <a:lnTo>
                    <a:pt x="435055" y="215121"/>
                  </a:lnTo>
                  <a:lnTo>
                    <a:pt x="474694" y="191663"/>
                  </a:lnTo>
                  <a:lnTo>
                    <a:pt x="515332" y="169510"/>
                  </a:lnTo>
                  <a:lnTo>
                    <a:pt x="556872" y="148671"/>
                  </a:lnTo>
                  <a:lnTo>
                    <a:pt x="599216" y="129154"/>
                  </a:lnTo>
                  <a:lnTo>
                    <a:pt x="642269" y="110969"/>
                  </a:lnTo>
                  <a:lnTo>
                    <a:pt x="685934" y="94126"/>
                  </a:lnTo>
                  <a:lnTo>
                    <a:pt x="730113" y="78634"/>
                  </a:lnTo>
                  <a:lnTo>
                    <a:pt x="774709" y="64501"/>
                  </a:lnTo>
                  <a:lnTo>
                    <a:pt x="819626" y="51737"/>
                  </a:lnTo>
                  <a:lnTo>
                    <a:pt x="864767" y="40352"/>
                  </a:lnTo>
                  <a:lnTo>
                    <a:pt x="910035" y="30354"/>
                  </a:lnTo>
                  <a:lnTo>
                    <a:pt x="955333" y="21754"/>
                  </a:lnTo>
                  <a:lnTo>
                    <a:pt x="1000564" y="14559"/>
                  </a:lnTo>
                  <a:lnTo>
                    <a:pt x="1045632" y="8779"/>
                  </a:lnTo>
                  <a:lnTo>
                    <a:pt x="1090439" y="4424"/>
                  </a:lnTo>
                  <a:lnTo>
                    <a:pt x="1134889" y="1503"/>
                  </a:lnTo>
                  <a:lnTo>
                    <a:pt x="1178885" y="25"/>
                  </a:lnTo>
                  <a:lnTo>
                    <a:pt x="1222329" y="0"/>
                  </a:lnTo>
                  <a:lnTo>
                    <a:pt x="1265125" y="1435"/>
                  </a:lnTo>
                  <a:lnTo>
                    <a:pt x="1307177" y="4342"/>
                  </a:lnTo>
                  <a:lnTo>
                    <a:pt x="1348387" y="8729"/>
                  </a:lnTo>
                  <a:lnTo>
                    <a:pt x="1388658" y="14604"/>
                  </a:lnTo>
                  <a:lnTo>
                    <a:pt x="1427894" y="21979"/>
                  </a:lnTo>
                  <a:lnTo>
                    <a:pt x="1465997" y="30861"/>
                  </a:lnTo>
                  <a:lnTo>
                    <a:pt x="1502871" y="41260"/>
                  </a:lnTo>
                  <a:lnTo>
                    <a:pt x="1572544" y="66647"/>
                  </a:lnTo>
                  <a:lnTo>
                    <a:pt x="1636138" y="98212"/>
                  </a:lnTo>
                  <a:lnTo>
                    <a:pt x="1692877" y="136030"/>
                  </a:lnTo>
                  <a:lnTo>
                    <a:pt x="1741987" y="180176"/>
                  </a:lnTo>
                  <a:lnTo>
                    <a:pt x="1782693" y="230722"/>
                  </a:lnTo>
                  <a:lnTo>
                    <a:pt x="1814220" y="287743"/>
                  </a:lnTo>
                  <a:lnTo>
                    <a:pt x="1835792" y="351312"/>
                  </a:lnTo>
                  <a:lnTo>
                    <a:pt x="1843370" y="390087"/>
                  </a:lnTo>
                  <a:lnTo>
                    <a:pt x="1846577" y="426003"/>
                  </a:lnTo>
                  <a:lnTo>
                    <a:pt x="1845616" y="459195"/>
                  </a:lnTo>
                  <a:lnTo>
                    <a:pt x="1832005" y="517948"/>
                  </a:lnTo>
                  <a:lnTo>
                    <a:pt x="1804165" y="567428"/>
                  </a:lnTo>
                  <a:lnTo>
                    <a:pt x="1763727" y="608716"/>
                  </a:lnTo>
                  <a:lnTo>
                    <a:pt x="1712318" y="642893"/>
                  </a:lnTo>
                  <a:lnTo>
                    <a:pt x="1651568" y="671039"/>
                  </a:lnTo>
                  <a:lnTo>
                    <a:pt x="1583106" y="694236"/>
                  </a:lnTo>
                  <a:lnTo>
                    <a:pt x="1508561" y="713564"/>
                  </a:lnTo>
                  <a:lnTo>
                    <a:pt x="1469517" y="722115"/>
                  </a:lnTo>
                  <a:lnTo>
                    <a:pt x="1429563" y="730104"/>
                  </a:lnTo>
                  <a:lnTo>
                    <a:pt x="1388903" y="737667"/>
                  </a:lnTo>
                  <a:lnTo>
                    <a:pt x="1347740" y="744938"/>
                  </a:lnTo>
                  <a:lnTo>
                    <a:pt x="1306278" y="752053"/>
                  </a:lnTo>
                  <a:lnTo>
                    <a:pt x="1264721" y="759146"/>
                  </a:lnTo>
                  <a:lnTo>
                    <a:pt x="1223272" y="766353"/>
                  </a:lnTo>
                  <a:lnTo>
                    <a:pt x="1182136" y="773809"/>
                  </a:lnTo>
                  <a:lnTo>
                    <a:pt x="1141515" y="781649"/>
                  </a:lnTo>
                  <a:lnTo>
                    <a:pt x="1101613" y="790009"/>
                  </a:lnTo>
                  <a:lnTo>
                    <a:pt x="1062634" y="799022"/>
                  </a:lnTo>
                  <a:lnTo>
                    <a:pt x="1024782" y="808825"/>
                  </a:lnTo>
                  <a:lnTo>
                    <a:pt x="953271" y="831340"/>
                  </a:lnTo>
                  <a:lnTo>
                    <a:pt x="888711" y="858633"/>
                  </a:lnTo>
                  <a:lnTo>
                    <a:pt x="832729" y="891787"/>
                  </a:lnTo>
                  <a:lnTo>
                    <a:pt x="786955" y="931881"/>
                  </a:lnTo>
                  <a:lnTo>
                    <a:pt x="753018" y="979998"/>
                  </a:lnTo>
                  <a:lnTo>
                    <a:pt x="733428" y="1030916"/>
                  </a:lnTo>
                  <a:lnTo>
                    <a:pt x="726000" y="1083863"/>
                  </a:lnTo>
                  <a:lnTo>
                    <a:pt x="726414" y="1111119"/>
                  </a:lnTo>
                  <a:lnTo>
                    <a:pt x="729347" y="1138907"/>
                  </a:lnTo>
                  <a:lnTo>
                    <a:pt x="734625" y="1167237"/>
                  </a:lnTo>
                  <a:lnTo>
                    <a:pt x="742077" y="1196117"/>
                  </a:lnTo>
                  <a:lnTo>
                    <a:pt x="881895" y="1699591"/>
                  </a:lnTo>
                  <a:lnTo>
                    <a:pt x="284550" y="1699591"/>
                  </a:lnTo>
                  <a:lnTo>
                    <a:pt x="269702" y="1666232"/>
                  </a:lnTo>
                  <a:lnTo>
                    <a:pt x="233512" y="1588647"/>
                  </a:lnTo>
                  <a:lnTo>
                    <a:pt x="141060" y="1396010"/>
                  </a:lnTo>
                  <a:lnTo>
                    <a:pt x="123385" y="1357566"/>
                  </a:lnTo>
                  <a:lnTo>
                    <a:pt x="106319" y="1319108"/>
                  </a:lnTo>
                  <a:lnTo>
                    <a:pt x="90005" y="1280619"/>
                  </a:lnTo>
                  <a:lnTo>
                    <a:pt x="74588" y="1242079"/>
                  </a:lnTo>
                  <a:lnTo>
                    <a:pt x="60212" y="1203472"/>
                  </a:lnTo>
                  <a:lnTo>
                    <a:pt x="47022" y="1164779"/>
                  </a:lnTo>
                  <a:lnTo>
                    <a:pt x="35161" y="1125982"/>
                  </a:lnTo>
                  <a:close/>
                </a:path>
                <a:path w="1846579" h="1699895">
                  <a:moveTo>
                    <a:pt x="881895" y="1699591"/>
                  </a:moveTo>
                  <a:lnTo>
                    <a:pt x="742077" y="1196117"/>
                  </a:lnTo>
                  <a:lnTo>
                    <a:pt x="751526" y="1225555"/>
                  </a:lnTo>
                  <a:lnTo>
                    <a:pt x="762801" y="1255561"/>
                  </a:lnTo>
                  <a:lnTo>
                    <a:pt x="790129" y="1317308"/>
                  </a:lnTo>
                  <a:lnTo>
                    <a:pt x="822673" y="1381428"/>
                  </a:lnTo>
                  <a:lnTo>
                    <a:pt x="917726" y="1552552"/>
                  </a:lnTo>
                  <a:lnTo>
                    <a:pt x="957578" y="1625513"/>
                  </a:lnTo>
                  <a:lnTo>
                    <a:pt x="977202" y="1662994"/>
                  </a:lnTo>
                  <a:lnTo>
                    <a:pt x="995605" y="1699591"/>
                  </a:lnTo>
                  <a:lnTo>
                    <a:pt x="881895" y="1699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36" y="8549245"/>
              <a:ext cx="1922780" cy="1737995"/>
            </a:xfrm>
            <a:custGeom>
              <a:avLst/>
              <a:gdLst/>
              <a:ahLst/>
              <a:cxnLst/>
              <a:rect l="l" t="t" r="r" b="b"/>
              <a:pathLst>
                <a:path w="1922779" h="1737995">
                  <a:moveTo>
                    <a:pt x="38549" y="1181689"/>
                  </a:moveTo>
                  <a:lnTo>
                    <a:pt x="26613" y="1137776"/>
                  </a:lnTo>
                  <a:lnTo>
                    <a:pt x="16615" y="1093591"/>
                  </a:lnTo>
                  <a:lnTo>
                    <a:pt x="8755" y="1049121"/>
                  </a:lnTo>
                  <a:lnTo>
                    <a:pt x="3232" y="1004351"/>
                  </a:lnTo>
                  <a:lnTo>
                    <a:pt x="247" y="959266"/>
                  </a:lnTo>
                  <a:lnTo>
                    <a:pt x="0" y="913852"/>
                  </a:lnTo>
                  <a:lnTo>
                    <a:pt x="2689" y="868095"/>
                  </a:lnTo>
                  <a:lnTo>
                    <a:pt x="8515" y="821978"/>
                  </a:lnTo>
                  <a:lnTo>
                    <a:pt x="17679" y="775489"/>
                  </a:lnTo>
                  <a:lnTo>
                    <a:pt x="30379" y="728612"/>
                  </a:lnTo>
                  <a:lnTo>
                    <a:pt x="46816" y="681334"/>
                  </a:lnTo>
                  <a:lnTo>
                    <a:pt x="67189" y="633638"/>
                  </a:lnTo>
                  <a:lnTo>
                    <a:pt x="91699" y="585511"/>
                  </a:lnTo>
                  <a:lnTo>
                    <a:pt x="120545" y="536938"/>
                  </a:lnTo>
                  <a:lnTo>
                    <a:pt x="147099" y="497718"/>
                  </a:lnTo>
                  <a:lnTo>
                    <a:pt x="175783" y="459957"/>
                  </a:lnTo>
                  <a:lnTo>
                    <a:pt x="206488" y="423658"/>
                  </a:lnTo>
                  <a:lnTo>
                    <a:pt x="239100" y="388825"/>
                  </a:lnTo>
                  <a:lnTo>
                    <a:pt x="273507" y="355461"/>
                  </a:lnTo>
                  <a:lnTo>
                    <a:pt x="309598" y="323569"/>
                  </a:lnTo>
                  <a:lnTo>
                    <a:pt x="347261" y="293154"/>
                  </a:lnTo>
                  <a:lnTo>
                    <a:pt x="386383" y="264217"/>
                  </a:lnTo>
                  <a:lnTo>
                    <a:pt x="426854" y="236763"/>
                  </a:lnTo>
                  <a:lnTo>
                    <a:pt x="468560" y="210795"/>
                  </a:lnTo>
                  <a:lnTo>
                    <a:pt x="511482" y="186268"/>
                  </a:lnTo>
                  <a:lnTo>
                    <a:pt x="555232" y="163331"/>
                  </a:lnTo>
                  <a:lnTo>
                    <a:pt x="599974" y="141841"/>
                  </a:lnTo>
                  <a:lnTo>
                    <a:pt x="645504" y="121852"/>
                  </a:lnTo>
                  <a:lnTo>
                    <a:pt x="691710" y="103365"/>
                  </a:lnTo>
                  <a:lnTo>
                    <a:pt x="738480" y="86385"/>
                  </a:lnTo>
                  <a:lnTo>
                    <a:pt x="785702" y="70914"/>
                  </a:lnTo>
                  <a:lnTo>
                    <a:pt x="833265" y="56957"/>
                  </a:lnTo>
                  <a:lnTo>
                    <a:pt x="881056" y="44517"/>
                  </a:lnTo>
                  <a:lnTo>
                    <a:pt x="928964" y="33596"/>
                  </a:lnTo>
                  <a:lnTo>
                    <a:pt x="976875" y="24199"/>
                  </a:lnTo>
                  <a:lnTo>
                    <a:pt x="1024680" y="16329"/>
                  </a:lnTo>
                  <a:lnTo>
                    <a:pt x="1072265" y="9989"/>
                  </a:lnTo>
                  <a:lnTo>
                    <a:pt x="1119518" y="5183"/>
                  </a:lnTo>
                  <a:lnTo>
                    <a:pt x="1166328" y="1913"/>
                  </a:lnTo>
                  <a:lnTo>
                    <a:pt x="1212583" y="184"/>
                  </a:lnTo>
                  <a:lnTo>
                    <a:pt x="1258170" y="0"/>
                  </a:lnTo>
                  <a:lnTo>
                    <a:pt x="1302979" y="1362"/>
                  </a:lnTo>
                  <a:lnTo>
                    <a:pt x="1347217" y="4308"/>
                  </a:lnTo>
                  <a:lnTo>
                    <a:pt x="1389810" y="8742"/>
                  </a:lnTo>
                  <a:lnTo>
                    <a:pt x="1431618" y="14768"/>
                  </a:lnTo>
                  <a:lnTo>
                    <a:pt x="1490459" y="26291"/>
                  </a:lnTo>
                  <a:lnTo>
                    <a:pt x="1545974" y="40824"/>
                  </a:lnTo>
                  <a:lnTo>
                    <a:pt x="1598066" y="58297"/>
                  </a:lnTo>
                  <a:lnTo>
                    <a:pt x="1646645" y="78647"/>
                  </a:lnTo>
                  <a:lnTo>
                    <a:pt x="1691620" y="101807"/>
                  </a:lnTo>
                  <a:lnTo>
                    <a:pt x="1732904" y="127710"/>
                  </a:lnTo>
                  <a:lnTo>
                    <a:pt x="1770406" y="156292"/>
                  </a:lnTo>
                  <a:lnTo>
                    <a:pt x="1804037" y="187487"/>
                  </a:lnTo>
                  <a:lnTo>
                    <a:pt x="1833707" y="221229"/>
                  </a:lnTo>
                  <a:lnTo>
                    <a:pt x="1859327" y="257451"/>
                  </a:lnTo>
                  <a:lnTo>
                    <a:pt x="1880807" y="296089"/>
                  </a:lnTo>
                  <a:lnTo>
                    <a:pt x="1898058" y="337077"/>
                  </a:lnTo>
                  <a:lnTo>
                    <a:pt x="1910990" y="380348"/>
                  </a:lnTo>
                  <a:lnTo>
                    <a:pt x="1920696" y="434149"/>
                  </a:lnTo>
                  <a:lnTo>
                    <a:pt x="1922696" y="484586"/>
                  </a:lnTo>
                  <a:lnTo>
                    <a:pt x="1917007" y="531551"/>
                  </a:lnTo>
                  <a:lnTo>
                    <a:pt x="1903641" y="574939"/>
                  </a:lnTo>
                  <a:lnTo>
                    <a:pt x="1891853" y="597198"/>
                  </a:lnTo>
                  <a:lnTo>
                    <a:pt x="1836630" y="398343"/>
                  </a:lnTo>
                  <a:lnTo>
                    <a:pt x="1819973" y="347072"/>
                  </a:lnTo>
                  <a:lnTo>
                    <a:pt x="1796795" y="301624"/>
                  </a:lnTo>
                  <a:lnTo>
                    <a:pt x="1768064" y="261649"/>
                  </a:lnTo>
                  <a:lnTo>
                    <a:pt x="1734746" y="226794"/>
                  </a:lnTo>
                  <a:lnTo>
                    <a:pt x="1697810" y="196708"/>
                  </a:lnTo>
                  <a:lnTo>
                    <a:pt x="1658221" y="171040"/>
                  </a:lnTo>
                  <a:lnTo>
                    <a:pt x="1616949" y="149439"/>
                  </a:lnTo>
                  <a:lnTo>
                    <a:pt x="1574960" y="131553"/>
                  </a:lnTo>
                  <a:lnTo>
                    <a:pt x="1533221" y="117030"/>
                  </a:lnTo>
                  <a:lnTo>
                    <a:pt x="1492699" y="105520"/>
                  </a:lnTo>
                  <a:lnTo>
                    <a:pt x="1454354" y="96668"/>
                  </a:lnTo>
                  <a:lnTo>
                    <a:pt x="1376975" y="84118"/>
                  </a:lnTo>
                  <a:lnTo>
                    <a:pt x="1333586" y="79771"/>
                  </a:lnTo>
                  <a:lnTo>
                    <a:pt x="1289141" y="77085"/>
                  </a:lnTo>
                  <a:lnTo>
                    <a:pt x="1243769" y="76055"/>
                  </a:lnTo>
                  <a:lnTo>
                    <a:pt x="1197598" y="76679"/>
                  </a:lnTo>
                  <a:lnTo>
                    <a:pt x="1150758" y="78953"/>
                  </a:lnTo>
                  <a:lnTo>
                    <a:pt x="1103377" y="82873"/>
                  </a:lnTo>
                  <a:lnTo>
                    <a:pt x="1055585" y="88435"/>
                  </a:lnTo>
                  <a:lnTo>
                    <a:pt x="1007510" y="95637"/>
                  </a:lnTo>
                  <a:lnTo>
                    <a:pt x="959282" y="104473"/>
                  </a:lnTo>
                  <a:lnTo>
                    <a:pt x="911028" y="114940"/>
                  </a:lnTo>
                  <a:lnTo>
                    <a:pt x="863892" y="126781"/>
                  </a:lnTo>
                  <a:lnTo>
                    <a:pt x="814962" y="140755"/>
                  </a:lnTo>
                  <a:lnTo>
                    <a:pt x="767407" y="156095"/>
                  </a:lnTo>
                  <a:lnTo>
                    <a:pt x="720343" y="173052"/>
                  </a:lnTo>
                  <a:lnTo>
                    <a:pt x="673898" y="191622"/>
                  </a:lnTo>
                  <a:lnTo>
                    <a:pt x="628202" y="211801"/>
                  </a:lnTo>
                  <a:lnTo>
                    <a:pt x="583383" y="233586"/>
                  </a:lnTo>
                  <a:lnTo>
                    <a:pt x="539570" y="256973"/>
                  </a:lnTo>
                  <a:lnTo>
                    <a:pt x="496893" y="281959"/>
                  </a:lnTo>
                  <a:lnTo>
                    <a:pt x="455479" y="308539"/>
                  </a:lnTo>
                  <a:lnTo>
                    <a:pt x="415459" y="336711"/>
                  </a:lnTo>
                  <a:lnTo>
                    <a:pt x="376961" y="366470"/>
                  </a:lnTo>
                  <a:lnTo>
                    <a:pt x="340113" y="397813"/>
                  </a:lnTo>
                  <a:lnTo>
                    <a:pt x="305045" y="430736"/>
                  </a:lnTo>
                  <a:lnTo>
                    <a:pt x="271885" y="465235"/>
                  </a:lnTo>
                  <a:lnTo>
                    <a:pt x="240763" y="501307"/>
                  </a:lnTo>
                  <a:lnTo>
                    <a:pt x="211807" y="538948"/>
                  </a:lnTo>
                  <a:lnTo>
                    <a:pt x="185147" y="578155"/>
                  </a:lnTo>
                  <a:lnTo>
                    <a:pt x="156807" y="626200"/>
                  </a:lnTo>
                  <a:lnTo>
                    <a:pt x="133145" y="673762"/>
                  </a:lnTo>
                  <a:lnTo>
                    <a:pt x="113934" y="720878"/>
                  </a:lnTo>
                  <a:lnTo>
                    <a:pt x="98945" y="767584"/>
                  </a:lnTo>
                  <a:lnTo>
                    <a:pt x="87950" y="813916"/>
                  </a:lnTo>
                  <a:lnTo>
                    <a:pt x="80722" y="859909"/>
                  </a:lnTo>
                  <a:lnTo>
                    <a:pt x="77031" y="905601"/>
                  </a:lnTo>
                  <a:lnTo>
                    <a:pt x="76649" y="951027"/>
                  </a:lnTo>
                  <a:lnTo>
                    <a:pt x="79350" y="996223"/>
                  </a:lnTo>
                  <a:lnTo>
                    <a:pt x="84904" y="1041226"/>
                  </a:lnTo>
                  <a:lnTo>
                    <a:pt x="93083" y="1086071"/>
                  </a:lnTo>
                  <a:lnTo>
                    <a:pt x="103659" y="1130794"/>
                  </a:lnTo>
                  <a:lnTo>
                    <a:pt x="259145" y="1690684"/>
                  </a:lnTo>
                  <a:lnTo>
                    <a:pt x="139664" y="1440298"/>
                  </a:lnTo>
                  <a:lnTo>
                    <a:pt x="120299" y="1397703"/>
                  </a:lnTo>
                  <a:lnTo>
                    <a:pt x="101672" y="1354926"/>
                  </a:lnTo>
                  <a:lnTo>
                    <a:pt x="83984" y="1311950"/>
                  </a:lnTo>
                  <a:lnTo>
                    <a:pt x="67434" y="1268762"/>
                  </a:lnTo>
                  <a:lnTo>
                    <a:pt x="52222" y="1225346"/>
                  </a:lnTo>
                  <a:lnTo>
                    <a:pt x="38549" y="1181689"/>
                  </a:lnTo>
                  <a:close/>
                </a:path>
                <a:path w="1922779" h="1737995">
                  <a:moveTo>
                    <a:pt x="747899" y="1259930"/>
                  </a:moveTo>
                  <a:lnTo>
                    <a:pt x="735366" y="1214488"/>
                  </a:lnTo>
                  <a:lnTo>
                    <a:pt x="727666" y="1169964"/>
                  </a:lnTo>
                  <a:lnTo>
                    <a:pt x="725395" y="1126319"/>
                  </a:lnTo>
                  <a:lnTo>
                    <a:pt x="729148" y="1083514"/>
                  </a:lnTo>
                  <a:lnTo>
                    <a:pt x="739519" y="1041511"/>
                  </a:lnTo>
                  <a:lnTo>
                    <a:pt x="757102" y="1000271"/>
                  </a:lnTo>
                  <a:lnTo>
                    <a:pt x="779654" y="964626"/>
                  </a:lnTo>
                  <a:lnTo>
                    <a:pt x="807473" y="932965"/>
                  </a:lnTo>
                  <a:lnTo>
                    <a:pt x="840096" y="904960"/>
                  </a:lnTo>
                  <a:lnTo>
                    <a:pt x="877060" y="880284"/>
                  </a:lnTo>
                  <a:lnTo>
                    <a:pt x="917901" y="858608"/>
                  </a:lnTo>
                  <a:lnTo>
                    <a:pt x="962157" y="839604"/>
                  </a:lnTo>
                  <a:lnTo>
                    <a:pt x="1009365" y="822946"/>
                  </a:lnTo>
                  <a:lnTo>
                    <a:pt x="1059062" y="808304"/>
                  </a:lnTo>
                  <a:lnTo>
                    <a:pt x="1110784" y="795352"/>
                  </a:lnTo>
                  <a:lnTo>
                    <a:pt x="1164069" y="783760"/>
                  </a:lnTo>
                  <a:lnTo>
                    <a:pt x="1218454" y="773202"/>
                  </a:lnTo>
                  <a:lnTo>
                    <a:pt x="1273475" y="763349"/>
                  </a:lnTo>
                  <a:lnTo>
                    <a:pt x="1384718" y="744254"/>
                  </a:lnTo>
                  <a:lnTo>
                    <a:pt x="1440450" y="734244"/>
                  </a:lnTo>
                  <a:lnTo>
                    <a:pt x="1495205" y="723515"/>
                  </a:lnTo>
                  <a:lnTo>
                    <a:pt x="1548321" y="711740"/>
                  </a:lnTo>
                  <a:lnTo>
                    <a:pt x="1599137" y="698590"/>
                  </a:lnTo>
                  <a:lnTo>
                    <a:pt x="1646990" y="683737"/>
                  </a:lnTo>
                  <a:lnTo>
                    <a:pt x="1691219" y="666852"/>
                  </a:lnTo>
                  <a:lnTo>
                    <a:pt x="1731163" y="647608"/>
                  </a:lnTo>
                  <a:lnTo>
                    <a:pt x="1766159" y="625676"/>
                  </a:lnTo>
                  <a:lnTo>
                    <a:pt x="1795546" y="600728"/>
                  </a:lnTo>
                  <a:lnTo>
                    <a:pt x="1836470" y="536296"/>
                  </a:lnTo>
                  <a:lnTo>
                    <a:pt x="1845372" y="495444"/>
                  </a:lnTo>
                  <a:lnTo>
                    <a:pt x="1845411" y="449565"/>
                  </a:lnTo>
                  <a:lnTo>
                    <a:pt x="1836630" y="398343"/>
                  </a:lnTo>
                  <a:lnTo>
                    <a:pt x="1891853" y="597198"/>
                  </a:lnTo>
                  <a:lnTo>
                    <a:pt x="1857329" y="647136"/>
                  </a:lnTo>
                  <a:lnTo>
                    <a:pt x="1827108" y="675785"/>
                  </a:lnTo>
                  <a:lnTo>
                    <a:pt x="1792353" y="700946"/>
                  </a:lnTo>
                  <a:lnTo>
                    <a:pt x="1753463" y="722978"/>
                  </a:lnTo>
                  <a:lnTo>
                    <a:pt x="1710839" y="742237"/>
                  </a:lnTo>
                  <a:lnTo>
                    <a:pt x="1664882" y="759082"/>
                  </a:lnTo>
                  <a:lnTo>
                    <a:pt x="1615990" y="773870"/>
                  </a:lnTo>
                  <a:lnTo>
                    <a:pt x="1564272" y="787024"/>
                  </a:lnTo>
                  <a:lnTo>
                    <a:pt x="1511006" y="798708"/>
                  </a:lnTo>
                  <a:lnTo>
                    <a:pt x="1455714" y="809474"/>
                  </a:lnTo>
                  <a:lnTo>
                    <a:pt x="1399089" y="819614"/>
                  </a:lnTo>
                  <a:lnTo>
                    <a:pt x="1286338" y="838961"/>
                  </a:lnTo>
                  <a:lnTo>
                    <a:pt x="1231414" y="848800"/>
                  </a:lnTo>
                  <a:lnTo>
                    <a:pt x="1177341" y="859316"/>
                  </a:lnTo>
                  <a:lnTo>
                    <a:pt x="1124701" y="870821"/>
                  </a:lnTo>
                  <a:lnTo>
                    <a:pt x="1074074" y="883627"/>
                  </a:lnTo>
                  <a:lnTo>
                    <a:pt x="1026044" y="898047"/>
                  </a:lnTo>
                  <a:lnTo>
                    <a:pt x="981191" y="914392"/>
                  </a:lnTo>
                  <a:lnTo>
                    <a:pt x="940097" y="932973"/>
                  </a:lnTo>
                  <a:lnTo>
                    <a:pt x="903344" y="954104"/>
                  </a:lnTo>
                  <a:lnTo>
                    <a:pt x="871514" y="978097"/>
                  </a:lnTo>
                  <a:lnTo>
                    <a:pt x="824946" y="1035913"/>
                  </a:lnTo>
                  <a:lnTo>
                    <a:pt x="803294" y="1107989"/>
                  </a:lnTo>
                  <a:lnTo>
                    <a:pt x="802467" y="1146363"/>
                  </a:lnTo>
                  <a:lnTo>
                    <a:pt x="807520" y="1186366"/>
                  </a:lnTo>
                  <a:lnTo>
                    <a:pt x="817863" y="1228053"/>
                  </a:lnTo>
                  <a:lnTo>
                    <a:pt x="925157" y="1614409"/>
                  </a:lnTo>
                  <a:lnTo>
                    <a:pt x="834479" y="1451637"/>
                  </a:lnTo>
                  <a:lnTo>
                    <a:pt x="808557" y="1402142"/>
                  </a:lnTo>
                  <a:lnTo>
                    <a:pt x="785089" y="1353718"/>
                  </a:lnTo>
                  <a:lnTo>
                    <a:pt x="764672" y="1306327"/>
                  </a:lnTo>
                  <a:lnTo>
                    <a:pt x="747899" y="1259930"/>
                  </a:lnTo>
                  <a:close/>
                </a:path>
                <a:path w="1922779" h="1737995">
                  <a:moveTo>
                    <a:pt x="925157" y="1614409"/>
                  </a:moveTo>
                  <a:lnTo>
                    <a:pt x="817863" y="1228053"/>
                  </a:lnTo>
                  <a:lnTo>
                    <a:pt x="832907" y="1271477"/>
                  </a:lnTo>
                  <a:lnTo>
                    <a:pt x="852063" y="1316692"/>
                  </a:lnTo>
                  <a:lnTo>
                    <a:pt x="874742" y="1363752"/>
                  </a:lnTo>
                  <a:lnTo>
                    <a:pt x="900353" y="1412711"/>
                  </a:lnTo>
                  <a:lnTo>
                    <a:pt x="1020131" y="1628442"/>
                  </a:lnTo>
                  <a:lnTo>
                    <a:pt x="1040788" y="1667314"/>
                  </a:lnTo>
                  <a:lnTo>
                    <a:pt x="1061095" y="1706984"/>
                  </a:lnTo>
                  <a:lnTo>
                    <a:pt x="1076118" y="1737754"/>
                  </a:lnTo>
                  <a:lnTo>
                    <a:pt x="991011" y="1737754"/>
                  </a:lnTo>
                  <a:lnTo>
                    <a:pt x="976287" y="1708868"/>
                  </a:lnTo>
                  <a:lnTo>
                    <a:pt x="955346" y="1669378"/>
                  </a:lnTo>
                  <a:lnTo>
                    <a:pt x="925157" y="1614409"/>
                  </a:lnTo>
                  <a:close/>
                </a:path>
                <a:path w="1922779" h="1737995">
                  <a:moveTo>
                    <a:pt x="259145" y="1690684"/>
                  </a:moveTo>
                  <a:lnTo>
                    <a:pt x="103659" y="1130794"/>
                  </a:lnTo>
                  <a:lnTo>
                    <a:pt x="116405" y="1175432"/>
                  </a:lnTo>
                  <a:lnTo>
                    <a:pt x="131091" y="1220021"/>
                  </a:lnTo>
                  <a:lnTo>
                    <a:pt x="147491" y="1264597"/>
                  </a:lnTo>
                  <a:lnTo>
                    <a:pt x="165375" y="1309196"/>
                  </a:lnTo>
                  <a:lnTo>
                    <a:pt x="184515" y="1353853"/>
                  </a:lnTo>
                  <a:lnTo>
                    <a:pt x="204685" y="1398606"/>
                  </a:lnTo>
                  <a:lnTo>
                    <a:pt x="333634" y="1669242"/>
                  </a:lnTo>
                  <a:lnTo>
                    <a:pt x="354271" y="1714921"/>
                  </a:lnTo>
                  <a:lnTo>
                    <a:pt x="364108" y="1737754"/>
                  </a:lnTo>
                  <a:lnTo>
                    <a:pt x="280539" y="1737754"/>
                  </a:lnTo>
                  <a:lnTo>
                    <a:pt x="265437" y="1704169"/>
                  </a:lnTo>
                  <a:lnTo>
                    <a:pt x="259145" y="1690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372628" y="1088527"/>
              <a:ext cx="3915410" cy="2180590"/>
            </a:xfrm>
            <a:custGeom>
              <a:avLst/>
              <a:gdLst/>
              <a:ahLst/>
              <a:cxnLst/>
              <a:rect l="l" t="t" r="r" b="b"/>
              <a:pathLst>
                <a:path w="3915409" h="2180590">
                  <a:moveTo>
                    <a:pt x="1860774" y="1805970"/>
                  </a:moveTo>
                  <a:lnTo>
                    <a:pt x="1839658" y="1840272"/>
                  </a:lnTo>
                  <a:lnTo>
                    <a:pt x="1817329" y="1873495"/>
                  </a:lnTo>
                  <a:lnTo>
                    <a:pt x="1793673" y="1905547"/>
                  </a:lnTo>
                  <a:lnTo>
                    <a:pt x="1768579" y="1936335"/>
                  </a:lnTo>
                  <a:lnTo>
                    <a:pt x="1741934" y="1965767"/>
                  </a:lnTo>
                  <a:lnTo>
                    <a:pt x="1713626" y="1993750"/>
                  </a:lnTo>
                  <a:lnTo>
                    <a:pt x="1683543" y="2020191"/>
                  </a:lnTo>
                  <a:lnTo>
                    <a:pt x="1651573" y="2045000"/>
                  </a:lnTo>
                  <a:lnTo>
                    <a:pt x="1617604" y="2068082"/>
                  </a:lnTo>
                  <a:lnTo>
                    <a:pt x="1581523" y="2089346"/>
                  </a:lnTo>
                  <a:lnTo>
                    <a:pt x="1543217" y="2108699"/>
                  </a:lnTo>
                  <a:lnTo>
                    <a:pt x="1502576" y="2126049"/>
                  </a:lnTo>
                  <a:lnTo>
                    <a:pt x="1459486" y="2141303"/>
                  </a:lnTo>
                  <a:lnTo>
                    <a:pt x="1413836" y="2154370"/>
                  </a:lnTo>
                  <a:lnTo>
                    <a:pt x="1365513" y="2165156"/>
                  </a:lnTo>
                  <a:lnTo>
                    <a:pt x="1322655" y="2172245"/>
                  </a:lnTo>
                  <a:lnTo>
                    <a:pt x="1279324" y="2177072"/>
                  </a:lnTo>
                  <a:lnTo>
                    <a:pt x="1235593" y="2179701"/>
                  </a:lnTo>
                  <a:lnTo>
                    <a:pt x="1191536" y="2180197"/>
                  </a:lnTo>
                  <a:lnTo>
                    <a:pt x="1147225" y="2178622"/>
                  </a:lnTo>
                  <a:lnTo>
                    <a:pt x="1102736" y="2175041"/>
                  </a:lnTo>
                  <a:lnTo>
                    <a:pt x="1058140" y="2169518"/>
                  </a:lnTo>
                  <a:lnTo>
                    <a:pt x="1013510" y="2162117"/>
                  </a:lnTo>
                  <a:lnTo>
                    <a:pt x="968922" y="2152902"/>
                  </a:lnTo>
                  <a:lnTo>
                    <a:pt x="924446" y="2141937"/>
                  </a:lnTo>
                  <a:lnTo>
                    <a:pt x="880158" y="2129286"/>
                  </a:lnTo>
                  <a:lnTo>
                    <a:pt x="836130" y="2115013"/>
                  </a:lnTo>
                  <a:lnTo>
                    <a:pt x="792436" y="2099182"/>
                  </a:lnTo>
                  <a:lnTo>
                    <a:pt x="749148" y="2081856"/>
                  </a:lnTo>
                  <a:lnTo>
                    <a:pt x="706341" y="2063100"/>
                  </a:lnTo>
                  <a:lnTo>
                    <a:pt x="664087" y="2042978"/>
                  </a:lnTo>
                  <a:lnTo>
                    <a:pt x="622461" y="2021554"/>
                  </a:lnTo>
                  <a:lnTo>
                    <a:pt x="581534" y="1998891"/>
                  </a:lnTo>
                  <a:lnTo>
                    <a:pt x="541381" y="1975055"/>
                  </a:lnTo>
                  <a:lnTo>
                    <a:pt x="502075" y="1950107"/>
                  </a:lnTo>
                  <a:lnTo>
                    <a:pt x="463689" y="1924114"/>
                  </a:lnTo>
                  <a:lnTo>
                    <a:pt x="426296" y="1897138"/>
                  </a:lnTo>
                  <a:lnTo>
                    <a:pt x="389971" y="1869244"/>
                  </a:lnTo>
                  <a:lnTo>
                    <a:pt x="354785" y="1840496"/>
                  </a:lnTo>
                  <a:lnTo>
                    <a:pt x="320813" y="1810957"/>
                  </a:lnTo>
                  <a:lnTo>
                    <a:pt x="288128" y="1780691"/>
                  </a:lnTo>
                  <a:lnTo>
                    <a:pt x="256803" y="1749764"/>
                  </a:lnTo>
                  <a:lnTo>
                    <a:pt x="226911" y="1718237"/>
                  </a:lnTo>
                  <a:lnTo>
                    <a:pt x="198526" y="1686177"/>
                  </a:lnTo>
                  <a:lnTo>
                    <a:pt x="171721" y="1653645"/>
                  </a:lnTo>
                  <a:lnTo>
                    <a:pt x="146570" y="1620708"/>
                  </a:lnTo>
                  <a:lnTo>
                    <a:pt x="123145" y="1587427"/>
                  </a:lnTo>
                  <a:lnTo>
                    <a:pt x="101521" y="1553868"/>
                  </a:lnTo>
                  <a:lnTo>
                    <a:pt x="81769" y="1520095"/>
                  </a:lnTo>
                  <a:lnTo>
                    <a:pt x="63965" y="1486171"/>
                  </a:lnTo>
                  <a:lnTo>
                    <a:pt x="34489" y="1418127"/>
                  </a:lnTo>
                  <a:lnTo>
                    <a:pt x="13680" y="1350248"/>
                  </a:lnTo>
                  <a:lnTo>
                    <a:pt x="2124" y="1283047"/>
                  </a:lnTo>
                  <a:lnTo>
                    <a:pt x="0" y="1249860"/>
                  </a:lnTo>
                  <a:lnTo>
                    <a:pt x="408" y="1217034"/>
                  </a:lnTo>
                  <a:lnTo>
                    <a:pt x="9119" y="1152722"/>
                  </a:lnTo>
                  <a:lnTo>
                    <a:pt x="28842" y="1090623"/>
                  </a:lnTo>
                  <a:lnTo>
                    <a:pt x="60165" y="1031249"/>
                  </a:lnTo>
                  <a:lnTo>
                    <a:pt x="83107" y="999084"/>
                  </a:lnTo>
                  <a:lnTo>
                    <a:pt x="131740" y="949934"/>
                  </a:lnTo>
                  <a:lnTo>
                    <a:pt x="183759" y="919417"/>
                  </a:lnTo>
                  <a:lnTo>
                    <a:pt x="238829" y="905608"/>
                  </a:lnTo>
                  <a:lnTo>
                    <a:pt x="267402" y="904366"/>
                  </a:lnTo>
                  <a:lnTo>
                    <a:pt x="296613" y="906579"/>
                  </a:lnTo>
                  <a:lnTo>
                    <a:pt x="356777" y="920405"/>
                  </a:lnTo>
                  <a:lnTo>
                    <a:pt x="418986" y="945161"/>
                  </a:lnTo>
                  <a:lnTo>
                    <a:pt x="482904" y="978919"/>
                  </a:lnTo>
                  <a:lnTo>
                    <a:pt x="548195" y="1019754"/>
                  </a:lnTo>
                  <a:lnTo>
                    <a:pt x="581252" y="1042223"/>
                  </a:lnTo>
                  <a:lnTo>
                    <a:pt x="614526" y="1065739"/>
                  </a:lnTo>
                  <a:lnTo>
                    <a:pt x="647975" y="1090062"/>
                  </a:lnTo>
                  <a:lnTo>
                    <a:pt x="681559" y="1114949"/>
                  </a:lnTo>
                  <a:lnTo>
                    <a:pt x="715234" y="1140161"/>
                  </a:lnTo>
                  <a:lnTo>
                    <a:pt x="748960" y="1165457"/>
                  </a:lnTo>
                  <a:lnTo>
                    <a:pt x="782693" y="1190597"/>
                  </a:lnTo>
                  <a:lnTo>
                    <a:pt x="816393" y="1215338"/>
                  </a:lnTo>
                  <a:lnTo>
                    <a:pt x="850017" y="1239441"/>
                  </a:lnTo>
                  <a:lnTo>
                    <a:pt x="883524" y="1262665"/>
                  </a:lnTo>
                  <a:lnTo>
                    <a:pt x="916871" y="1284768"/>
                  </a:lnTo>
                  <a:lnTo>
                    <a:pt x="950016" y="1305511"/>
                  </a:lnTo>
                  <a:lnTo>
                    <a:pt x="1015535" y="1341952"/>
                  </a:lnTo>
                  <a:lnTo>
                    <a:pt x="1079745" y="1370061"/>
                  </a:lnTo>
                  <a:lnTo>
                    <a:pt x="1142311" y="1387911"/>
                  </a:lnTo>
                  <a:lnTo>
                    <a:pt x="1202898" y="1393577"/>
                  </a:lnTo>
                  <a:lnTo>
                    <a:pt x="1232344" y="1391238"/>
                  </a:lnTo>
                  <a:lnTo>
                    <a:pt x="1287314" y="1376076"/>
                  </a:lnTo>
                  <a:lnTo>
                    <a:pt x="1334184" y="1350055"/>
                  </a:lnTo>
                  <a:lnTo>
                    <a:pt x="1374667" y="1314288"/>
                  </a:lnTo>
                  <a:lnTo>
                    <a:pt x="1409766" y="1269738"/>
                  </a:lnTo>
                  <a:lnTo>
                    <a:pt x="2097712" y="127588"/>
                  </a:lnTo>
                  <a:lnTo>
                    <a:pt x="2106912" y="122837"/>
                  </a:lnTo>
                  <a:lnTo>
                    <a:pt x="2157149" y="100485"/>
                  </a:lnTo>
                  <a:lnTo>
                    <a:pt x="2205347" y="81784"/>
                  </a:lnTo>
                  <a:lnTo>
                    <a:pt x="2253394" y="65316"/>
                  </a:lnTo>
                  <a:lnTo>
                    <a:pt x="2301290" y="50975"/>
                  </a:lnTo>
                  <a:lnTo>
                    <a:pt x="2349034" y="38653"/>
                  </a:lnTo>
                  <a:lnTo>
                    <a:pt x="2396627" y="28245"/>
                  </a:lnTo>
                  <a:lnTo>
                    <a:pt x="2444069" y="19643"/>
                  </a:lnTo>
                  <a:lnTo>
                    <a:pt x="2491358" y="12741"/>
                  </a:lnTo>
                  <a:lnTo>
                    <a:pt x="2538496" y="7433"/>
                  </a:lnTo>
                  <a:lnTo>
                    <a:pt x="2585481" y="3611"/>
                  </a:lnTo>
                  <a:lnTo>
                    <a:pt x="2632314" y="1169"/>
                  </a:lnTo>
                  <a:lnTo>
                    <a:pt x="2678995" y="1"/>
                  </a:lnTo>
                  <a:lnTo>
                    <a:pt x="2725522" y="0"/>
                  </a:lnTo>
                  <a:lnTo>
                    <a:pt x="2771897" y="1058"/>
                  </a:lnTo>
                  <a:lnTo>
                    <a:pt x="2818118" y="3071"/>
                  </a:lnTo>
                  <a:lnTo>
                    <a:pt x="2822173" y="3322"/>
                  </a:lnTo>
                  <a:lnTo>
                    <a:pt x="2200957" y="1035645"/>
                  </a:lnTo>
                  <a:lnTo>
                    <a:pt x="2180556" y="1072121"/>
                  </a:lnTo>
                  <a:lnTo>
                    <a:pt x="2161186" y="1109366"/>
                  </a:lnTo>
                  <a:lnTo>
                    <a:pt x="2142733" y="1147288"/>
                  </a:lnTo>
                  <a:lnTo>
                    <a:pt x="2125087" y="1185795"/>
                  </a:lnTo>
                  <a:lnTo>
                    <a:pt x="2108134" y="1224793"/>
                  </a:lnTo>
                  <a:lnTo>
                    <a:pt x="2091763" y="1264191"/>
                  </a:lnTo>
                  <a:lnTo>
                    <a:pt x="2060315" y="1343817"/>
                  </a:lnTo>
                  <a:lnTo>
                    <a:pt x="1984017" y="1543404"/>
                  </a:lnTo>
                  <a:lnTo>
                    <a:pt x="1968257" y="1582672"/>
                  </a:lnTo>
                  <a:lnTo>
                    <a:pt x="1952069" y="1621508"/>
                  </a:lnTo>
                  <a:lnTo>
                    <a:pt x="1935341" y="1659819"/>
                  </a:lnTo>
                  <a:lnTo>
                    <a:pt x="1917959" y="1697513"/>
                  </a:lnTo>
                  <a:lnTo>
                    <a:pt x="1899812" y="1734498"/>
                  </a:lnTo>
                  <a:lnTo>
                    <a:pt x="1880788" y="1770681"/>
                  </a:lnTo>
                  <a:lnTo>
                    <a:pt x="1860774" y="1805970"/>
                  </a:lnTo>
                  <a:close/>
                </a:path>
                <a:path w="3915409" h="2180590">
                  <a:moveTo>
                    <a:pt x="2097712" y="127588"/>
                  </a:moveTo>
                  <a:lnTo>
                    <a:pt x="1425612" y="1244470"/>
                  </a:lnTo>
                  <a:lnTo>
                    <a:pt x="1440489" y="1217366"/>
                  </a:lnTo>
                  <a:lnTo>
                    <a:pt x="1454523" y="1188548"/>
                  </a:lnTo>
                  <a:lnTo>
                    <a:pt x="1480564" y="1126247"/>
                  </a:lnTo>
                  <a:lnTo>
                    <a:pt x="1504742" y="1058528"/>
                  </a:lnTo>
                  <a:lnTo>
                    <a:pt x="1563632" y="871844"/>
                  </a:lnTo>
                  <a:lnTo>
                    <a:pt x="1589204" y="792740"/>
                  </a:lnTo>
                  <a:lnTo>
                    <a:pt x="1602925" y="752719"/>
                  </a:lnTo>
                  <a:lnTo>
                    <a:pt x="1617437" y="712546"/>
                  </a:lnTo>
                  <a:lnTo>
                    <a:pt x="1632866" y="672342"/>
                  </a:lnTo>
                  <a:lnTo>
                    <a:pt x="1649336" y="632226"/>
                  </a:lnTo>
                  <a:lnTo>
                    <a:pt x="1667014" y="592235"/>
                  </a:lnTo>
                  <a:lnTo>
                    <a:pt x="1685906" y="552739"/>
                  </a:lnTo>
                  <a:lnTo>
                    <a:pt x="1706257" y="513609"/>
                  </a:lnTo>
                  <a:lnTo>
                    <a:pt x="1728153" y="475049"/>
                  </a:lnTo>
                  <a:lnTo>
                    <a:pt x="1751720" y="437177"/>
                  </a:lnTo>
                  <a:lnTo>
                    <a:pt x="1777083" y="400116"/>
                  </a:lnTo>
                  <a:lnTo>
                    <a:pt x="1804404" y="363941"/>
                  </a:lnTo>
                  <a:lnTo>
                    <a:pt x="1833699" y="328903"/>
                  </a:lnTo>
                  <a:lnTo>
                    <a:pt x="1865205" y="294992"/>
                  </a:lnTo>
                  <a:lnTo>
                    <a:pt x="1899009" y="262372"/>
                  </a:lnTo>
                  <a:lnTo>
                    <a:pt x="1935238" y="231163"/>
                  </a:lnTo>
                  <a:lnTo>
                    <a:pt x="1974017" y="201484"/>
                  </a:lnTo>
                  <a:lnTo>
                    <a:pt x="2015472" y="173457"/>
                  </a:lnTo>
                  <a:lnTo>
                    <a:pt x="2059728" y="147201"/>
                  </a:lnTo>
                  <a:lnTo>
                    <a:pt x="2097712" y="127588"/>
                  </a:lnTo>
                  <a:close/>
                </a:path>
                <a:path w="3915409" h="2180590">
                  <a:moveTo>
                    <a:pt x="3915370" y="767290"/>
                  </a:moveTo>
                  <a:lnTo>
                    <a:pt x="3903863" y="767684"/>
                  </a:lnTo>
                  <a:lnTo>
                    <a:pt x="3854487" y="768110"/>
                  </a:lnTo>
                  <a:lnTo>
                    <a:pt x="3805342" y="767369"/>
                  </a:lnTo>
                  <a:lnTo>
                    <a:pt x="3756447" y="765564"/>
                  </a:lnTo>
                  <a:lnTo>
                    <a:pt x="3707821" y="762800"/>
                  </a:lnTo>
                  <a:lnTo>
                    <a:pt x="3659485" y="759178"/>
                  </a:lnTo>
                  <a:lnTo>
                    <a:pt x="3611457" y="754804"/>
                  </a:lnTo>
                  <a:lnTo>
                    <a:pt x="3563757" y="749779"/>
                  </a:lnTo>
                  <a:lnTo>
                    <a:pt x="3516405" y="744209"/>
                  </a:lnTo>
                  <a:lnTo>
                    <a:pt x="3469420" y="738195"/>
                  </a:lnTo>
                  <a:lnTo>
                    <a:pt x="3422821" y="731841"/>
                  </a:lnTo>
                  <a:lnTo>
                    <a:pt x="3376629" y="725251"/>
                  </a:lnTo>
                  <a:lnTo>
                    <a:pt x="3330862" y="718527"/>
                  </a:lnTo>
                  <a:lnTo>
                    <a:pt x="3240684" y="705096"/>
                  </a:lnTo>
                  <a:lnTo>
                    <a:pt x="3196311" y="698594"/>
                  </a:lnTo>
                  <a:lnTo>
                    <a:pt x="3152442" y="692373"/>
                  </a:lnTo>
                  <a:lnTo>
                    <a:pt x="3109095" y="686535"/>
                  </a:lnTo>
                  <a:lnTo>
                    <a:pt x="3066292" y="681185"/>
                  </a:lnTo>
                  <a:lnTo>
                    <a:pt x="3024050" y="676426"/>
                  </a:lnTo>
                  <a:lnTo>
                    <a:pt x="2982390" y="672360"/>
                  </a:lnTo>
                  <a:lnTo>
                    <a:pt x="2941331" y="669092"/>
                  </a:lnTo>
                  <a:lnTo>
                    <a:pt x="2900892" y="666725"/>
                  </a:lnTo>
                  <a:lnTo>
                    <a:pt x="2861094" y="665362"/>
                  </a:lnTo>
                  <a:lnTo>
                    <a:pt x="2821955" y="665107"/>
                  </a:lnTo>
                  <a:lnTo>
                    <a:pt x="2783495" y="666062"/>
                  </a:lnTo>
                  <a:lnTo>
                    <a:pt x="2708690" y="672020"/>
                  </a:lnTo>
                  <a:lnTo>
                    <a:pt x="2636836" y="684062"/>
                  </a:lnTo>
                  <a:lnTo>
                    <a:pt x="2568087" y="703016"/>
                  </a:lnTo>
                  <a:lnTo>
                    <a:pt x="2502600" y="729707"/>
                  </a:lnTo>
                  <a:lnTo>
                    <a:pt x="2440532" y="764965"/>
                  </a:lnTo>
                  <a:lnTo>
                    <a:pt x="2382037" y="809615"/>
                  </a:lnTo>
                  <a:lnTo>
                    <a:pt x="2351282" y="838119"/>
                  </a:lnTo>
                  <a:lnTo>
                    <a:pt x="2322343" y="868038"/>
                  </a:lnTo>
                  <a:lnTo>
                    <a:pt x="2295108" y="899282"/>
                  </a:lnTo>
                  <a:lnTo>
                    <a:pt x="2269463" y="931757"/>
                  </a:lnTo>
                  <a:lnTo>
                    <a:pt x="2245298" y="965370"/>
                  </a:lnTo>
                  <a:lnTo>
                    <a:pt x="2222500" y="1000031"/>
                  </a:lnTo>
                  <a:lnTo>
                    <a:pt x="2200957" y="1035645"/>
                  </a:lnTo>
                  <a:lnTo>
                    <a:pt x="2822173" y="3322"/>
                  </a:lnTo>
                  <a:lnTo>
                    <a:pt x="2864186" y="5930"/>
                  </a:lnTo>
                  <a:lnTo>
                    <a:pt x="2910100" y="9530"/>
                  </a:lnTo>
                  <a:lnTo>
                    <a:pt x="2955860" y="13763"/>
                  </a:lnTo>
                  <a:lnTo>
                    <a:pt x="3001466" y="18523"/>
                  </a:lnTo>
                  <a:lnTo>
                    <a:pt x="3046918" y="23704"/>
                  </a:lnTo>
                  <a:lnTo>
                    <a:pt x="3092216" y="29199"/>
                  </a:lnTo>
                  <a:lnTo>
                    <a:pt x="3137359" y="34901"/>
                  </a:lnTo>
                  <a:lnTo>
                    <a:pt x="3227180" y="46499"/>
                  </a:lnTo>
                  <a:lnTo>
                    <a:pt x="3271858" y="52183"/>
                  </a:lnTo>
                  <a:lnTo>
                    <a:pt x="3316380" y="57647"/>
                  </a:lnTo>
                  <a:lnTo>
                    <a:pt x="3360747" y="62785"/>
                  </a:lnTo>
                  <a:lnTo>
                    <a:pt x="3404958" y="67490"/>
                  </a:lnTo>
                  <a:lnTo>
                    <a:pt x="3449013" y="71657"/>
                  </a:lnTo>
                  <a:lnTo>
                    <a:pt x="3492912" y="75177"/>
                  </a:lnTo>
                  <a:lnTo>
                    <a:pt x="3536654" y="77945"/>
                  </a:lnTo>
                  <a:lnTo>
                    <a:pt x="3580239" y="79854"/>
                  </a:lnTo>
                  <a:lnTo>
                    <a:pt x="3623668" y="80797"/>
                  </a:lnTo>
                  <a:lnTo>
                    <a:pt x="3666940" y="80667"/>
                  </a:lnTo>
                  <a:lnTo>
                    <a:pt x="3710055" y="79359"/>
                  </a:lnTo>
                  <a:lnTo>
                    <a:pt x="3753012" y="76765"/>
                  </a:lnTo>
                  <a:lnTo>
                    <a:pt x="3795811" y="72778"/>
                  </a:lnTo>
                  <a:lnTo>
                    <a:pt x="3838453" y="67293"/>
                  </a:lnTo>
                  <a:lnTo>
                    <a:pt x="3880937" y="60202"/>
                  </a:lnTo>
                  <a:lnTo>
                    <a:pt x="3915370" y="53040"/>
                  </a:lnTo>
                  <a:lnTo>
                    <a:pt x="3915370" y="7672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24267" y="1043865"/>
              <a:ext cx="3963670" cy="2263140"/>
            </a:xfrm>
            <a:custGeom>
              <a:avLst/>
              <a:gdLst/>
              <a:ahLst/>
              <a:cxnLst/>
              <a:rect l="l" t="t" r="r" b="b"/>
              <a:pathLst>
                <a:path w="3963669" h="2263140">
                  <a:moveTo>
                    <a:pt x="2043095" y="1653867"/>
                  </a:moveTo>
                  <a:lnTo>
                    <a:pt x="1808713" y="2043356"/>
                  </a:lnTo>
                  <a:lnTo>
                    <a:pt x="1741992" y="2104970"/>
                  </a:lnTo>
                  <a:lnTo>
                    <a:pt x="1654527" y="2151794"/>
                  </a:lnTo>
                  <a:lnTo>
                    <a:pt x="1622109" y="2181034"/>
                  </a:lnTo>
                  <a:lnTo>
                    <a:pt x="1568243" y="2196654"/>
                  </a:lnTo>
                  <a:lnTo>
                    <a:pt x="1525595" y="2218263"/>
                  </a:lnTo>
                  <a:lnTo>
                    <a:pt x="1472422" y="2232731"/>
                  </a:lnTo>
                  <a:lnTo>
                    <a:pt x="1419625" y="2246574"/>
                  </a:lnTo>
                  <a:lnTo>
                    <a:pt x="1371159" y="2253221"/>
                  </a:lnTo>
                  <a:lnTo>
                    <a:pt x="1323712" y="2258174"/>
                  </a:lnTo>
                  <a:lnTo>
                    <a:pt x="1277269" y="2261458"/>
                  </a:lnTo>
                  <a:lnTo>
                    <a:pt x="1231818" y="2263094"/>
                  </a:lnTo>
                  <a:lnTo>
                    <a:pt x="1176463" y="2256557"/>
                  </a:lnTo>
                  <a:lnTo>
                    <a:pt x="1132954" y="2254967"/>
                  </a:lnTo>
                  <a:lnTo>
                    <a:pt x="1079512" y="2245250"/>
                  </a:lnTo>
                  <a:lnTo>
                    <a:pt x="1037889" y="2240525"/>
                  </a:lnTo>
                  <a:lnTo>
                    <a:pt x="986307" y="2227719"/>
                  </a:lnTo>
                  <a:lnTo>
                    <a:pt x="935633" y="2213403"/>
                  </a:lnTo>
                  <a:lnTo>
                    <a:pt x="896736" y="2204148"/>
                  </a:lnTo>
                  <a:lnTo>
                    <a:pt x="847839" y="2186880"/>
                  </a:lnTo>
                  <a:lnTo>
                    <a:pt x="799809" y="2168170"/>
                  </a:lnTo>
                  <a:lnTo>
                    <a:pt x="752633" y="2148042"/>
                  </a:lnTo>
                  <a:lnTo>
                    <a:pt x="706296" y="2126518"/>
                  </a:lnTo>
                  <a:lnTo>
                    <a:pt x="660787" y="2103620"/>
                  </a:lnTo>
                  <a:lnTo>
                    <a:pt x="616089" y="2079373"/>
                  </a:lnTo>
                  <a:lnTo>
                    <a:pt x="572191" y="2053798"/>
                  </a:lnTo>
                  <a:lnTo>
                    <a:pt x="539959" y="2033467"/>
                  </a:lnTo>
                  <a:lnTo>
                    <a:pt x="497616" y="2005306"/>
                  </a:lnTo>
                  <a:lnTo>
                    <a:pt x="456031" y="1975887"/>
                  </a:lnTo>
                  <a:lnTo>
                    <a:pt x="415190" y="1945231"/>
                  </a:lnTo>
                  <a:lnTo>
                    <a:pt x="375079" y="1913363"/>
                  </a:lnTo>
                  <a:lnTo>
                    <a:pt x="346565" y="1886852"/>
                  </a:lnTo>
                  <a:lnTo>
                    <a:pt x="307872" y="1852626"/>
                  </a:lnTo>
                  <a:lnTo>
                    <a:pt x="269869" y="1817256"/>
                  </a:lnTo>
                  <a:lnTo>
                    <a:pt x="243421" y="1787312"/>
                  </a:lnTo>
                  <a:lnTo>
                    <a:pt x="217635" y="1756269"/>
                  </a:lnTo>
                  <a:lnTo>
                    <a:pt x="181615" y="1717603"/>
                  </a:lnTo>
                  <a:lnTo>
                    <a:pt x="157109" y="1684431"/>
                  </a:lnTo>
                  <a:lnTo>
                    <a:pt x="133224" y="1650230"/>
                  </a:lnTo>
                  <a:lnTo>
                    <a:pt x="103543" y="1601030"/>
                  </a:lnTo>
                  <a:lnTo>
                    <a:pt x="74895" y="1550111"/>
                  </a:lnTo>
                  <a:lnTo>
                    <a:pt x="47236" y="1497549"/>
                  </a:lnTo>
                  <a:lnTo>
                    <a:pt x="31403" y="1449967"/>
                  </a:lnTo>
                  <a:lnTo>
                    <a:pt x="16469" y="1400890"/>
                  </a:lnTo>
                  <a:lnTo>
                    <a:pt x="13271" y="1356943"/>
                  </a:lnTo>
                  <a:lnTo>
                    <a:pt x="0" y="1305104"/>
                  </a:lnTo>
                  <a:lnTo>
                    <a:pt x="9255" y="1265091"/>
                  </a:lnTo>
                  <a:lnTo>
                    <a:pt x="8349" y="1217336"/>
                  </a:lnTo>
                  <a:lnTo>
                    <a:pt x="30275" y="1131637"/>
                  </a:lnTo>
                  <a:lnTo>
                    <a:pt x="104367" y="1008512"/>
                  </a:lnTo>
                  <a:lnTo>
                    <a:pt x="140582" y="972962"/>
                  </a:lnTo>
                  <a:lnTo>
                    <a:pt x="174011" y="942041"/>
                  </a:lnTo>
                  <a:lnTo>
                    <a:pt x="215486" y="922382"/>
                  </a:lnTo>
                  <a:lnTo>
                    <a:pt x="248465" y="916840"/>
                  </a:lnTo>
                  <a:lnTo>
                    <a:pt x="112500" y="1142783"/>
                  </a:lnTo>
                  <a:lnTo>
                    <a:pt x="97605" y="1192166"/>
                  </a:lnTo>
                  <a:lnTo>
                    <a:pt x="84663" y="1238305"/>
                  </a:lnTo>
                  <a:lnTo>
                    <a:pt x="84514" y="1287816"/>
                  </a:lnTo>
                  <a:lnTo>
                    <a:pt x="86234" y="1334219"/>
                  </a:lnTo>
                  <a:lnTo>
                    <a:pt x="89784" y="1377582"/>
                  </a:lnTo>
                  <a:lnTo>
                    <a:pt x="106003" y="1424523"/>
                  </a:lnTo>
                  <a:lnTo>
                    <a:pt x="123969" y="1468562"/>
                  </a:lnTo>
                  <a:lnTo>
                    <a:pt x="143640" y="1509765"/>
                  </a:lnTo>
                  <a:lnTo>
                    <a:pt x="154094" y="1541655"/>
                  </a:lnTo>
                  <a:lnTo>
                    <a:pt x="177054" y="1577395"/>
                  </a:lnTo>
                  <a:lnTo>
                    <a:pt x="201596" y="1610505"/>
                  </a:lnTo>
                  <a:lnTo>
                    <a:pt x="225431" y="1644789"/>
                  </a:lnTo>
                  <a:lnTo>
                    <a:pt x="249930" y="1677971"/>
                  </a:lnTo>
                  <a:lnTo>
                    <a:pt x="275109" y="1710023"/>
                  </a:lnTo>
                  <a:lnTo>
                    <a:pt x="311864" y="1747468"/>
                  </a:lnTo>
                  <a:lnTo>
                    <a:pt x="338449" y="1777183"/>
                  </a:lnTo>
                  <a:lnTo>
                    <a:pt x="376643" y="1812238"/>
                  </a:lnTo>
                  <a:lnTo>
                    <a:pt x="415580" y="1846058"/>
                  </a:lnTo>
                  <a:lnTo>
                    <a:pt x="444395" y="1872067"/>
                  </a:lnTo>
                  <a:lnTo>
                    <a:pt x="484867" y="1903337"/>
                  </a:lnTo>
                  <a:lnTo>
                    <a:pt x="526129" y="1933292"/>
                  </a:lnTo>
                  <a:lnTo>
                    <a:pt x="568199" y="1961907"/>
                  </a:lnTo>
                  <a:lnTo>
                    <a:pt x="611092" y="1989153"/>
                  </a:lnTo>
                  <a:lnTo>
                    <a:pt x="654823" y="2015005"/>
                  </a:lnTo>
                  <a:lnTo>
                    <a:pt x="699410" y="2039437"/>
                  </a:lnTo>
                  <a:lnTo>
                    <a:pt x="733986" y="2055872"/>
                  </a:lnTo>
                  <a:lnTo>
                    <a:pt x="780331" y="2077383"/>
                  </a:lnTo>
                  <a:lnTo>
                    <a:pt x="827578" y="2097393"/>
                  </a:lnTo>
                  <a:lnTo>
                    <a:pt x="875744" y="2115876"/>
                  </a:lnTo>
                  <a:lnTo>
                    <a:pt x="924845" y="2132806"/>
                  </a:lnTo>
                  <a:lnTo>
                    <a:pt x="974897" y="2148156"/>
                  </a:lnTo>
                  <a:lnTo>
                    <a:pt x="1015033" y="2155351"/>
                  </a:lnTo>
                  <a:lnTo>
                    <a:pt x="1067034" y="2167461"/>
                  </a:lnTo>
                  <a:lnTo>
                    <a:pt x="1120034" y="2177912"/>
                  </a:lnTo>
                  <a:lnTo>
                    <a:pt x="1163166" y="2180129"/>
                  </a:lnTo>
                  <a:lnTo>
                    <a:pt x="1207330" y="2180633"/>
                  </a:lnTo>
                  <a:lnTo>
                    <a:pt x="1263421" y="2185946"/>
                  </a:lnTo>
                  <a:lnTo>
                    <a:pt x="1309693" y="2182946"/>
                  </a:lnTo>
                  <a:lnTo>
                    <a:pt x="1357043" y="2178153"/>
                  </a:lnTo>
                  <a:lnTo>
                    <a:pt x="1405488" y="2171542"/>
                  </a:lnTo>
                  <a:lnTo>
                    <a:pt x="1458092" y="2158019"/>
                  </a:lnTo>
                  <a:lnTo>
                    <a:pt x="1511102" y="2143822"/>
                  </a:lnTo>
                  <a:lnTo>
                    <a:pt x="1553622" y="2122425"/>
                  </a:lnTo>
                  <a:lnTo>
                    <a:pt x="1596521" y="2100399"/>
                  </a:lnTo>
                  <a:lnTo>
                    <a:pt x="1639786" y="2077765"/>
                  </a:lnTo>
                  <a:lnTo>
                    <a:pt x="1672520" y="2047999"/>
                  </a:lnTo>
                  <a:lnTo>
                    <a:pt x="1716474" y="2024220"/>
                  </a:lnTo>
                  <a:lnTo>
                    <a:pt x="1749871" y="1993353"/>
                  </a:lnTo>
                  <a:lnTo>
                    <a:pt x="1772697" y="1955420"/>
                  </a:lnTo>
                  <a:lnTo>
                    <a:pt x="1806703" y="1923542"/>
                  </a:lnTo>
                  <a:lnTo>
                    <a:pt x="2160964" y="1334838"/>
                  </a:lnTo>
                  <a:lnTo>
                    <a:pt x="2131258" y="1433466"/>
                  </a:lnTo>
                  <a:lnTo>
                    <a:pt x="2092781" y="1522038"/>
                  </a:lnTo>
                  <a:lnTo>
                    <a:pt x="2079869" y="1568125"/>
                  </a:lnTo>
                  <a:lnTo>
                    <a:pt x="2056046" y="1607714"/>
                  </a:lnTo>
                  <a:lnTo>
                    <a:pt x="2043095" y="1653867"/>
                  </a:lnTo>
                  <a:close/>
                </a:path>
                <a:path w="3963669" h="2263140">
                  <a:moveTo>
                    <a:pt x="1531635" y="1247611"/>
                  </a:moveTo>
                  <a:lnTo>
                    <a:pt x="1458784" y="1368674"/>
                  </a:lnTo>
                  <a:lnTo>
                    <a:pt x="1425905" y="1398679"/>
                  </a:lnTo>
                  <a:lnTo>
                    <a:pt x="1394276" y="1426609"/>
                  </a:lnTo>
                  <a:lnTo>
                    <a:pt x="1353076" y="1445812"/>
                  </a:lnTo>
                  <a:lnTo>
                    <a:pt x="1313250" y="1462731"/>
                  </a:lnTo>
                  <a:lnTo>
                    <a:pt x="1232353" y="1474008"/>
                  </a:lnTo>
                  <a:lnTo>
                    <a:pt x="1190296" y="1470005"/>
                  </a:lnTo>
                  <a:lnTo>
                    <a:pt x="1139610" y="1455709"/>
                  </a:lnTo>
                  <a:lnTo>
                    <a:pt x="1101831" y="1444596"/>
                  </a:lnTo>
                  <a:lnTo>
                    <a:pt x="1054969" y="1423946"/>
                  </a:lnTo>
                  <a:lnTo>
                    <a:pt x="1009679" y="1400682"/>
                  </a:lnTo>
                  <a:lnTo>
                    <a:pt x="965735" y="1375183"/>
                  </a:lnTo>
                  <a:lnTo>
                    <a:pt x="922909" y="1347825"/>
                  </a:lnTo>
                  <a:lnTo>
                    <a:pt x="880976" y="1318986"/>
                  </a:lnTo>
                  <a:lnTo>
                    <a:pt x="828825" y="1282492"/>
                  </a:lnTo>
                  <a:lnTo>
                    <a:pt x="787995" y="1251819"/>
                  </a:lnTo>
                  <a:lnTo>
                    <a:pt x="695920" y="1183145"/>
                  </a:lnTo>
                  <a:lnTo>
                    <a:pt x="655110" y="1152439"/>
                  </a:lnTo>
                  <a:lnTo>
                    <a:pt x="602926" y="1116002"/>
                  </a:lnTo>
                  <a:lnTo>
                    <a:pt x="560877" y="1087352"/>
                  </a:lnTo>
                  <a:lnTo>
                    <a:pt x="517828" y="1060365"/>
                  </a:lnTo>
                  <a:lnTo>
                    <a:pt x="473525" y="1035464"/>
                  </a:lnTo>
                  <a:lnTo>
                    <a:pt x="427712" y="1013070"/>
                  </a:lnTo>
                  <a:lnTo>
                    <a:pt x="391017" y="1000155"/>
                  </a:lnTo>
                  <a:lnTo>
                    <a:pt x="352305" y="990593"/>
                  </a:lnTo>
                  <a:lnTo>
                    <a:pt x="311320" y="984807"/>
                  </a:lnTo>
                  <a:lnTo>
                    <a:pt x="278690" y="989769"/>
                  </a:lnTo>
                  <a:lnTo>
                    <a:pt x="230547" y="995878"/>
                  </a:lnTo>
                  <a:lnTo>
                    <a:pt x="200598" y="1021015"/>
                  </a:lnTo>
                  <a:lnTo>
                    <a:pt x="166929" y="1052335"/>
                  </a:lnTo>
                  <a:lnTo>
                    <a:pt x="248465" y="916840"/>
                  </a:lnTo>
                  <a:lnTo>
                    <a:pt x="264954" y="914070"/>
                  </a:lnTo>
                  <a:lnTo>
                    <a:pt x="299373" y="906136"/>
                  </a:lnTo>
                  <a:lnTo>
                    <a:pt x="342081" y="909058"/>
                  </a:lnTo>
                  <a:lnTo>
                    <a:pt x="382431" y="915898"/>
                  </a:lnTo>
                  <a:lnTo>
                    <a:pt x="431538" y="932818"/>
                  </a:lnTo>
                  <a:lnTo>
                    <a:pt x="467870" y="946335"/>
                  </a:lnTo>
                  <a:lnTo>
                    <a:pt x="513425" y="969158"/>
                  </a:lnTo>
                  <a:lnTo>
                    <a:pt x="557553" y="994351"/>
                  </a:lnTo>
                  <a:lnTo>
                    <a:pt x="600488" y="1021528"/>
                  </a:lnTo>
                  <a:lnTo>
                    <a:pt x="653344" y="1056849"/>
                  </a:lnTo>
                  <a:lnTo>
                    <a:pt x="694591" y="1086831"/>
                  </a:lnTo>
                  <a:lnTo>
                    <a:pt x="746224" y="1124183"/>
                  </a:lnTo>
                  <a:lnTo>
                    <a:pt x="838215" y="1192995"/>
                  </a:lnTo>
                  <a:lnTo>
                    <a:pt x="879052" y="1223657"/>
                  </a:lnTo>
                  <a:lnTo>
                    <a:pt x="920343" y="1253565"/>
                  </a:lnTo>
                  <a:lnTo>
                    <a:pt x="962323" y="1282329"/>
                  </a:lnTo>
                  <a:lnTo>
                    <a:pt x="1016109" y="1316104"/>
                  </a:lnTo>
                  <a:lnTo>
                    <a:pt x="1060173" y="1341404"/>
                  </a:lnTo>
                  <a:lnTo>
                    <a:pt x="1094750" y="1357839"/>
                  </a:lnTo>
                  <a:lnTo>
                    <a:pt x="1141838" y="1378112"/>
                  </a:lnTo>
                  <a:lnTo>
                    <a:pt x="1179911" y="1388738"/>
                  </a:lnTo>
                  <a:lnTo>
                    <a:pt x="1220084" y="1395873"/>
                  </a:lnTo>
                  <a:lnTo>
                    <a:pt x="1262592" y="1399126"/>
                  </a:lnTo>
                  <a:lnTo>
                    <a:pt x="1296791" y="1391559"/>
                  </a:lnTo>
                  <a:lnTo>
                    <a:pt x="1334099" y="1378822"/>
                  </a:lnTo>
                  <a:lnTo>
                    <a:pt x="1362256" y="1356663"/>
                  </a:lnTo>
                  <a:lnTo>
                    <a:pt x="1392088" y="1331720"/>
                  </a:lnTo>
                  <a:lnTo>
                    <a:pt x="1650727" y="901920"/>
                  </a:lnTo>
                  <a:lnTo>
                    <a:pt x="1628623" y="987914"/>
                  </a:lnTo>
                  <a:lnTo>
                    <a:pt x="1574409" y="1151898"/>
                  </a:lnTo>
                  <a:lnTo>
                    <a:pt x="1547114" y="1197257"/>
                  </a:lnTo>
                  <a:lnTo>
                    <a:pt x="1531635" y="1247611"/>
                  </a:lnTo>
                  <a:close/>
                </a:path>
                <a:path w="3963669" h="2263140">
                  <a:moveTo>
                    <a:pt x="1787278" y="428691"/>
                  </a:moveTo>
                  <a:lnTo>
                    <a:pt x="1714426" y="549754"/>
                  </a:lnTo>
                  <a:lnTo>
                    <a:pt x="1727652" y="503145"/>
                  </a:lnTo>
                  <a:lnTo>
                    <a:pt x="1751944" y="462777"/>
                  </a:lnTo>
                  <a:lnTo>
                    <a:pt x="1787278" y="428691"/>
                  </a:lnTo>
                  <a:close/>
                </a:path>
                <a:path w="3963669" h="2263140">
                  <a:moveTo>
                    <a:pt x="1847455" y="353321"/>
                  </a:moveTo>
                  <a:lnTo>
                    <a:pt x="1654326" y="674259"/>
                  </a:lnTo>
                  <a:lnTo>
                    <a:pt x="1666858" y="628802"/>
                  </a:lnTo>
                  <a:lnTo>
                    <a:pt x="1811868" y="387827"/>
                  </a:lnTo>
                  <a:lnTo>
                    <a:pt x="1847455" y="353321"/>
                  </a:lnTo>
                  <a:close/>
                </a:path>
                <a:path w="3963669" h="2263140">
                  <a:moveTo>
                    <a:pt x="1650727" y="901920"/>
                  </a:moveTo>
                  <a:lnTo>
                    <a:pt x="1483551" y="1179728"/>
                  </a:lnTo>
                  <a:lnTo>
                    <a:pt x="1499178" y="1129129"/>
                  </a:lnTo>
                  <a:lnTo>
                    <a:pt x="1516153" y="1076289"/>
                  </a:lnTo>
                  <a:lnTo>
                    <a:pt x="1553928" y="964253"/>
                  </a:lnTo>
                  <a:lnTo>
                    <a:pt x="1585447" y="837983"/>
                  </a:lnTo>
                  <a:lnTo>
                    <a:pt x="1607608" y="801155"/>
                  </a:lnTo>
                  <a:lnTo>
                    <a:pt x="1631190" y="712706"/>
                  </a:lnTo>
                  <a:lnTo>
                    <a:pt x="1872250" y="312117"/>
                  </a:lnTo>
                  <a:lnTo>
                    <a:pt x="1907995" y="277349"/>
                  </a:lnTo>
                  <a:lnTo>
                    <a:pt x="1954665" y="249055"/>
                  </a:lnTo>
                  <a:lnTo>
                    <a:pt x="1990474" y="214179"/>
                  </a:lnTo>
                  <a:lnTo>
                    <a:pt x="1779896" y="564113"/>
                  </a:lnTo>
                  <a:lnTo>
                    <a:pt x="1767279" y="609711"/>
                  </a:lnTo>
                  <a:lnTo>
                    <a:pt x="1743908" y="648548"/>
                  </a:lnTo>
                  <a:lnTo>
                    <a:pt x="1731561" y="693698"/>
                  </a:lnTo>
                  <a:lnTo>
                    <a:pt x="1708490" y="732037"/>
                  </a:lnTo>
                  <a:lnTo>
                    <a:pt x="1696473" y="776637"/>
                  </a:lnTo>
                  <a:lnTo>
                    <a:pt x="1673762" y="814378"/>
                  </a:lnTo>
                  <a:lnTo>
                    <a:pt x="1650727" y="901920"/>
                  </a:lnTo>
                  <a:close/>
                </a:path>
                <a:path w="3963669" h="2263140">
                  <a:moveTo>
                    <a:pt x="3954862" y="133050"/>
                  </a:moveTo>
                  <a:lnTo>
                    <a:pt x="3952141" y="131742"/>
                  </a:lnTo>
                  <a:lnTo>
                    <a:pt x="3913788" y="146215"/>
                  </a:lnTo>
                  <a:lnTo>
                    <a:pt x="3865415" y="152705"/>
                  </a:lnTo>
                  <a:lnTo>
                    <a:pt x="3817840" y="157871"/>
                  </a:lnTo>
                  <a:lnTo>
                    <a:pt x="3770997" y="161821"/>
                  </a:lnTo>
                  <a:lnTo>
                    <a:pt x="3713937" y="158117"/>
                  </a:lnTo>
                  <a:lnTo>
                    <a:pt x="3668359" y="159964"/>
                  </a:lnTo>
                  <a:lnTo>
                    <a:pt x="3623315" y="160924"/>
                  </a:lnTo>
                  <a:lnTo>
                    <a:pt x="3567857" y="154559"/>
                  </a:lnTo>
                  <a:lnTo>
                    <a:pt x="3523683" y="154072"/>
                  </a:lnTo>
                  <a:lnTo>
                    <a:pt x="3479845" y="153027"/>
                  </a:lnTo>
                  <a:lnTo>
                    <a:pt x="3425397" y="144984"/>
                  </a:lnTo>
                  <a:lnTo>
                    <a:pt x="3371153" y="136600"/>
                  </a:lnTo>
                  <a:lnTo>
                    <a:pt x="3327930" y="134534"/>
                  </a:lnTo>
                  <a:lnTo>
                    <a:pt x="3273899" y="125798"/>
                  </a:lnTo>
                  <a:lnTo>
                    <a:pt x="3177464" y="113633"/>
                  </a:lnTo>
                  <a:lnTo>
                    <a:pt x="3134968" y="110358"/>
                  </a:lnTo>
                  <a:lnTo>
                    <a:pt x="3081452" y="100765"/>
                  </a:lnTo>
                  <a:lnTo>
                    <a:pt x="3038626" y="98039"/>
                  </a:lnTo>
                  <a:lnTo>
                    <a:pt x="2995554" y="95721"/>
                  </a:lnTo>
                  <a:lnTo>
                    <a:pt x="2941302" y="87351"/>
                  </a:lnTo>
                  <a:lnTo>
                    <a:pt x="2897580" y="86114"/>
                  </a:lnTo>
                  <a:lnTo>
                    <a:pt x="2842571" y="79002"/>
                  </a:lnTo>
                  <a:lnTo>
                    <a:pt x="2797986" y="79200"/>
                  </a:lnTo>
                  <a:lnTo>
                    <a:pt x="2752888" y="80249"/>
                  </a:lnTo>
                  <a:lnTo>
                    <a:pt x="2707226" y="82237"/>
                  </a:lnTo>
                  <a:lnTo>
                    <a:pt x="2650063" y="78704"/>
                  </a:lnTo>
                  <a:lnTo>
                    <a:pt x="2603110" y="82836"/>
                  </a:lnTo>
                  <a:lnTo>
                    <a:pt x="2555432" y="88173"/>
                  </a:lnTo>
                  <a:lnTo>
                    <a:pt x="2506976" y="94803"/>
                  </a:lnTo>
                  <a:lnTo>
                    <a:pt x="2457688" y="102815"/>
                  </a:lnTo>
                  <a:lnTo>
                    <a:pt x="2407514" y="112298"/>
                  </a:lnTo>
                  <a:lnTo>
                    <a:pt x="2367285" y="129889"/>
                  </a:lnTo>
                  <a:lnTo>
                    <a:pt x="2315182" y="142579"/>
                  </a:lnTo>
                  <a:lnTo>
                    <a:pt x="2262034" y="157006"/>
                  </a:lnTo>
                  <a:lnTo>
                    <a:pt x="2218669" y="179806"/>
                  </a:lnTo>
                  <a:lnTo>
                    <a:pt x="2162173" y="199797"/>
                  </a:lnTo>
                  <a:lnTo>
                    <a:pt x="2025069" y="279846"/>
                  </a:lnTo>
                  <a:lnTo>
                    <a:pt x="1885744" y="412849"/>
                  </a:lnTo>
                  <a:lnTo>
                    <a:pt x="1838097" y="492028"/>
                  </a:lnTo>
                  <a:lnTo>
                    <a:pt x="1803507" y="524877"/>
                  </a:lnTo>
                  <a:lnTo>
                    <a:pt x="1990474" y="214179"/>
                  </a:lnTo>
                  <a:lnTo>
                    <a:pt x="2130437" y="129379"/>
                  </a:lnTo>
                  <a:lnTo>
                    <a:pt x="2187858" y="107851"/>
                  </a:lnTo>
                  <a:lnTo>
                    <a:pt x="2232381" y="83126"/>
                  </a:lnTo>
                  <a:lnTo>
                    <a:pt x="2286606" y="66910"/>
                  </a:lnTo>
                  <a:lnTo>
                    <a:pt x="2339708" y="52559"/>
                  </a:lnTo>
                  <a:lnTo>
                    <a:pt x="2391746" y="39977"/>
                  </a:lnTo>
                  <a:lnTo>
                    <a:pt x="2442776" y="29070"/>
                  </a:lnTo>
                  <a:lnTo>
                    <a:pt x="2492856" y="19742"/>
                  </a:lnTo>
                  <a:lnTo>
                    <a:pt x="2542043" y="11898"/>
                  </a:lnTo>
                  <a:lnTo>
                    <a:pt x="2601276" y="11990"/>
                  </a:lnTo>
                  <a:lnTo>
                    <a:pt x="2648849" y="6827"/>
                  </a:lnTo>
                  <a:lnTo>
                    <a:pt x="2695702" y="2862"/>
                  </a:lnTo>
                  <a:lnTo>
                    <a:pt x="2741891" y="0"/>
                  </a:lnTo>
                  <a:lnTo>
                    <a:pt x="2798356" y="4692"/>
                  </a:lnTo>
                  <a:lnTo>
                    <a:pt x="2843390" y="3748"/>
                  </a:lnTo>
                  <a:lnTo>
                    <a:pt x="2898815" y="10169"/>
                  </a:lnTo>
                  <a:lnTo>
                    <a:pt x="2942924" y="10762"/>
                  </a:lnTo>
                  <a:lnTo>
                    <a:pt x="2997539" y="18530"/>
                  </a:lnTo>
                  <a:lnTo>
                    <a:pt x="3040952" y="20280"/>
                  </a:lnTo>
                  <a:lnTo>
                    <a:pt x="3094986" y="29013"/>
                  </a:lnTo>
                  <a:lnTo>
                    <a:pt x="3137933" y="31538"/>
                  </a:lnTo>
                  <a:lnTo>
                    <a:pt x="3191615" y="40855"/>
                  </a:lnTo>
                  <a:lnTo>
                    <a:pt x="3288517" y="52243"/>
                  </a:lnTo>
                  <a:lnTo>
                    <a:pt x="3342716" y="60701"/>
                  </a:lnTo>
                  <a:lnTo>
                    <a:pt x="3386111" y="62482"/>
                  </a:lnTo>
                  <a:lnTo>
                    <a:pt x="3440535" y="70565"/>
                  </a:lnTo>
                  <a:lnTo>
                    <a:pt x="3484295" y="71739"/>
                  </a:lnTo>
                  <a:lnTo>
                    <a:pt x="3539225" y="78983"/>
                  </a:lnTo>
                  <a:lnTo>
                    <a:pt x="3583630" y="79084"/>
                  </a:lnTo>
                  <a:lnTo>
                    <a:pt x="3639345" y="85023"/>
                  </a:lnTo>
                  <a:lnTo>
                    <a:pt x="3684675" y="83587"/>
                  </a:lnTo>
                  <a:lnTo>
                    <a:pt x="3730574" y="81208"/>
                  </a:lnTo>
                  <a:lnTo>
                    <a:pt x="3777109" y="77770"/>
                  </a:lnTo>
                  <a:lnTo>
                    <a:pt x="3835234" y="79703"/>
                  </a:lnTo>
                  <a:lnTo>
                    <a:pt x="3872374" y="67248"/>
                  </a:lnTo>
                  <a:lnTo>
                    <a:pt x="3921242" y="59933"/>
                  </a:lnTo>
                  <a:lnTo>
                    <a:pt x="3955030" y="53048"/>
                  </a:lnTo>
                  <a:lnTo>
                    <a:pt x="3954862" y="133050"/>
                  </a:lnTo>
                  <a:close/>
                </a:path>
                <a:path w="3963669" h="2263140">
                  <a:moveTo>
                    <a:pt x="2302997" y="926392"/>
                  </a:moveTo>
                  <a:lnTo>
                    <a:pt x="2153562" y="1174720"/>
                  </a:lnTo>
                  <a:lnTo>
                    <a:pt x="2168270" y="1125648"/>
                  </a:lnTo>
                  <a:lnTo>
                    <a:pt x="2267952" y="959999"/>
                  </a:lnTo>
                  <a:lnTo>
                    <a:pt x="2302997" y="926392"/>
                  </a:lnTo>
                  <a:close/>
                </a:path>
                <a:path w="3963669" h="2263140">
                  <a:moveTo>
                    <a:pt x="3953368" y="844007"/>
                  </a:moveTo>
                  <a:lnTo>
                    <a:pt x="3951111" y="847758"/>
                  </a:lnTo>
                  <a:lnTo>
                    <a:pt x="3904899" y="850657"/>
                  </a:lnTo>
                  <a:lnTo>
                    <a:pt x="3848403" y="846017"/>
                  </a:lnTo>
                  <a:lnTo>
                    <a:pt x="3803343" y="847003"/>
                  </a:lnTo>
                  <a:lnTo>
                    <a:pt x="3747916" y="840586"/>
                  </a:lnTo>
                  <a:lnTo>
                    <a:pt x="3703844" y="839931"/>
                  </a:lnTo>
                  <a:lnTo>
                    <a:pt x="3649322" y="832009"/>
                  </a:lnTo>
                  <a:lnTo>
                    <a:pt x="3606074" y="829985"/>
                  </a:lnTo>
                  <a:lnTo>
                    <a:pt x="3552294" y="820830"/>
                  </a:lnTo>
                  <a:lnTo>
                    <a:pt x="3509706" y="817708"/>
                  </a:lnTo>
                  <a:lnTo>
                    <a:pt x="3467387" y="814140"/>
                  </a:lnTo>
                  <a:lnTo>
                    <a:pt x="3414413" y="803645"/>
                  </a:lnTo>
                  <a:lnTo>
                    <a:pt x="3372509" y="799388"/>
                  </a:lnTo>
                  <a:lnTo>
                    <a:pt x="3265218" y="780633"/>
                  </a:lnTo>
                  <a:lnTo>
                    <a:pt x="3156090" y="764930"/>
                  </a:lnTo>
                  <a:lnTo>
                    <a:pt x="3112341" y="763737"/>
                  </a:lnTo>
                  <a:lnTo>
                    <a:pt x="3057564" y="756241"/>
                  </a:lnTo>
                  <a:lnTo>
                    <a:pt x="3002562" y="749118"/>
                  </a:lnTo>
                  <a:lnTo>
                    <a:pt x="2958140" y="749043"/>
                  </a:lnTo>
                  <a:lnTo>
                    <a:pt x="2902459" y="743048"/>
                  </a:lnTo>
                  <a:lnTo>
                    <a:pt x="2857205" y="744357"/>
                  </a:lnTo>
                  <a:lnTo>
                    <a:pt x="2811418" y="746551"/>
                  </a:lnTo>
                  <a:lnTo>
                    <a:pt x="2765023" y="749756"/>
                  </a:lnTo>
                  <a:lnTo>
                    <a:pt x="2717942" y="754101"/>
                  </a:lnTo>
                  <a:lnTo>
                    <a:pt x="2680979" y="766262"/>
                  </a:lnTo>
                  <a:lnTo>
                    <a:pt x="2632295" y="773270"/>
                  </a:lnTo>
                  <a:lnTo>
                    <a:pt x="2593577" y="788350"/>
                  </a:lnTo>
                  <a:lnTo>
                    <a:pt x="2553864" y="805081"/>
                  </a:lnTo>
                  <a:lnTo>
                    <a:pt x="2523963" y="830140"/>
                  </a:lnTo>
                  <a:lnTo>
                    <a:pt x="2482032" y="850557"/>
                  </a:lnTo>
                  <a:lnTo>
                    <a:pt x="2449758" y="879557"/>
                  </a:lnTo>
                  <a:lnTo>
                    <a:pt x="2379191" y="947563"/>
                  </a:lnTo>
                  <a:lnTo>
                    <a:pt x="2354371" y="988808"/>
                  </a:lnTo>
                  <a:lnTo>
                    <a:pt x="2318434" y="1023896"/>
                  </a:lnTo>
                  <a:lnTo>
                    <a:pt x="2004206" y="1546074"/>
                  </a:lnTo>
                  <a:lnTo>
                    <a:pt x="2018678" y="1497393"/>
                  </a:lnTo>
                  <a:lnTo>
                    <a:pt x="2058606" y="1406411"/>
                  </a:lnTo>
                  <a:lnTo>
                    <a:pt x="2087731" y="1308748"/>
                  </a:lnTo>
                  <a:lnTo>
                    <a:pt x="2113272" y="1266304"/>
                  </a:lnTo>
                  <a:lnTo>
                    <a:pt x="2127968" y="1217252"/>
                  </a:lnTo>
                  <a:lnTo>
                    <a:pt x="2327049" y="886424"/>
                  </a:lnTo>
                  <a:lnTo>
                    <a:pt x="2396511" y="820256"/>
                  </a:lnTo>
                  <a:lnTo>
                    <a:pt x="2441133" y="795367"/>
                  </a:lnTo>
                  <a:lnTo>
                    <a:pt x="2473562" y="766107"/>
                  </a:lnTo>
                  <a:lnTo>
                    <a:pt x="2515641" y="745444"/>
                  </a:lnTo>
                  <a:lnTo>
                    <a:pt x="2556563" y="726702"/>
                  </a:lnTo>
                  <a:lnTo>
                    <a:pt x="2596407" y="709753"/>
                  </a:lnTo>
                  <a:lnTo>
                    <a:pt x="2635248" y="694470"/>
                  </a:lnTo>
                  <a:lnTo>
                    <a:pt x="2684047" y="687271"/>
                  </a:lnTo>
                  <a:lnTo>
                    <a:pt x="2721115" y="674934"/>
                  </a:lnTo>
                  <a:lnTo>
                    <a:pt x="2768294" y="670426"/>
                  </a:lnTo>
                  <a:lnTo>
                    <a:pt x="2814780" y="667071"/>
                  </a:lnTo>
                  <a:lnTo>
                    <a:pt x="2860648" y="664742"/>
                  </a:lnTo>
                  <a:lnTo>
                    <a:pt x="2916858" y="669858"/>
                  </a:lnTo>
                  <a:lnTo>
                    <a:pt x="2961723" y="669195"/>
                  </a:lnTo>
                  <a:lnTo>
                    <a:pt x="3017084" y="675722"/>
                  </a:lnTo>
                  <a:lnTo>
                    <a:pt x="3061255" y="676214"/>
                  </a:lnTo>
                  <a:lnTo>
                    <a:pt x="3116075" y="683639"/>
                  </a:lnTo>
                  <a:lnTo>
                    <a:pt x="3170740" y="691322"/>
                  </a:lnTo>
                  <a:lnTo>
                    <a:pt x="3279914" y="706949"/>
                  </a:lnTo>
                  <a:lnTo>
                    <a:pt x="3387382" y="725409"/>
                  </a:lnTo>
                  <a:lnTo>
                    <a:pt x="3429462" y="729376"/>
                  </a:lnTo>
                  <a:lnTo>
                    <a:pt x="3471740" y="733012"/>
                  </a:lnTo>
                  <a:lnTo>
                    <a:pt x="3525143" y="742793"/>
                  </a:lnTo>
                  <a:lnTo>
                    <a:pt x="3567950" y="745550"/>
                  </a:lnTo>
                  <a:lnTo>
                    <a:pt x="3621969" y="754308"/>
                  </a:lnTo>
                  <a:lnTo>
                    <a:pt x="3676361" y="762445"/>
                  </a:lnTo>
                  <a:lnTo>
                    <a:pt x="3720288" y="763342"/>
                  </a:lnTo>
                  <a:lnTo>
                    <a:pt x="3775557" y="770022"/>
                  </a:lnTo>
                  <a:lnTo>
                    <a:pt x="3820448" y="769316"/>
                  </a:lnTo>
                  <a:lnTo>
                    <a:pt x="3865886" y="767701"/>
                  </a:lnTo>
                  <a:lnTo>
                    <a:pt x="3922797" y="771652"/>
                  </a:lnTo>
                  <a:lnTo>
                    <a:pt x="3953527" y="768066"/>
                  </a:lnTo>
                  <a:lnTo>
                    <a:pt x="3953368" y="844007"/>
                  </a:lnTo>
                  <a:close/>
                </a:path>
                <a:path w="3963669" h="2263140">
                  <a:moveTo>
                    <a:pt x="2186754" y="1291982"/>
                  </a:moveTo>
                  <a:lnTo>
                    <a:pt x="1950934" y="1683861"/>
                  </a:lnTo>
                  <a:lnTo>
                    <a:pt x="1979014" y="1587937"/>
                  </a:lnTo>
                  <a:lnTo>
                    <a:pt x="2242184" y="1150606"/>
                  </a:lnTo>
                  <a:lnTo>
                    <a:pt x="2227396" y="1199812"/>
                  </a:lnTo>
                  <a:lnTo>
                    <a:pt x="2201654" y="1242590"/>
                  </a:lnTo>
                  <a:lnTo>
                    <a:pt x="2186754" y="1291982"/>
                  </a:lnTo>
                  <a:close/>
                </a:path>
                <a:path w="3963669" h="2263140">
                  <a:moveTo>
                    <a:pt x="2006363" y="1739537"/>
                  </a:moveTo>
                  <a:lnTo>
                    <a:pt x="1865409" y="1973772"/>
                  </a:lnTo>
                  <a:lnTo>
                    <a:pt x="1831524" y="2005451"/>
                  </a:lnTo>
                  <a:lnTo>
                    <a:pt x="2019273" y="1693454"/>
                  </a:lnTo>
                  <a:lnTo>
                    <a:pt x="2006363" y="1739537"/>
                  </a:lnTo>
                  <a:close/>
                </a:path>
                <a:path w="3963669" h="2263140">
                  <a:moveTo>
                    <a:pt x="3954681" y="767931"/>
                  </a:moveTo>
                  <a:lnTo>
                    <a:pt x="3953527" y="768066"/>
                  </a:lnTo>
                  <a:lnTo>
                    <a:pt x="3954862" y="133050"/>
                  </a:lnTo>
                  <a:lnTo>
                    <a:pt x="3963636" y="137271"/>
                  </a:lnTo>
                  <a:lnTo>
                    <a:pt x="3954681" y="767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5400" marR="17780">
              <a:lnSpc>
                <a:spcPct val="116599"/>
              </a:lnSpc>
              <a:spcBef>
                <a:spcPts val="100"/>
              </a:spcBef>
            </a:pPr>
            <a:r>
              <a:rPr dirty="0" spc="75"/>
              <a:t>Materi</a:t>
            </a:r>
            <a:r>
              <a:rPr dirty="0" spc="-185"/>
              <a:t> </a:t>
            </a:r>
            <a:r>
              <a:rPr dirty="0" spc="-60"/>
              <a:t>minggu</a:t>
            </a:r>
            <a:r>
              <a:rPr dirty="0" spc="-185"/>
              <a:t> </a:t>
            </a:r>
            <a:r>
              <a:rPr dirty="0" spc="50"/>
              <a:t>pertama</a:t>
            </a:r>
            <a:r>
              <a:rPr dirty="0" spc="-185"/>
              <a:t> </a:t>
            </a:r>
            <a:r>
              <a:rPr dirty="0" spc="-15"/>
              <a:t>Workshop</a:t>
            </a:r>
            <a:r>
              <a:rPr dirty="0" spc="-180"/>
              <a:t> </a:t>
            </a:r>
            <a:r>
              <a:rPr dirty="0" spc="30"/>
              <a:t>Manajemen </a:t>
            </a:r>
            <a:r>
              <a:rPr dirty="0" spc="-1510"/>
              <a:t> </a:t>
            </a:r>
            <a:r>
              <a:rPr dirty="0" spc="-5"/>
              <a:t>Proyek</a:t>
            </a:r>
          </a:p>
          <a:p>
            <a:pPr algn="ctr" marL="94615">
              <a:lnSpc>
                <a:spcPct val="100000"/>
              </a:lnSpc>
              <a:spcBef>
                <a:spcPts val="180"/>
              </a:spcBef>
            </a:pPr>
            <a:r>
              <a:rPr dirty="0" sz="3200" spc="140" b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200" spc="-145" b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140" b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3200" spc="55" b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390" b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35" b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6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 b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45" b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195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60" b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-16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85" b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675" b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baseline="-9081" sz="7800" spc="270"/>
              <a:t>l</a:t>
            </a:r>
            <a:r>
              <a:rPr dirty="0" sz="3200" spc="-145" b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55" b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390" b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60" b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6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0" b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40" b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5" b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75" b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45" b="0">
                <a:solidFill>
                  <a:srgbClr val="FFFFFF"/>
                </a:solidFill>
                <a:latin typeface="Lucida Sans Unicode"/>
                <a:cs typeface="Lucida Sans Unicode"/>
              </a:rPr>
              <a:t>ill</a:t>
            </a:r>
            <a:r>
              <a:rPr dirty="0" sz="3200" spc="390" b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60" b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4048" y="3344163"/>
            <a:ext cx="4857115" cy="6316980"/>
          </a:xfrm>
          <a:custGeom>
            <a:avLst/>
            <a:gdLst/>
            <a:ahLst/>
            <a:cxnLst/>
            <a:rect l="l" t="t" r="r" b="b"/>
            <a:pathLst>
              <a:path w="4857115" h="6316980">
                <a:moveTo>
                  <a:pt x="700366" y="5503621"/>
                </a:moveTo>
                <a:lnTo>
                  <a:pt x="693089" y="5490159"/>
                </a:lnTo>
                <a:lnTo>
                  <a:pt x="677430" y="5482056"/>
                </a:lnTo>
                <a:lnTo>
                  <a:pt x="654773" y="5477383"/>
                </a:lnTo>
                <a:lnTo>
                  <a:pt x="582841" y="5469128"/>
                </a:lnTo>
                <a:lnTo>
                  <a:pt x="535647" y="5459349"/>
                </a:lnTo>
                <a:lnTo>
                  <a:pt x="488772" y="5440959"/>
                </a:lnTo>
                <a:lnTo>
                  <a:pt x="446163" y="5409997"/>
                </a:lnTo>
                <a:lnTo>
                  <a:pt x="412254" y="5363807"/>
                </a:lnTo>
                <a:lnTo>
                  <a:pt x="392277" y="5312067"/>
                </a:lnTo>
                <a:lnTo>
                  <a:pt x="381927" y="5260213"/>
                </a:lnTo>
                <a:lnTo>
                  <a:pt x="377050" y="5215420"/>
                </a:lnTo>
                <a:lnTo>
                  <a:pt x="374015" y="5185956"/>
                </a:lnTo>
                <a:lnTo>
                  <a:pt x="370128" y="5165725"/>
                </a:lnTo>
                <a:lnTo>
                  <a:pt x="369989" y="5164975"/>
                </a:lnTo>
                <a:lnTo>
                  <a:pt x="363029" y="5151386"/>
                </a:lnTo>
                <a:lnTo>
                  <a:pt x="351383" y="5145811"/>
                </a:lnTo>
                <a:lnTo>
                  <a:pt x="338861" y="5149240"/>
                </a:lnTo>
                <a:lnTo>
                  <a:pt x="329387" y="5161597"/>
                </a:lnTo>
                <a:lnTo>
                  <a:pt x="321360" y="5181930"/>
                </a:lnTo>
                <a:lnTo>
                  <a:pt x="301599" y="5248033"/>
                </a:lnTo>
                <a:lnTo>
                  <a:pt x="286004" y="5291175"/>
                </a:lnTo>
                <a:lnTo>
                  <a:pt x="264426" y="5335816"/>
                </a:lnTo>
                <a:lnTo>
                  <a:pt x="234962" y="5379059"/>
                </a:lnTo>
                <a:lnTo>
                  <a:pt x="195668" y="5417998"/>
                </a:lnTo>
                <a:lnTo>
                  <a:pt x="161632" y="5440959"/>
                </a:lnTo>
                <a:lnTo>
                  <a:pt x="94830" y="5469420"/>
                </a:lnTo>
                <a:lnTo>
                  <a:pt x="39954" y="5485892"/>
                </a:lnTo>
                <a:lnTo>
                  <a:pt x="19583" y="5494350"/>
                </a:lnTo>
                <a:lnTo>
                  <a:pt x="5803" y="5505399"/>
                </a:lnTo>
                <a:lnTo>
                  <a:pt x="0" y="5520880"/>
                </a:lnTo>
                <a:lnTo>
                  <a:pt x="3492" y="5537149"/>
                </a:lnTo>
                <a:lnTo>
                  <a:pt x="15621" y="5550382"/>
                </a:lnTo>
                <a:lnTo>
                  <a:pt x="34709" y="5562193"/>
                </a:lnTo>
                <a:lnTo>
                  <a:pt x="82740" y="5585587"/>
                </a:lnTo>
                <a:lnTo>
                  <a:pt x="108254" y="5599188"/>
                </a:lnTo>
                <a:lnTo>
                  <a:pt x="161480" y="5636526"/>
                </a:lnTo>
                <a:lnTo>
                  <a:pt x="199224" y="5675795"/>
                </a:lnTo>
                <a:lnTo>
                  <a:pt x="228231" y="5718543"/>
                </a:lnTo>
                <a:lnTo>
                  <a:pt x="249986" y="5762879"/>
                </a:lnTo>
                <a:lnTo>
                  <a:pt x="265950" y="5806922"/>
                </a:lnTo>
                <a:lnTo>
                  <a:pt x="277609" y="5848769"/>
                </a:lnTo>
                <a:lnTo>
                  <a:pt x="286448" y="5886513"/>
                </a:lnTo>
                <a:lnTo>
                  <a:pt x="294132" y="5919038"/>
                </a:lnTo>
                <a:lnTo>
                  <a:pt x="302082" y="5943447"/>
                </a:lnTo>
                <a:lnTo>
                  <a:pt x="312191" y="5958789"/>
                </a:lnTo>
                <a:lnTo>
                  <a:pt x="326288" y="5964098"/>
                </a:lnTo>
                <a:lnTo>
                  <a:pt x="326567" y="5964098"/>
                </a:lnTo>
                <a:lnTo>
                  <a:pt x="340220" y="5959043"/>
                </a:lnTo>
                <a:lnTo>
                  <a:pt x="349656" y="5944705"/>
                </a:lnTo>
                <a:lnTo>
                  <a:pt x="356755" y="5921934"/>
                </a:lnTo>
                <a:lnTo>
                  <a:pt x="371767" y="5852922"/>
                </a:lnTo>
                <a:lnTo>
                  <a:pt x="383616" y="5809183"/>
                </a:lnTo>
                <a:lnTo>
                  <a:pt x="400850" y="5762561"/>
                </a:lnTo>
                <a:lnTo>
                  <a:pt x="425399" y="5715254"/>
                </a:lnTo>
                <a:lnTo>
                  <a:pt x="459244" y="5669445"/>
                </a:lnTo>
                <a:lnTo>
                  <a:pt x="503364" y="5627725"/>
                </a:lnTo>
                <a:lnTo>
                  <a:pt x="549541" y="5596369"/>
                </a:lnTo>
                <a:lnTo>
                  <a:pt x="594728" y="5572887"/>
                </a:lnTo>
                <a:lnTo>
                  <a:pt x="663740" y="5542712"/>
                </a:lnTo>
                <a:lnTo>
                  <a:pt x="684809" y="5531193"/>
                </a:lnTo>
                <a:lnTo>
                  <a:pt x="697534" y="5518683"/>
                </a:lnTo>
                <a:lnTo>
                  <a:pt x="700366" y="5503621"/>
                </a:lnTo>
                <a:close/>
              </a:path>
              <a:path w="4857115" h="6316980">
                <a:moveTo>
                  <a:pt x="1084110" y="5964491"/>
                </a:moveTo>
                <a:lnTo>
                  <a:pt x="1078293" y="5953239"/>
                </a:lnTo>
                <a:lnTo>
                  <a:pt x="1065949" y="5946521"/>
                </a:lnTo>
                <a:lnTo>
                  <a:pt x="1048156" y="5942723"/>
                </a:lnTo>
                <a:lnTo>
                  <a:pt x="993165" y="5936412"/>
                </a:lnTo>
                <a:lnTo>
                  <a:pt x="957707" y="5929096"/>
                </a:lnTo>
                <a:lnTo>
                  <a:pt x="890625" y="5892190"/>
                </a:lnTo>
                <a:lnTo>
                  <a:pt x="865276" y="5857583"/>
                </a:lnTo>
                <a:lnTo>
                  <a:pt x="850328" y="5818733"/>
                </a:lnTo>
                <a:lnTo>
                  <a:pt x="842568" y="5779757"/>
                </a:lnTo>
                <a:lnTo>
                  <a:pt x="836549" y="5723382"/>
                </a:lnTo>
                <a:lnTo>
                  <a:pt x="834631" y="5713844"/>
                </a:lnTo>
                <a:lnTo>
                  <a:pt x="833221" y="5706796"/>
                </a:lnTo>
                <a:lnTo>
                  <a:pt x="827303" y="5695797"/>
                </a:lnTo>
                <a:lnTo>
                  <a:pt x="817333" y="5691175"/>
                </a:lnTo>
                <a:lnTo>
                  <a:pt x="806665" y="5693842"/>
                </a:lnTo>
                <a:lnTo>
                  <a:pt x="798804" y="5703519"/>
                </a:lnTo>
                <a:lnTo>
                  <a:pt x="792340" y="5719496"/>
                </a:lnTo>
                <a:lnTo>
                  <a:pt x="785901" y="5740997"/>
                </a:lnTo>
                <a:lnTo>
                  <a:pt x="774573" y="5778106"/>
                </a:lnTo>
                <a:lnTo>
                  <a:pt x="757961" y="5819521"/>
                </a:lnTo>
                <a:lnTo>
                  <a:pt x="733234" y="5860935"/>
                </a:lnTo>
                <a:lnTo>
                  <a:pt x="697560" y="5898108"/>
                </a:lnTo>
                <a:lnTo>
                  <a:pt x="646264" y="5927814"/>
                </a:lnTo>
                <a:lnTo>
                  <a:pt x="580110" y="5949239"/>
                </a:lnTo>
                <a:lnTo>
                  <a:pt x="564095" y="5955995"/>
                </a:lnTo>
                <a:lnTo>
                  <a:pt x="553034" y="5965025"/>
                </a:lnTo>
                <a:lnTo>
                  <a:pt x="548284" y="5977788"/>
                </a:lnTo>
                <a:lnTo>
                  <a:pt x="551129" y="5991161"/>
                </a:lnTo>
                <a:lnTo>
                  <a:pt x="560819" y="6001944"/>
                </a:lnTo>
                <a:lnTo>
                  <a:pt x="575792" y="6011316"/>
                </a:lnTo>
                <a:lnTo>
                  <a:pt x="594448" y="6020473"/>
                </a:lnTo>
                <a:lnTo>
                  <a:pt x="612267" y="6029083"/>
                </a:lnTo>
                <a:lnTo>
                  <a:pt x="631494" y="6039332"/>
                </a:lnTo>
                <a:lnTo>
                  <a:pt x="671550" y="6067425"/>
                </a:lnTo>
                <a:lnTo>
                  <a:pt x="711581" y="6112815"/>
                </a:lnTo>
                <a:lnTo>
                  <a:pt x="738111" y="6162548"/>
                </a:lnTo>
                <a:lnTo>
                  <a:pt x="754862" y="6211824"/>
                </a:lnTo>
                <a:lnTo>
                  <a:pt x="765556" y="6255664"/>
                </a:lnTo>
                <a:lnTo>
                  <a:pt x="771486" y="6280658"/>
                </a:lnTo>
                <a:lnTo>
                  <a:pt x="777875" y="6299797"/>
                </a:lnTo>
                <a:lnTo>
                  <a:pt x="786231" y="6312103"/>
                </a:lnTo>
                <a:lnTo>
                  <a:pt x="798106" y="6316446"/>
                </a:lnTo>
                <a:lnTo>
                  <a:pt x="798309" y="6316446"/>
                </a:lnTo>
                <a:lnTo>
                  <a:pt x="809815" y="6312293"/>
                </a:lnTo>
                <a:lnTo>
                  <a:pt x="817676" y="6300762"/>
                </a:lnTo>
                <a:lnTo>
                  <a:pt x="819010" y="6296558"/>
                </a:lnTo>
                <a:lnTo>
                  <a:pt x="823391" y="6282855"/>
                </a:lnTo>
                <a:lnTo>
                  <a:pt x="836764" y="6222454"/>
                </a:lnTo>
                <a:lnTo>
                  <a:pt x="849655" y="6180023"/>
                </a:lnTo>
                <a:lnTo>
                  <a:pt x="870000" y="6135522"/>
                </a:lnTo>
                <a:lnTo>
                  <a:pt x="900671" y="6092177"/>
                </a:lnTo>
                <a:lnTo>
                  <a:pt x="933881" y="6060783"/>
                </a:lnTo>
                <a:lnTo>
                  <a:pt x="968679" y="6037161"/>
                </a:lnTo>
                <a:lnTo>
                  <a:pt x="1002753" y="6019470"/>
                </a:lnTo>
                <a:lnTo>
                  <a:pt x="1055611" y="5996343"/>
                </a:lnTo>
                <a:lnTo>
                  <a:pt x="1072095" y="5987173"/>
                </a:lnTo>
                <a:lnTo>
                  <a:pt x="1082001" y="5977026"/>
                </a:lnTo>
                <a:lnTo>
                  <a:pt x="1084110" y="5964491"/>
                </a:lnTo>
                <a:close/>
              </a:path>
              <a:path w="4857115" h="6316980">
                <a:moveTo>
                  <a:pt x="4856937" y="284010"/>
                </a:moveTo>
                <a:lnTo>
                  <a:pt x="4853343" y="239407"/>
                </a:lnTo>
                <a:lnTo>
                  <a:pt x="4842510" y="195427"/>
                </a:lnTo>
                <a:lnTo>
                  <a:pt x="4825187" y="154432"/>
                </a:lnTo>
                <a:lnTo>
                  <a:pt x="4801946" y="116992"/>
                </a:lnTo>
                <a:lnTo>
                  <a:pt x="4773384" y="83693"/>
                </a:lnTo>
                <a:lnTo>
                  <a:pt x="4740084" y="55130"/>
                </a:lnTo>
                <a:lnTo>
                  <a:pt x="4702645" y="31902"/>
                </a:lnTo>
                <a:lnTo>
                  <a:pt x="4661649" y="14566"/>
                </a:lnTo>
                <a:lnTo>
                  <a:pt x="4617682" y="3746"/>
                </a:lnTo>
                <a:lnTo>
                  <a:pt x="4571327" y="0"/>
                </a:lnTo>
                <a:lnTo>
                  <a:pt x="1353477" y="0"/>
                </a:lnTo>
                <a:lnTo>
                  <a:pt x="1307122" y="3746"/>
                </a:lnTo>
                <a:lnTo>
                  <a:pt x="1263154" y="14566"/>
                </a:lnTo>
                <a:lnTo>
                  <a:pt x="1222159" y="31902"/>
                </a:lnTo>
                <a:lnTo>
                  <a:pt x="1184719" y="55130"/>
                </a:lnTo>
                <a:lnTo>
                  <a:pt x="1151420" y="83693"/>
                </a:lnTo>
                <a:lnTo>
                  <a:pt x="1122857" y="116992"/>
                </a:lnTo>
                <a:lnTo>
                  <a:pt x="1099616" y="154432"/>
                </a:lnTo>
                <a:lnTo>
                  <a:pt x="1082294" y="195427"/>
                </a:lnTo>
                <a:lnTo>
                  <a:pt x="1071473" y="239407"/>
                </a:lnTo>
                <a:lnTo>
                  <a:pt x="1067727" y="285750"/>
                </a:lnTo>
                <a:lnTo>
                  <a:pt x="1067727" y="3474085"/>
                </a:lnTo>
                <a:lnTo>
                  <a:pt x="1071473" y="3520440"/>
                </a:lnTo>
                <a:lnTo>
                  <a:pt x="1082294" y="3564407"/>
                </a:lnTo>
                <a:lnTo>
                  <a:pt x="1099616" y="3605403"/>
                </a:lnTo>
                <a:lnTo>
                  <a:pt x="1122857" y="3642842"/>
                </a:lnTo>
                <a:lnTo>
                  <a:pt x="1151420" y="3676142"/>
                </a:lnTo>
                <a:lnTo>
                  <a:pt x="1184719" y="3704704"/>
                </a:lnTo>
                <a:lnTo>
                  <a:pt x="1222159" y="3727945"/>
                </a:lnTo>
                <a:lnTo>
                  <a:pt x="1263154" y="3745268"/>
                </a:lnTo>
                <a:lnTo>
                  <a:pt x="1307122" y="3756101"/>
                </a:lnTo>
                <a:lnTo>
                  <a:pt x="1353477" y="3759835"/>
                </a:lnTo>
                <a:lnTo>
                  <a:pt x="4571327" y="3759835"/>
                </a:lnTo>
                <a:lnTo>
                  <a:pt x="4617682" y="3756101"/>
                </a:lnTo>
                <a:lnTo>
                  <a:pt x="4661649" y="3745268"/>
                </a:lnTo>
                <a:lnTo>
                  <a:pt x="4702645" y="3727945"/>
                </a:lnTo>
                <a:lnTo>
                  <a:pt x="4740084" y="3704704"/>
                </a:lnTo>
                <a:lnTo>
                  <a:pt x="4773384" y="3676142"/>
                </a:lnTo>
                <a:lnTo>
                  <a:pt x="4801946" y="3642842"/>
                </a:lnTo>
                <a:lnTo>
                  <a:pt x="4825187" y="3605403"/>
                </a:lnTo>
                <a:lnTo>
                  <a:pt x="4842510" y="3564407"/>
                </a:lnTo>
                <a:lnTo>
                  <a:pt x="4853343" y="3520440"/>
                </a:lnTo>
                <a:lnTo>
                  <a:pt x="4856937" y="3475825"/>
                </a:lnTo>
                <a:lnTo>
                  <a:pt x="4856937" y="284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53287" y="3404477"/>
            <a:ext cx="3206750" cy="30924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R="76835">
              <a:lnSpc>
                <a:spcPct val="100000"/>
              </a:lnSpc>
              <a:spcBef>
                <a:spcPts val="550"/>
              </a:spcBef>
            </a:pPr>
            <a:r>
              <a:rPr dirty="0" sz="2500" spc="-40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 indent="-635">
              <a:lnSpc>
                <a:spcPct val="114999"/>
              </a:lnSpc>
            </a:pP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Master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bertanggung</a:t>
            </a:r>
            <a:r>
              <a:rPr dirty="0" sz="25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jawab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untuk </a:t>
            </a:r>
            <a:r>
              <a:rPr dirty="0" sz="2500" spc="95">
                <a:solidFill>
                  <a:srgbClr val="FFFFFF"/>
                </a:solidFill>
                <a:latin typeface="Lucida Sans Unicode"/>
                <a:cs typeface="Lucida Sans Unicode"/>
              </a:rPr>
              <a:t>memastikan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5">
                <a:solidFill>
                  <a:srgbClr val="FFFFFF"/>
                </a:solidFill>
                <a:latin typeface="Lucida Sans Unicode"/>
                <a:cs typeface="Lucida Sans Unicode"/>
              </a:rPr>
              <a:t>bahwa 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tim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 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mengikuti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proses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46738" y="3344159"/>
            <a:ext cx="3785235" cy="2883535"/>
          </a:xfrm>
          <a:custGeom>
            <a:avLst/>
            <a:gdLst/>
            <a:ahLst/>
            <a:cxnLst/>
            <a:rect l="l" t="t" r="r" b="b"/>
            <a:pathLst>
              <a:path w="3785234" h="2883535">
                <a:moveTo>
                  <a:pt x="3503598" y="2883534"/>
                </a:moveTo>
                <a:lnTo>
                  <a:pt x="285749" y="2883534"/>
                </a:lnTo>
                <a:lnTo>
                  <a:pt x="239399" y="2879794"/>
                </a:lnTo>
                <a:lnTo>
                  <a:pt x="195430" y="2868966"/>
                </a:lnTo>
                <a:lnTo>
                  <a:pt x="154431" y="2851639"/>
                </a:lnTo>
                <a:lnTo>
                  <a:pt x="116989" y="2828401"/>
                </a:lnTo>
                <a:lnTo>
                  <a:pt x="83694" y="2799840"/>
                </a:lnTo>
                <a:lnTo>
                  <a:pt x="55133" y="2766544"/>
                </a:lnTo>
                <a:lnTo>
                  <a:pt x="31894" y="2729102"/>
                </a:lnTo>
                <a:lnTo>
                  <a:pt x="14567" y="2688103"/>
                </a:lnTo>
                <a:lnTo>
                  <a:pt x="3739" y="2644134"/>
                </a:lnTo>
                <a:lnTo>
                  <a:pt x="0" y="2597784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3503598" y="0"/>
                </a:lnTo>
                <a:lnTo>
                  <a:pt x="3549948" y="3739"/>
                </a:lnTo>
                <a:lnTo>
                  <a:pt x="3593917" y="14567"/>
                </a:lnTo>
                <a:lnTo>
                  <a:pt x="3634917" y="31894"/>
                </a:lnTo>
                <a:lnTo>
                  <a:pt x="3672358" y="55133"/>
                </a:lnTo>
                <a:lnTo>
                  <a:pt x="3705654" y="83694"/>
                </a:lnTo>
                <a:lnTo>
                  <a:pt x="3734215" y="116989"/>
                </a:lnTo>
                <a:lnTo>
                  <a:pt x="3757453" y="154431"/>
                </a:lnTo>
                <a:lnTo>
                  <a:pt x="3774780" y="195430"/>
                </a:lnTo>
                <a:lnTo>
                  <a:pt x="3784638" y="235463"/>
                </a:lnTo>
                <a:lnTo>
                  <a:pt x="3784638" y="2648071"/>
                </a:lnTo>
                <a:lnTo>
                  <a:pt x="3774780" y="2688103"/>
                </a:lnTo>
                <a:lnTo>
                  <a:pt x="3757453" y="2729102"/>
                </a:lnTo>
                <a:lnTo>
                  <a:pt x="3734215" y="2766544"/>
                </a:lnTo>
                <a:lnTo>
                  <a:pt x="3705654" y="2799840"/>
                </a:lnTo>
                <a:lnTo>
                  <a:pt x="3672358" y="2828401"/>
                </a:lnTo>
                <a:lnTo>
                  <a:pt x="3634917" y="2851639"/>
                </a:lnTo>
                <a:lnTo>
                  <a:pt x="3593917" y="2868966"/>
                </a:lnTo>
                <a:lnTo>
                  <a:pt x="3549948" y="2879794"/>
                </a:lnTo>
                <a:lnTo>
                  <a:pt x="3503598" y="2883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95070" y="3404477"/>
            <a:ext cx="3493135" cy="2654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2500" spc="-8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 indent="-635">
              <a:lnSpc>
                <a:spcPct val="114999"/>
              </a:lnSpc>
            </a:pP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PRODUCT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Owner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Bertanggung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jawab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untuk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mewakili 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kebutuhan</a:t>
            </a:r>
            <a:r>
              <a:rPr dirty="0" sz="25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pengguna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dan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Lucida Sans Unicode"/>
                <a:cs typeface="Lucida Sans Unicode"/>
              </a:rPr>
              <a:t>bisnis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49146" y="3344159"/>
            <a:ext cx="4639310" cy="6943090"/>
            <a:chOff x="13649146" y="3344159"/>
            <a:chExt cx="4639310" cy="6943090"/>
          </a:xfrm>
        </p:grpSpPr>
        <p:sp>
          <p:nvSpPr>
            <p:cNvPr id="7" name="object 7"/>
            <p:cNvSpPr/>
            <p:nvPr/>
          </p:nvSpPr>
          <p:spPr>
            <a:xfrm>
              <a:off x="13841868" y="3344159"/>
              <a:ext cx="3789679" cy="5506720"/>
            </a:xfrm>
            <a:custGeom>
              <a:avLst/>
              <a:gdLst/>
              <a:ahLst/>
              <a:cxnLst/>
              <a:rect l="l" t="t" r="r" b="b"/>
              <a:pathLst>
                <a:path w="3789680" h="5506720">
                  <a:moveTo>
                    <a:pt x="3559272" y="5506398"/>
                  </a:moveTo>
                  <a:lnTo>
                    <a:pt x="230075" y="5506398"/>
                  </a:lnTo>
                  <a:lnTo>
                    <a:pt x="195430" y="5497866"/>
                  </a:lnTo>
                  <a:lnTo>
                    <a:pt x="154430" y="5480539"/>
                  </a:lnTo>
                  <a:lnTo>
                    <a:pt x="116988" y="5457301"/>
                  </a:lnTo>
                  <a:lnTo>
                    <a:pt x="83693" y="5428740"/>
                  </a:lnTo>
                  <a:lnTo>
                    <a:pt x="55132" y="5395444"/>
                  </a:lnTo>
                  <a:lnTo>
                    <a:pt x="31894" y="5358002"/>
                  </a:lnTo>
                  <a:lnTo>
                    <a:pt x="14567" y="5317003"/>
                  </a:lnTo>
                  <a:lnTo>
                    <a:pt x="3739" y="5273034"/>
                  </a:lnTo>
                  <a:lnTo>
                    <a:pt x="0" y="5226692"/>
                  </a:lnTo>
                  <a:lnTo>
                    <a:pt x="0" y="285741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2" y="116989"/>
                  </a:lnTo>
                  <a:lnTo>
                    <a:pt x="83693" y="83694"/>
                  </a:lnTo>
                  <a:lnTo>
                    <a:pt x="116988" y="55133"/>
                  </a:lnTo>
                  <a:lnTo>
                    <a:pt x="154430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8" y="0"/>
                  </a:lnTo>
                  <a:lnTo>
                    <a:pt x="3503600" y="0"/>
                  </a:lnTo>
                  <a:lnTo>
                    <a:pt x="3549949" y="3739"/>
                  </a:lnTo>
                  <a:lnTo>
                    <a:pt x="3593918" y="14567"/>
                  </a:lnTo>
                  <a:lnTo>
                    <a:pt x="3634917" y="31894"/>
                  </a:lnTo>
                  <a:lnTo>
                    <a:pt x="3672359" y="55133"/>
                  </a:lnTo>
                  <a:lnTo>
                    <a:pt x="3705654" y="83694"/>
                  </a:lnTo>
                  <a:lnTo>
                    <a:pt x="3734215" y="116989"/>
                  </a:lnTo>
                  <a:lnTo>
                    <a:pt x="3757454" y="154431"/>
                  </a:lnTo>
                  <a:lnTo>
                    <a:pt x="3774781" y="195430"/>
                  </a:lnTo>
                  <a:lnTo>
                    <a:pt x="3785609" y="239399"/>
                  </a:lnTo>
                  <a:lnTo>
                    <a:pt x="3789348" y="285741"/>
                  </a:lnTo>
                  <a:lnTo>
                    <a:pt x="3789348" y="5226692"/>
                  </a:lnTo>
                  <a:lnTo>
                    <a:pt x="3785609" y="5273034"/>
                  </a:lnTo>
                  <a:lnTo>
                    <a:pt x="3774781" y="5317003"/>
                  </a:lnTo>
                  <a:lnTo>
                    <a:pt x="3757454" y="5358002"/>
                  </a:lnTo>
                  <a:lnTo>
                    <a:pt x="3734215" y="5395444"/>
                  </a:lnTo>
                  <a:lnTo>
                    <a:pt x="3705654" y="5428740"/>
                  </a:lnTo>
                  <a:lnTo>
                    <a:pt x="3672359" y="5457301"/>
                  </a:lnTo>
                  <a:lnTo>
                    <a:pt x="3634917" y="5480539"/>
                  </a:lnTo>
                  <a:lnTo>
                    <a:pt x="3593918" y="5497866"/>
                  </a:lnTo>
                  <a:lnTo>
                    <a:pt x="3559272" y="5506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49146" y="8893607"/>
              <a:ext cx="4638852" cy="13933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969513" y="3404477"/>
            <a:ext cx="3534410" cy="48450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 indent="-635">
              <a:lnSpc>
                <a:spcPct val="114999"/>
              </a:lnSpc>
            </a:pP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Development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Team </a:t>
            </a:r>
            <a:r>
              <a:rPr dirty="0" sz="25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Tim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biasanya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terdiri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dari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pengembang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perangkat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lunak,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desainer,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penguji,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dan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spesialis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lainnya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diperlukan 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untuk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Lucida Sans Unicode"/>
                <a:cs typeface="Lucida Sans Unicode"/>
              </a:rPr>
              <a:t>mengembangkan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produk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4812" y="0"/>
            <a:ext cx="14639290" cy="2923540"/>
            <a:chOff x="2184812" y="0"/>
            <a:chExt cx="14639290" cy="2923540"/>
          </a:xfrm>
        </p:grpSpPr>
        <p:sp>
          <p:nvSpPr>
            <p:cNvPr id="11" name="object 11"/>
            <p:cNvSpPr/>
            <p:nvPr/>
          </p:nvSpPr>
          <p:spPr>
            <a:xfrm>
              <a:off x="15739478" y="1426069"/>
              <a:ext cx="1084580" cy="1170940"/>
            </a:xfrm>
            <a:custGeom>
              <a:avLst/>
              <a:gdLst/>
              <a:ahLst/>
              <a:cxnLst/>
              <a:rect l="l" t="t" r="r" b="b"/>
              <a:pathLst>
                <a:path w="1084580" h="1170939">
                  <a:moveTo>
                    <a:pt x="535825" y="338658"/>
                  </a:moveTo>
                  <a:lnTo>
                    <a:pt x="508317" y="305130"/>
                  </a:lnTo>
                  <a:lnTo>
                    <a:pt x="471843" y="287362"/>
                  </a:lnTo>
                  <a:lnTo>
                    <a:pt x="452615" y="277114"/>
                  </a:lnTo>
                  <a:lnTo>
                    <a:pt x="412546" y="249021"/>
                  </a:lnTo>
                  <a:lnTo>
                    <a:pt x="372529" y="203631"/>
                  </a:lnTo>
                  <a:lnTo>
                    <a:pt x="345998" y="153885"/>
                  </a:lnTo>
                  <a:lnTo>
                    <a:pt x="329247" y="104622"/>
                  </a:lnTo>
                  <a:lnTo>
                    <a:pt x="318554" y="60782"/>
                  </a:lnTo>
                  <a:lnTo>
                    <a:pt x="312610" y="35788"/>
                  </a:lnTo>
                  <a:lnTo>
                    <a:pt x="306235" y="16637"/>
                  </a:lnTo>
                  <a:lnTo>
                    <a:pt x="297865" y="4343"/>
                  </a:lnTo>
                  <a:lnTo>
                    <a:pt x="286004" y="0"/>
                  </a:lnTo>
                  <a:lnTo>
                    <a:pt x="285800" y="0"/>
                  </a:lnTo>
                  <a:lnTo>
                    <a:pt x="274294" y="4140"/>
                  </a:lnTo>
                  <a:lnTo>
                    <a:pt x="266433" y="15671"/>
                  </a:lnTo>
                  <a:lnTo>
                    <a:pt x="265099" y="19875"/>
                  </a:lnTo>
                  <a:lnTo>
                    <a:pt x="260718" y="33578"/>
                  </a:lnTo>
                  <a:lnTo>
                    <a:pt x="247345" y="93980"/>
                  </a:lnTo>
                  <a:lnTo>
                    <a:pt x="234454" y="136423"/>
                  </a:lnTo>
                  <a:lnTo>
                    <a:pt x="214109" y="180924"/>
                  </a:lnTo>
                  <a:lnTo>
                    <a:pt x="183438" y="224269"/>
                  </a:lnTo>
                  <a:lnTo>
                    <a:pt x="150215" y="255651"/>
                  </a:lnTo>
                  <a:lnTo>
                    <a:pt x="115430" y="279273"/>
                  </a:lnTo>
                  <a:lnTo>
                    <a:pt x="81343" y="296964"/>
                  </a:lnTo>
                  <a:lnTo>
                    <a:pt x="28498" y="320090"/>
                  </a:lnTo>
                  <a:lnTo>
                    <a:pt x="12014" y="329260"/>
                  </a:lnTo>
                  <a:lnTo>
                    <a:pt x="2108" y="339420"/>
                  </a:lnTo>
                  <a:lnTo>
                    <a:pt x="0" y="351942"/>
                  </a:lnTo>
                  <a:lnTo>
                    <a:pt x="5816" y="363207"/>
                  </a:lnTo>
                  <a:lnTo>
                    <a:pt x="18161" y="369912"/>
                  </a:lnTo>
                  <a:lnTo>
                    <a:pt x="35953" y="373710"/>
                  </a:lnTo>
                  <a:lnTo>
                    <a:pt x="90932" y="380034"/>
                  </a:lnTo>
                  <a:lnTo>
                    <a:pt x="126403" y="387350"/>
                  </a:lnTo>
                  <a:lnTo>
                    <a:pt x="193471" y="424243"/>
                  </a:lnTo>
                  <a:lnTo>
                    <a:pt x="218833" y="458851"/>
                  </a:lnTo>
                  <a:lnTo>
                    <a:pt x="233781" y="497700"/>
                  </a:lnTo>
                  <a:lnTo>
                    <a:pt x="241541" y="536689"/>
                  </a:lnTo>
                  <a:lnTo>
                    <a:pt x="247561" y="593064"/>
                  </a:lnTo>
                  <a:lnTo>
                    <a:pt x="249478" y="602602"/>
                  </a:lnTo>
                  <a:lnTo>
                    <a:pt x="250888" y="609638"/>
                  </a:lnTo>
                  <a:lnTo>
                    <a:pt x="256806" y="620649"/>
                  </a:lnTo>
                  <a:lnTo>
                    <a:pt x="266776" y="625271"/>
                  </a:lnTo>
                  <a:lnTo>
                    <a:pt x="277444" y="622604"/>
                  </a:lnTo>
                  <a:lnTo>
                    <a:pt x="285305" y="612914"/>
                  </a:lnTo>
                  <a:lnTo>
                    <a:pt x="291769" y="596950"/>
                  </a:lnTo>
                  <a:lnTo>
                    <a:pt x="298208" y="575437"/>
                  </a:lnTo>
                  <a:lnTo>
                    <a:pt x="309524" y="538327"/>
                  </a:lnTo>
                  <a:lnTo>
                    <a:pt x="326148" y="496925"/>
                  </a:lnTo>
                  <a:lnTo>
                    <a:pt x="350875" y="455498"/>
                  </a:lnTo>
                  <a:lnTo>
                    <a:pt x="386549" y="418338"/>
                  </a:lnTo>
                  <a:lnTo>
                    <a:pt x="437845" y="388632"/>
                  </a:lnTo>
                  <a:lnTo>
                    <a:pt x="503999" y="367195"/>
                  </a:lnTo>
                  <a:lnTo>
                    <a:pt x="520014" y="360438"/>
                  </a:lnTo>
                  <a:lnTo>
                    <a:pt x="531075" y="351409"/>
                  </a:lnTo>
                  <a:lnTo>
                    <a:pt x="535825" y="338658"/>
                  </a:lnTo>
                  <a:close/>
                </a:path>
                <a:path w="1084580" h="1170939">
                  <a:moveTo>
                    <a:pt x="1084110" y="795553"/>
                  </a:moveTo>
                  <a:lnTo>
                    <a:pt x="1080617" y="779297"/>
                  </a:lnTo>
                  <a:lnTo>
                    <a:pt x="1068489" y="766051"/>
                  </a:lnTo>
                  <a:lnTo>
                    <a:pt x="1049401" y="754253"/>
                  </a:lnTo>
                  <a:lnTo>
                    <a:pt x="1001356" y="730859"/>
                  </a:lnTo>
                  <a:lnTo>
                    <a:pt x="975855" y="717257"/>
                  </a:lnTo>
                  <a:lnTo>
                    <a:pt x="922629" y="679919"/>
                  </a:lnTo>
                  <a:lnTo>
                    <a:pt x="884885" y="640651"/>
                  </a:lnTo>
                  <a:lnTo>
                    <a:pt x="855878" y="597903"/>
                  </a:lnTo>
                  <a:lnTo>
                    <a:pt x="834123" y="553554"/>
                  </a:lnTo>
                  <a:lnTo>
                    <a:pt x="818159" y="509524"/>
                  </a:lnTo>
                  <a:lnTo>
                    <a:pt x="806500" y="467677"/>
                  </a:lnTo>
                  <a:lnTo>
                    <a:pt x="797661" y="429920"/>
                  </a:lnTo>
                  <a:lnTo>
                    <a:pt x="789978" y="397395"/>
                  </a:lnTo>
                  <a:lnTo>
                    <a:pt x="782027" y="372986"/>
                  </a:lnTo>
                  <a:lnTo>
                    <a:pt x="771918" y="357644"/>
                  </a:lnTo>
                  <a:lnTo>
                    <a:pt x="757821" y="352336"/>
                  </a:lnTo>
                  <a:lnTo>
                    <a:pt x="757542" y="352336"/>
                  </a:lnTo>
                  <a:lnTo>
                    <a:pt x="743889" y="357403"/>
                  </a:lnTo>
                  <a:lnTo>
                    <a:pt x="734441" y="371741"/>
                  </a:lnTo>
                  <a:lnTo>
                    <a:pt x="727354" y="394512"/>
                  </a:lnTo>
                  <a:lnTo>
                    <a:pt x="712343" y="463524"/>
                  </a:lnTo>
                  <a:lnTo>
                    <a:pt x="700493" y="507263"/>
                  </a:lnTo>
                  <a:lnTo>
                    <a:pt x="683260" y="553885"/>
                  </a:lnTo>
                  <a:lnTo>
                    <a:pt x="658710" y="601179"/>
                  </a:lnTo>
                  <a:lnTo>
                    <a:pt x="624865" y="647001"/>
                  </a:lnTo>
                  <a:lnTo>
                    <a:pt x="580745" y="688708"/>
                  </a:lnTo>
                  <a:lnTo>
                    <a:pt x="534568" y="720077"/>
                  </a:lnTo>
                  <a:lnTo>
                    <a:pt x="489381" y="743546"/>
                  </a:lnTo>
                  <a:lnTo>
                    <a:pt x="420370" y="773722"/>
                  </a:lnTo>
                  <a:lnTo>
                    <a:pt x="399300" y="785253"/>
                  </a:lnTo>
                  <a:lnTo>
                    <a:pt x="386575" y="797750"/>
                  </a:lnTo>
                  <a:lnTo>
                    <a:pt x="383743" y="812825"/>
                  </a:lnTo>
                  <a:lnTo>
                    <a:pt x="391020" y="826287"/>
                  </a:lnTo>
                  <a:lnTo>
                    <a:pt x="406666" y="834390"/>
                  </a:lnTo>
                  <a:lnTo>
                    <a:pt x="429336" y="839063"/>
                  </a:lnTo>
                  <a:lnTo>
                    <a:pt x="501256" y="847318"/>
                  </a:lnTo>
                  <a:lnTo>
                    <a:pt x="548462" y="857084"/>
                  </a:lnTo>
                  <a:lnTo>
                    <a:pt x="595325" y="875487"/>
                  </a:lnTo>
                  <a:lnTo>
                    <a:pt x="637946" y="906437"/>
                  </a:lnTo>
                  <a:lnTo>
                    <a:pt x="671855" y="952627"/>
                  </a:lnTo>
                  <a:lnTo>
                    <a:pt x="691819" y="1004379"/>
                  </a:lnTo>
                  <a:lnTo>
                    <a:pt x="702183" y="1056233"/>
                  </a:lnTo>
                  <a:lnTo>
                    <a:pt x="707059" y="1101013"/>
                  </a:lnTo>
                  <a:lnTo>
                    <a:pt x="710095" y="1130490"/>
                  </a:lnTo>
                  <a:lnTo>
                    <a:pt x="713968" y="1150721"/>
                  </a:lnTo>
                  <a:lnTo>
                    <a:pt x="714121" y="1151458"/>
                  </a:lnTo>
                  <a:lnTo>
                    <a:pt x="721080" y="1165047"/>
                  </a:lnTo>
                  <a:lnTo>
                    <a:pt x="732726" y="1170622"/>
                  </a:lnTo>
                  <a:lnTo>
                    <a:pt x="745248" y="1167206"/>
                  </a:lnTo>
                  <a:lnTo>
                    <a:pt x="754722" y="1154849"/>
                  </a:lnTo>
                  <a:lnTo>
                    <a:pt x="762749" y="1134516"/>
                  </a:lnTo>
                  <a:lnTo>
                    <a:pt x="782497" y="1068412"/>
                  </a:lnTo>
                  <a:lnTo>
                    <a:pt x="798106" y="1025258"/>
                  </a:lnTo>
                  <a:lnTo>
                    <a:pt x="819670" y="980617"/>
                  </a:lnTo>
                  <a:lnTo>
                    <a:pt x="849134" y="937387"/>
                  </a:lnTo>
                  <a:lnTo>
                    <a:pt x="888441" y="898448"/>
                  </a:lnTo>
                  <a:lnTo>
                    <a:pt x="922477" y="875487"/>
                  </a:lnTo>
                  <a:lnTo>
                    <a:pt x="989266" y="847013"/>
                  </a:lnTo>
                  <a:lnTo>
                    <a:pt x="1044155" y="830541"/>
                  </a:lnTo>
                  <a:lnTo>
                    <a:pt x="1064526" y="822083"/>
                  </a:lnTo>
                  <a:lnTo>
                    <a:pt x="1078306" y="811034"/>
                  </a:lnTo>
                  <a:lnTo>
                    <a:pt x="1084110" y="79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4812" y="0"/>
              <a:ext cx="3582165" cy="292332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66801" y="2345011"/>
            <a:ext cx="63582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T</a:t>
            </a:r>
            <a:r>
              <a:rPr dirty="0" spc="-120"/>
              <a:t>I</a:t>
            </a:r>
            <a:r>
              <a:rPr dirty="0" spc="-5"/>
              <a:t>M</a:t>
            </a:r>
            <a:r>
              <a:rPr dirty="0" spc="-140"/>
              <a:t> </a:t>
            </a:r>
            <a:r>
              <a:rPr dirty="0" spc="130"/>
              <a:t>S</a:t>
            </a:r>
            <a:r>
              <a:rPr dirty="0" spc="215"/>
              <a:t>C</a:t>
            </a:r>
            <a:r>
              <a:rPr dirty="0" spc="-75"/>
              <a:t>R</a:t>
            </a:r>
            <a:r>
              <a:rPr dirty="0" spc="-55"/>
              <a:t>U</a:t>
            </a:r>
            <a:r>
              <a:rPr dirty="0" spc="-5"/>
              <a:t>M</a:t>
            </a:r>
            <a:r>
              <a:rPr dirty="0" spc="-140"/>
              <a:t> </a:t>
            </a:r>
            <a:r>
              <a:rPr dirty="0" spc="-30"/>
              <a:t>t</a:t>
            </a:r>
            <a:r>
              <a:rPr dirty="0" spc="170"/>
              <a:t>e</a:t>
            </a:r>
            <a:r>
              <a:rPr dirty="0" spc="-110"/>
              <a:t>r</a:t>
            </a:r>
            <a:r>
              <a:rPr dirty="0" spc="125"/>
              <a:t>b</a:t>
            </a:r>
            <a:r>
              <a:rPr dirty="0" spc="340"/>
              <a:t>a</a:t>
            </a:r>
            <a:r>
              <a:rPr dirty="0" spc="140"/>
              <a:t>g</a:t>
            </a:r>
            <a:r>
              <a:rPr dirty="0" spc="-125"/>
              <a:t>i</a:t>
            </a:r>
            <a:r>
              <a:rPr dirty="0" spc="-140"/>
              <a:t> </a:t>
            </a:r>
            <a:r>
              <a:rPr dirty="0" spc="260"/>
              <a:t>m</a:t>
            </a:r>
            <a:r>
              <a:rPr dirty="0" spc="170"/>
              <a:t>e</a:t>
            </a:r>
            <a:r>
              <a:rPr dirty="0" spc="45"/>
              <a:t>n</a:t>
            </a:r>
            <a:r>
              <a:rPr dirty="0" spc="-160"/>
              <a:t>j</a:t>
            </a:r>
            <a:r>
              <a:rPr dirty="0" spc="340"/>
              <a:t>a</a:t>
            </a:r>
            <a:r>
              <a:rPr dirty="0" spc="125"/>
              <a:t>d</a:t>
            </a:r>
            <a:r>
              <a:rPr dirty="0" spc="-125"/>
              <a:t>i</a:t>
            </a:r>
            <a:r>
              <a:rPr dirty="0" spc="-140"/>
              <a:t> </a:t>
            </a:r>
            <a:r>
              <a:rPr dirty="0" spc="-125"/>
              <a:t>3</a:t>
            </a:r>
            <a:r>
              <a:rPr dirty="0" spc="-140"/>
              <a:t> </a:t>
            </a:r>
            <a:r>
              <a:rPr dirty="0" spc="105"/>
              <a:t>y</a:t>
            </a:r>
            <a:r>
              <a:rPr dirty="0" spc="340"/>
              <a:t>a</a:t>
            </a:r>
            <a:r>
              <a:rPr dirty="0" spc="-125"/>
              <a:t>i</a:t>
            </a:r>
            <a:r>
              <a:rPr dirty="0" spc="-30"/>
              <a:t>t</a:t>
            </a:r>
            <a:r>
              <a:rPr dirty="0" spc="50"/>
              <a:t>u</a:t>
            </a:r>
            <a:r>
              <a:rPr dirty="0" spc="-140"/>
              <a:t> </a:t>
            </a:r>
            <a:r>
              <a:rPr dirty="0" spc="-290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63200"/>
            <a:chOff x="0" y="0"/>
            <a:chExt cx="18288000" cy="1036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44899" cy="10286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62999" y="0"/>
              <a:ext cx="15025369" cy="10287000"/>
            </a:xfrm>
            <a:custGeom>
              <a:avLst/>
              <a:gdLst/>
              <a:ahLst/>
              <a:cxnLst/>
              <a:rect l="l" t="t" r="r" b="b"/>
              <a:pathLst>
                <a:path w="15025369" h="10287000">
                  <a:moveTo>
                    <a:pt x="0" y="10286999"/>
                  </a:moveTo>
                  <a:lnTo>
                    <a:pt x="15024999" y="10286999"/>
                  </a:lnTo>
                  <a:lnTo>
                    <a:pt x="1502499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24899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94048" y="3344163"/>
              <a:ext cx="4857115" cy="6316980"/>
            </a:xfrm>
            <a:custGeom>
              <a:avLst/>
              <a:gdLst/>
              <a:ahLst/>
              <a:cxnLst/>
              <a:rect l="l" t="t" r="r" b="b"/>
              <a:pathLst>
                <a:path w="4857115" h="6316980">
                  <a:moveTo>
                    <a:pt x="700366" y="5503621"/>
                  </a:moveTo>
                  <a:lnTo>
                    <a:pt x="693089" y="5490159"/>
                  </a:lnTo>
                  <a:lnTo>
                    <a:pt x="677430" y="5482056"/>
                  </a:lnTo>
                  <a:lnTo>
                    <a:pt x="654773" y="5477383"/>
                  </a:lnTo>
                  <a:lnTo>
                    <a:pt x="582841" y="5469128"/>
                  </a:lnTo>
                  <a:lnTo>
                    <a:pt x="535647" y="5459349"/>
                  </a:lnTo>
                  <a:lnTo>
                    <a:pt x="488772" y="5440959"/>
                  </a:lnTo>
                  <a:lnTo>
                    <a:pt x="446163" y="5409997"/>
                  </a:lnTo>
                  <a:lnTo>
                    <a:pt x="412254" y="5363807"/>
                  </a:lnTo>
                  <a:lnTo>
                    <a:pt x="392277" y="5312067"/>
                  </a:lnTo>
                  <a:lnTo>
                    <a:pt x="381927" y="5260213"/>
                  </a:lnTo>
                  <a:lnTo>
                    <a:pt x="377050" y="5215420"/>
                  </a:lnTo>
                  <a:lnTo>
                    <a:pt x="374015" y="5185956"/>
                  </a:lnTo>
                  <a:lnTo>
                    <a:pt x="370128" y="5165725"/>
                  </a:lnTo>
                  <a:lnTo>
                    <a:pt x="369989" y="5164975"/>
                  </a:lnTo>
                  <a:lnTo>
                    <a:pt x="363029" y="5151386"/>
                  </a:lnTo>
                  <a:lnTo>
                    <a:pt x="351383" y="5145811"/>
                  </a:lnTo>
                  <a:lnTo>
                    <a:pt x="338861" y="5149240"/>
                  </a:lnTo>
                  <a:lnTo>
                    <a:pt x="329387" y="5161597"/>
                  </a:lnTo>
                  <a:lnTo>
                    <a:pt x="321360" y="5181930"/>
                  </a:lnTo>
                  <a:lnTo>
                    <a:pt x="301599" y="5248033"/>
                  </a:lnTo>
                  <a:lnTo>
                    <a:pt x="286004" y="5291175"/>
                  </a:lnTo>
                  <a:lnTo>
                    <a:pt x="264426" y="5335816"/>
                  </a:lnTo>
                  <a:lnTo>
                    <a:pt x="234962" y="5379059"/>
                  </a:lnTo>
                  <a:lnTo>
                    <a:pt x="195668" y="5417998"/>
                  </a:lnTo>
                  <a:lnTo>
                    <a:pt x="161632" y="5440959"/>
                  </a:lnTo>
                  <a:lnTo>
                    <a:pt x="94830" y="5469420"/>
                  </a:lnTo>
                  <a:lnTo>
                    <a:pt x="39954" y="5485892"/>
                  </a:lnTo>
                  <a:lnTo>
                    <a:pt x="19583" y="5494350"/>
                  </a:lnTo>
                  <a:lnTo>
                    <a:pt x="5803" y="5505399"/>
                  </a:lnTo>
                  <a:lnTo>
                    <a:pt x="0" y="5520880"/>
                  </a:lnTo>
                  <a:lnTo>
                    <a:pt x="3492" y="5537149"/>
                  </a:lnTo>
                  <a:lnTo>
                    <a:pt x="15621" y="5550382"/>
                  </a:lnTo>
                  <a:lnTo>
                    <a:pt x="34709" y="5562193"/>
                  </a:lnTo>
                  <a:lnTo>
                    <a:pt x="82740" y="5585587"/>
                  </a:lnTo>
                  <a:lnTo>
                    <a:pt x="108254" y="5599188"/>
                  </a:lnTo>
                  <a:lnTo>
                    <a:pt x="161480" y="5636526"/>
                  </a:lnTo>
                  <a:lnTo>
                    <a:pt x="199224" y="5675795"/>
                  </a:lnTo>
                  <a:lnTo>
                    <a:pt x="228231" y="5718543"/>
                  </a:lnTo>
                  <a:lnTo>
                    <a:pt x="249986" y="5762879"/>
                  </a:lnTo>
                  <a:lnTo>
                    <a:pt x="265950" y="5806922"/>
                  </a:lnTo>
                  <a:lnTo>
                    <a:pt x="277609" y="5848769"/>
                  </a:lnTo>
                  <a:lnTo>
                    <a:pt x="286448" y="5886513"/>
                  </a:lnTo>
                  <a:lnTo>
                    <a:pt x="294132" y="5919038"/>
                  </a:lnTo>
                  <a:lnTo>
                    <a:pt x="302082" y="5943447"/>
                  </a:lnTo>
                  <a:lnTo>
                    <a:pt x="312191" y="5958789"/>
                  </a:lnTo>
                  <a:lnTo>
                    <a:pt x="326288" y="5964098"/>
                  </a:lnTo>
                  <a:lnTo>
                    <a:pt x="326567" y="5964098"/>
                  </a:lnTo>
                  <a:lnTo>
                    <a:pt x="340220" y="5959043"/>
                  </a:lnTo>
                  <a:lnTo>
                    <a:pt x="349656" y="5944705"/>
                  </a:lnTo>
                  <a:lnTo>
                    <a:pt x="356755" y="5921934"/>
                  </a:lnTo>
                  <a:lnTo>
                    <a:pt x="371767" y="5852922"/>
                  </a:lnTo>
                  <a:lnTo>
                    <a:pt x="383616" y="5809183"/>
                  </a:lnTo>
                  <a:lnTo>
                    <a:pt x="400850" y="5762561"/>
                  </a:lnTo>
                  <a:lnTo>
                    <a:pt x="425399" y="5715254"/>
                  </a:lnTo>
                  <a:lnTo>
                    <a:pt x="459244" y="5669445"/>
                  </a:lnTo>
                  <a:lnTo>
                    <a:pt x="503364" y="5627725"/>
                  </a:lnTo>
                  <a:lnTo>
                    <a:pt x="549541" y="5596369"/>
                  </a:lnTo>
                  <a:lnTo>
                    <a:pt x="594728" y="5572887"/>
                  </a:lnTo>
                  <a:lnTo>
                    <a:pt x="663740" y="5542712"/>
                  </a:lnTo>
                  <a:lnTo>
                    <a:pt x="684809" y="5531193"/>
                  </a:lnTo>
                  <a:lnTo>
                    <a:pt x="697534" y="5518683"/>
                  </a:lnTo>
                  <a:lnTo>
                    <a:pt x="700366" y="5503621"/>
                  </a:lnTo>
                  <a:close/>
                </a:path>
                <a:path w="4857115" h="6316980">
                  <a:moveTo>
                    <a:pt x="1084110" y="5964491"/>
                  </a:moveTo>
                  <a:lnTo>
                    <a:pt x="1078293" y="5953239"/>
                  </a:lnTo>
                  <a:lnTo>
                    <a:pt x="1065949" y="5946521"/>
                  </a:lnTo>
                  <a:lnTo>
                    <a:pt x="1048156" y="5942723"/>
                  </a:lnTo>
                  <a:lnTo>
                    <a:pt x="993165" y="5936412"/>
                  </a:lnTo>
                  <a:lnTo>
                    <a:pt x="957707" y="5929096"/>
                  </a:lnTo>
                  <a:lnTo>
                    <a:pt x="890625" y="5892190"/>
                  </a:lnTo>
                  <a:lnTo>
                    <a:pt x="865276" y="5857583"/>
                  </a:lnTo>
                  <a:lnTo>
                    <a:pt x="850328" y="5818733"/>
                  </a:lnTo>
                  <a:lnTo>
                    <a:pt x="842568" y="5779757"/>
                  </a:lnTo>
                  <a:lnTo>
                    <a:pt x="836549" y="5723382"/>
                  </a:lnTo>
                  <a:lnTo>
                    <a:pt x="834631" y="5713844"/>
                  </a:lnTo>
                  <a:lnTo>
                    <a:pt x="833221" y="5706796"/>
                  </a:lnTo>
                  <a:lnTo>
                    <a:pt x="827303" y="5695797"/>
                  </a:lnTo>
                  <a:lnTo>
                    <a:pt x="817333" y="5691175"/>
                  </a:lnTo>
                  <a:lnTo>
                    <a:pt x="806665" y="5693842"/>
                  </a:lnTo>
                  <a:lnTo>
                    <a:pt x="798804" y="5703519"/>
                  </a:lnTo>
                  <a:lnTo>
                    <a:pt x="792340" y="5719496"/>
                  </a:lnTo>
                  <a:lnTo>
                    <a:pt x="785901" y="5740997"/>
                  </a:lnTo>
                  <a:lnTo>
                    <a:pt x="774573" y="5778106"/>
                  </a:lnTo>
                  <a:lnTo>
                    <a:pt x="757961" y="5819521"/>
                  </a:lnTo>
                  <a:lnTo>
                    <a:pt x="733234" y="5860935"/>
                  </a:lnTo>
                  <a:lnTo>
                    <a:pt x="697560" y="5898108"/>
                  </a:lnTo>
                  <a:lnTo>
                    <a:pt x="646264" y="5927814"/>
                  </a:lnTo>
                  <a:lnTo>
                    <a:pt x="580110" y="5949239"/>
                  </a:lnTo>
                  <a:lnTo>
                    <a:pt x="564095" y="5955995"/>
                  </a:lnTo>
                  <a:lnTo>
                    <a:pt x="553034" y="5965025"/>
                  </a:lnTo>
                  <a:lnTo>
                    <a:pt x="548284" y="5977788"/>
                  </a:lnTo>
                  <a:lnTo>
                    <a:pt x="551129" y="5991161"/>
                  </a:lnTo>
                  <a:lnTo>
                    <a:pt x="560819" y="6001944"/>
                  </a:lnTo>
                  <a:lnTo>
                    <a:pt x="575792" y="6011316"/>
                  </a:lnTo>
                  <a:lnTo>
                    <a:pt x="594448" y="6020473"/>
                  </a:lnTo>
                  <a:lnTo>
                    <a:pt x="612267" y="6029083"/>
                  </a:lnTo>
                  <a:lnTo>
                    <a:pt x="631494" y="6039332"/>
                  </a:lnTo>
                  <a:lnTo>
                    <a:pt x="671550" y="6067425"/>
                  </a:lnTo>
                  <a:lnTo>
                    <a:pt x="711581" y="6112815"/>
                  </a:lnTo>
                  <a:lnTo>
                    <a:pt x="738111" y="6162548"/>
                  </a:lnTo>
                  <a:lnTo>
                    <a:pt x="754862" y="6211824"/>
                  </a:lnTo>
                  <a:lnTo>
                    <a:pt x="765556" y="6255664"/>
                  </a:lnTo>
                  <a:lnTo>
                    <a:pt x="771486" y="6280658"/>
                  </a:lnTo>
                  <a:lnTo>
                    <a:pt x="777875" y="6299797"/>
                  </a:lnTo>
                  <a:lnTo>
                    <a:pt x="786231" y="6312103"/>
                  </a:lnTo>
                  <a:lnTo>
                    <a:pt x="798106" y="6316446"/>
                  </a:lnTo>
                  <a:lnTo>
                    <a:pt x="798309" y="6316446"/>
                  </a:lnTo>
                  <a:lnTo>
                    <a:pt x="809815" y="6312293"/>
                  </a:lnTo>
                  <a:lnTo>
                    <a:pt x="817676" y="6300762"/>
                  </a:lnTo>
                  <a:lnTo>
                    <a:pt x="819010" y="6296558"/>
                  </a:lnTo>
                  <a:lnTo>
                    <a:pt x="823391" y="6282855"/>
                  </a:lnTo>
                  <a:lnTo>
                    <a:pt x="836764" y="6222454"/>
                  </a:lnTo>
                  <a:lnTo>
                    <a:pt x="849655" y="6180023"/>
                  </a:lnTo>
                  <a:lnTo>
                    <a:pt x="870000" y="6135522"/>
                  </a:lnTo>
                  <a:lnTo>
                    <a:pt x="900671" y="6092177"/>
                  </a:lnTo>
                  <a:lnTo>
                    <a:pt x="933881" y="6060783"/>
                  </a:lnTo>
                  <a:lnTo>
                    <a:pt x="968679" y="6037161"/>
                  </a:lnTo>
                  <a:lnTo>
                    <a:pt x="1002753" y="6019470"/>
                  </a:lnTo>
                  <a:lnTo>
                    <a:pt x="1055611" y="5996343"/>
                  </a:lnTo>
                  <a:lnTo>
                    <a:pt x="1072095" y="5987173"/>
                  </a:lnTo>
                  <a:lnTo>
                    <a:pt x="1082001" y="5977026"/>
                  </a:lnTo>
                  <a:lnTo>
                    <a:pt x="1084110" y="5964491"/>
                  </a:lnTo>
                  <a:close/>
                </a:path>
                <a:path w="4857115" h="6316980">
                  <a:moveTo>
                    <a:pt x="4856937" y="284010"/>
                  </a:moveTo>
                  <a:lnTo>
                    <a:pt x="4853343" y="239395"/>
                  </a:lnTo>
                  <a:lnTo>
                    <a:pt x="4842510" y="195427"/>
                  </a:lnTo>
                  <a:lnTo>
                    <a:pt x="4825187" y="154432"/>
                  </a:lnTo>
                  <a:lnTo>
                    <a:pt x="4801946" y="116992"/>
                  </a:lnTo>
                  <a:lnTo>
                    <a:pt x="4773384" y="83693"/>
                  </a:lnTo>
                  <a:lnTo>
                    <a:pt x="4740084" y="55130"/>
                  </a:lnTo>
                  <a:lnTo>
                    <a:pt x="4702645" y="31889"/>
                  </a:lnTo>
                  <a:lnTo>
                    <a:pt x="4661649" y="14566"/>
                  </a:lnTo>
                  <a:lnTo>
                    <a:pt x="4617682" y="3733"/>
                  </a:lnTo>
                  <a:lnTo>
                    <a:pt x="4571327" y="0"/>
                  </a:lnTo>
                  <a:lnTo>
                    <a:pt x="1353477" y="0"/>
                  </a:lnTo>
                  <a:lnTo>
                    <a:pt x="1307122" y="3733"/>
                  </a:lnTo>
                  <a:lnTo>
                    <a:pt x="1263154" y="14566"/>
                  </a:lnTo>
                  <a:lnTo>
                    <a:pt x="1222159" y="31889"/>
                  </a:lnTo>
                  <a:lnTo>
                    <a:pt x="1184719" y="55130"/>
                  </a:lnTo>
                  <a:lnTo>
                    <a:pt x="1151420" y="83693"/>
                  </a:lnTo>
                  <a:lnTo>
                    <a:pt x="1122857" y="116992"/>
                  </a:lnTo>
                  <a:lnTo>
                    <a:pt x="1099616" y="154432"/>
                  </a:lnTo>
                  <a:lnTo>
                    <a:pt x="1082294" y="195427"/>
                  </a:lnTo>
                  <a:lnTo>
                    <a:pt x="1071473" y="239395"/>
                  </a:lnTo>
                  <a:lnTo>
                    <a:pt x="1067727" y="285750"/>
                  </a:lnTo>
                  <a:lnTo>
                    <a:pt x="1067727" y="3474085"/>
                  </a:lnTo>
                  <a:lnTo>
                    <a:pt x="1071473" y="3520440"/>
                  </a:lnTo>
                  <a:lnTo>
                    <a:pt x="1082294" y="3564407"/>
                  </a:lnTo>
                  <a:lnTo>
                    <a:pt x="1099616" y="3605403"/>
                  </a:lnTo>
                  <a:lnTo>
                    <a:pt x="1122857" y="3642842"/>
                  </a:lnTo>
                  <a:lnTo>
                    <a:pt x="1151420" y="3676142"/>
                  </a:lnTo>
                  <a:lnTo>
                    <a:pt x="1184719" y="3704704"/>
                  </a:lnTo>
                  <a:lnTo>
                    <a:pt x="1222159" y="3727945"/>
                  </a:lnTo>
                  <a:lnTo>
                    <a:pt x="1263154" y="3745268"/>
                  </a:lnTo>
                  <a:lnTo>
                    <a:pt x="1307122" y="3756101"/>
                  </a:lnTo>
                  <a:lnTo>
                    <a:pt x="1353464" y="3759835"/>
                  </a:lnTo>
                  <a:lnTo>
                    <a:pt x="4571339" y="3759835"/>
                  </a:lnTo>
                  <a:lnTo>
                    <a:pt x="4617682" y="3756101"/>
                  </a:lnTo>
                  <a:lnTo>
                    <a:pt x="4661649" y="3745268"/>
                  </a:lnTo>
                  <a:lnTo>
                    <a:pt x="4702645" y="3727945"/>
                  </a:lnTo>
                  <a:lnTo>
                    <a:pt x="4740084" y="3704704"/>
                  </a:lnTo>
                  <a:lnTo>
                    <a:pt x="4773384" y="3676142"/>
                  </a:lnTo>
                  <a:lnTo>
                    <a:pt x="4801946" y="3642842"/>
                  </a:lnTo>
                  <a:lnTo>
                    <a:pt x="4825187" y="3605403"/>
                  </a:lnTo>
                  <a:lnTo>
                    <a:pt x="4842510" y="3564407"/>
                  </a:lnTo>
                  <a:lnTo>
                    <a:pt x="4853343" y="3520440"/>
                  </a:lnTo>
                  <a:lnTo>
                    <a:pt x="4856937" y="3475825"/>
                  </a:lnTo>
                  <a:lnTo>
                    <a:pt x="4856937" y="2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96112" y="3404474"/>
            <a:ext cx="372110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999"/>
              </a:lnSpc>
              <a:spcBef>
                <a:spcPts val="100"/>
              </a:spcBef>
            </a:pP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Acara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Scrum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merupakan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pertemuan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formal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diadakan</a:t>
            </a:r>
            <a:r>
              <a:rPr dirty="0" sz="25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selama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proses </a:t>
            </a: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SCRUM, </a:t>
            </a:r>
            <a:r>
              <a:rPr dirty="0" sz="2500" spc="210">
                <a:solidFill>
                  <a:srgbClr val="FFFFFF"/>
                </a:solidFill>
                <a:latin typeface="Lucida Sans Unicode"/>
                <a:cs typeface="Lucida Sans Unicode"/>
              </a:rPr>
              <a:t>acara </a:t>
            </a:r>
            <a:r>
              <a:rPr dirty="0" sz="2500" spc="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dibagi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menjadi </a:t>
            </a:r>
            <a:r>
              <a:rPr dirty="0" sz="2500" spc="-7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yaitu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6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47194" y="3782306"/>
            <a:ext cx="6341110" cy="6504940"/>
            <a:chOff x="11947194" y="3782306"/>
            <a:chExt cx="6341110" cy="6504940"/>
          </a:xfrm>
        </p:grpSpPr>
        <p:sp>
          <p:nvSpPr>
            <p:cNvPr id="9" name="object 9"/>
            <p:cNvSpPr/>
            <p:nvPr/>
          </p:nvSpPr>
          <p:spPr>
            <a:xfrm>
              <a:off x="11947194" y="3782306"/>
              <a:ext cx="3785235" cy="2883535"/>
            </a:xfrm>
            <a:custGeom>
              <a:avLst/>
              <a:gdLst/>
              <a:ahLst/>
              <a:cxnLst/>
              <a:rect l="l" t="t" r="r" b="b"/>
              <a:pathLst>
                <a:path w="3785234" h="2883534">
                  <a:moveTo>
                    <a:pt x="3503599" y="2883534"/>
                  </a:moveTo>
                  <a:lnTo>
                    <a:pt x="285749" y="2883534"/>
                  </a:lnTo>
                  <a:lnTo>
                    <a:pt x="239399" y="2879794"/>
                  </a:lnTo>
                  <a:lnTo>
                    <a:pt x="195430" y="2868966"/>
                  </a:lnTo>
                  <a:lnTo>
                    <a:pt x="154431" y="2851639"/>
                  </a:lnTo>
                  <a:lnTo>
                    <a:pt x="116989" y="2828401"/>
                  </a:lnTo>
                  <a:lnTo>
                    <a:pt x="83694" y="2799839"/>
                  </a:lnTo>
                  <a:lnTo>
                    <a:pt x="55133" y="2766544"/>
                  </a:lnTo>
                  <a:lnTo>
                    <a:pt x="31894" y="2729102"/>
                  </a:lnTo>
                  <a:lnTo>
                    <a:pt x="14567" y="2688103"/>
                  </a:lnTo>
                  <a:lnTo>
                    <a:pt x="3739" y="2644134"/>
                  </a:lnTo>
                  <a:lnTo>
                    <a:pt x="0" y="2597784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503599" y="0"/>
                  </a:lnTo>
                  <a:lnTo>
                    <a:pt x="3549949" y="3739"/>
                  </a:lnTo>
                  <a:lnTo>
                    <a:pt x="3593918" y="14567"/>
                  </a:lnTo>
                  <a:lnTo>
                    <a:pt x="3634918" y="31894"/>
                  </a:lnTo>
                  <a:lnTo>
                    <a:pt x="3672359" y="55133"/>
                  </a:lnTo>
                  <a:lnTo>
                    <a:pt x="3705655" y="83694"/>
                  </a:lnTo>
                  <a:lnTo>
                    <a:pt x="3734216" y="116989"/>
                  </a:lnTo>
                  <a:lnTo>
                    <a:pt x="3757454" y="154431"/>
                  </a:lnTo>
                  <a:lnTo>
                    <a:pt x="3774782" y="195430"/>
                  </a:lnTo>
                  <a:lnTo>
                    <a:pt x="3784638" y="235455"/>
                  </a:lnTo>
                  <a:lnTo>
                    <a:pt x="3784638" y="2648079"/>
                  </a:lnTo>
                  <a:lnTo>
                    <a:pt x="3774782" y="2688103"/>
                  </a:lnTo>
                  <a:lnTo>
                    <a:pt x="3757454" y="2729102"/>
                  </a:lnTo>
                  <a:lnTo>
                    <a:pt x="3734216" y="2766544"/>
                  </a:lnTo>
                  <a:lnTo>
                    <a:pt x="3705655" y="2799839"/>
                  </a:lnTo>
                  <a:lnTo>
                    <a:pt x="3672359" y="2828401"/>
                  </a:lnTo>
                  <a:lnTo>
                    <a:pt x="3634918" y="2851639"/>
                  </a:lnTo>
                  <a:lnTo>
                    <a:pt x="3593918" y="2868966"/>
                  </a:lnTo>
                  <a:lnTo>
                    <a:pt x="3549949" y="2879794"/>
                  </a:lnTo>
                  <a:lnTo>
                    <a:pt x="3503599" y="2883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9146" y="8893606"/>
              <a:ext cx="4638851" cy="13933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138238" y="3842625"/>
            <a:ext cx="3407410" cy="2654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621030" indent="-215900">
              <a:lnSpc>
                <a:spcPct val="100000"/>
              </a:lnSpc>
              <a:spcBef>
                <a:spcPts val="550"/>
              </a:spcBef>
              <a:buChar char="•"/>
              <a:tabLst>
                <a:tab pos="621665" algn="l"/>
              </a:tabLst>
            </a:pP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Sprint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Planning</a:t>
            </a:r>
            <a:endParaRPr sz="2500">
              <a:latin typeface="Lucida Sans Unicode"/>
              <a:cs typeface="Lucida Sans Unicode"/>
            </a:endParaRPr>
          </a:p>
          <a:p>
            <a:pPr lvl="1" marL="825500" indent="-215900">
              <a:lnSpc>
                <a:spcPct val="100000"/>
              </a:lnSpc>
              <a:spcBef>
                <a:spcPts val="450"/>
              </a:spcBef>
              <a:buChar char="•"/>
              <a:tabLst>
                <a:tab pos="826135" algn="l"/>
              </a:tabLst>
            </a:pP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Daily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</a:t>
            </a:r>
            <a:endParaRPr sz="2500">
              <a:latin typeface="Lucida Sans Unicode"/>
              <a:cs typeface="Lucida Sans Unicode"/>
            </a:endParaRPr>
          </a:p>
          <a:p>
            <a:pPr marL="758825" indent="-215900">
              <a:lnSpc>
                <a:spcPct val="100000"/>
              </a:lnSpc>
              <a:spcBef>
                <a:spcPts val="450"/>
              </a:spcBef>
              <a:buChar char="•"/>
              <a:tabLst>
                <a:tab pos="759460" algn="l"/>
              </a:tabLst>
            </a:pP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Sprint</a:t>
            </a:r>
            <a:r>
              <a:rPr dirty="0" sz="2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Review</a:t>
            </a:r>
            <a:endParaRPr sz="2500">
              <a:latin typeface="Lucida Sans Unicode"/>
              <a:cs typeface="Lucida Sans Unicode"/>
            </a:endParaRPr>
          </a:p>
          <a:p>
            <a:pPr marL="227965" indent="-215900">
              <a:lnSpc>
                <a:spcPct val="100000"/>
              </a:lnSpc>
              <a:spcBef>
                <a:spcPts val="450"/>
              </a:spcBef>
              <a:buChar char="•"/>
              <a:tabLst>
                <a:tab pos="228600" algn="l"/>
              </a:tabLst>
            </a:pP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Sprint</a:t>
            </a:r>
            <a:r>
              <a:rPr dirty="0" sz="25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Retrospective</a:t>
            </a:r>
            <a:endParaRPr sz="2500">
              <a:latin typeface="Lucida Sans Unicode"/>
              <a:cs typeface="Lucida Sans Unicode"/>
            </a:endParaRPr>
          </a:p>
          <a:p>
            <a:pPr lvl="1" marL="795655" marR="299085" indent="-489584">
              <a:lnSpc>
                <a:spcPct val="114999"/>
              </a:lnSpc>
              <a:buChar char="•"/>
              <a:tabLst>
                <a:tab pos="523240" algn="l"/>
              </a:tabLst>
            </a:pP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229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229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Refinement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4812" y="0"/>
            <a:ext cx="14639290" cy="2923540"/>
            <a:chOff x="2184812" y="0"/>
            <a:chExt cx="14639290" cy="2923540"/>
          </a:xfrm>
        </p:grpSpPr>
        <p:sp>
          <p:nvSpPr>
            <p:cNvPr id="13" name="object 13"/>
            <p:cNvSpPr/>
            <p:nvPr/>
          </p:nvSpPr>
          <p:spPr>
            <a:xfrm>
              <a:off x="15739478" y="1426069"/>
              <a:ext cx="1084580" cy="1170940"/>
            </a:xfrm>
            <a:custGeom>
              <a:avLst/>
              <a:gdLst/>
              <a:ahLst/>
              <a:cxnLst/>
              <a:rect l="l" t="t" r="r" b="b"/>
              <a:pathLst>
                <a:path w="1084580" h="1170939">
                  <a:moveTo>
                    <a:pt x="535825" y="338658"/>
                  </a:moveTo>
                  <a:lnTo>
                    <a:pt x="508317" y="305130"/>
                  </a:lnTo>
                  <a:lnTo>
                    <a:pt x="471843" y="287362"/>
                  </a:lnTo>
                  <a:lnTo>
                    <a:pt x="452615" y="277114"/>
                  </a:lnTo>
                  <a:lnTo>
                    <a:pt x="412546" y="249021"/>
                  </a:lnTo>
                  <a:lnTo>
                    <a:pt x="372529" y="203631"/>
                  </a:lnTo>
                  <a:lnTo>
                    <a:pt x="345998" y="153885"/>
                  </a:lnTo>
                  <a:lnTo>
                    <a:pt x="329247" y="104622"/>
                  </a:lnTo>
                  <a:lnTo>
                    <a:pt x="318554" y="60782"/>
                  </a:lnTo>
                  <a:lnTo>
                    <a:pt x="312610" y="35788"/>
                  </a:lnTo>
                  <a:lnTo>
                    <a:pt x="306235" y="16637"/>
                  </a:lnTo>
                  <a:lnTo>
                    <a:pt x="297865" y="4343"/>
                  </a:lnTo>
                  <a:lnTo>
                    <a:pt x="286004" y="0"/>
                  </a:lnTo>
                  <a:lnTo>
                    <a:pt x="285800" y="0"/>
                  </a:lnTo>
                  <a:lnTo>
                    <a:pt x="274294" y="4140"/>
                  </a:lnTo>
                  <a:lnTo>
                    <a:pt x="266433" y="15684"/>
                  </a:lnTo>
                  <a:lnTo>
                    <a:pt x="265099" y="19875"/>
                  </a:lnTo>
                  <a:lnTo>
                    <a:pt x="260718" y="33591"/>
                  </a:lnTo>
                  <a:lnTo>
                    <a:pt x="247345" y="93980"/>
                  </a:lnTo>
                  <a:lnTo>
                    <a:pt x="234454" y="136423"/>
                  </a:lnTo>
                  <a:lnTo>
                    <a:pt x="214109" y="180924"/>
                  </a:lnTo>
                  <a:lnTo>
                    <a:pt x="183438" y="224269"/>
                  </a:lnTo>
                  <a:lnTo>
                    <a:pt x="150215" y="255651"/>
                  </a:lnTo>
                  <a:lnTo>
                    <a:pt x="115430" y="279273"/>
                  </a:lnTo>
                  <a:lnTo>
                    <a:pt x="81343" y="296964"/>
                  </a:lnTo>
                  <a:lnTo>
                    <a:pt x="28498" y="320103"/>
                  </a:lnTo>
                  <a:lnTo>
                    <a:pt x="12014" y="329260"/>
                  </a:lnTo>
                  <a:lnTo>
                    <a:pt x="2108" y="339420"/>
                  </a:lnTo>
                  <a:lnTo>
                    <a:pt x="0" y="351942"/>
                  </a:lnTo>
                  <a:lnTo>
                    <a:pt x="5816" y="363207"/>
                  </a:lnTo>
                  <a:lnTo>
                    <a:pt x="18161" y="369912"/>
                  </a:lnTo>
                  <a:lnTo>
                    <a:pt x="35953" y="373722"/>
                  </a:lnTo>
                  <a:lnTo>
                    <a:pt x="90932" y="380034"/>
                  </a:lnTo>
                  <a:lnTo>
                    <a:pt x="126403" y="387350"/>
                  </a:lnTo>
                  <a:lnTo>
                    <a:pt x="193471" y="424243"/>
                  </a:lnTo>
                  <a:lnTo>
                    <a:pt x="218833" y="458851"/>
                  </a:lnTo>
                  <a:lnTo>
                    <a:pt x="233781" y="497700"/>
                  </a:lnTo>
                  <a:lnTo>
                    <a:pt x="241541" y="536689"/>
                  </a:lnTo>
                  <a:lnTo>
                    <a:pt x="247561" y="593064"/>
                  </a:lnTo>
                  <a:lnTo>
                    <a:pt x="249478" y="602602"/>
                  </a:lnTo>
                  <a:lnTo>
                    <a:pt x="250888" y="609638"/>
                  </a:lnTo>
                  <a:lnTo>
                    <a:pt x="256806" y="620649"/>
                  </a:lnTo>
                  <a:lnTo>
                    <a:pt x="266776" y="625271"/>
                  </a:lnTo>
                  <a:lnTo>
                    <a:pt x="277444" y="622604"/>
                  </a:lnTo>
                  <a:lnTo>
                    <a:pt x="285305" y="612914"/>
                  </a:lnTo>
                  <a:lnTo>
                    <a:pt x="291769" y="596950"/>
                  </a:lnTo>
                  <a:lnTo>
                    <a:pt x="298208" y="575437"/>
                  </a:lnTo>
                  <a:lnTo>
                    <a:pt x="309524" y="538327"/>
                  </a:lnTo>
                  <a:lnTo>
                    <a:pt x="326148" y="496925"/>
                  </a:lnTo>
                  <a:lnTo>
                    <a:pt x="350875" y="455498"/>
                  </a:lnTo>
                  <a:lnTo>
                    <a:pt x="386549" y="418338"/>
                  </a:lnTo>
                  <a:lnTo>
                    <a:pt x="437845" y="388632"/>
                  </a:lnTo>
                  <a:lnTo>
                    <a:pt x="503999" y="367195"/>
                  </a:lnTo>
                  <a:lnTo>
                    <a:pt x="520014" y="360451"/>
                  </a:lnTo>
                  <a:lnTo>
                    <a:pt x="531075" y="351421"/>
                  </a:lnTo>
                  <a:lnTo>
                    <a:pt x="535825" y="338658"/>
                  </a:lnTo>
                  <a:close/>
                </a:path>
                <a:path w="1084580" h="1170939">
                  <a:moveTo>
                    <a:pt x="1084110" y="795553"/>
                  </a:moveTo>
                  <a:lnTo>
                    <a:pt x="1080617" y="779297"/>
                  </a:lnTo>
                  <a:lnTo>
                    <a:pt x="1068489" y="766051"/>
                  </a:lnTo>
                  <a:lnTo>
                    <a:pt x="1049401" y="754253"/>
                  </a:lnTo>
                  <a:lnTo>
                    <a:pt x="1001356" y="730859"/>
                  </a:lnTo>
                  <a:lnTo>
                    <a:pt x="975855" y="717257"/>
                  </a:lnTo>
                  <a:lnTo>
                    <a:pt x="922629" y="679919"/>
                  </a:lnTo>
                  <a:lnTo>
                    <a:pt x="884885" y="640651"/>
                  </a:lnTo>
                  <a:lnTo>
                    <a:pt x="855878" y="597903"/>
                  </a:lnTo>
                  <a:lnTo>
                    <a:pt x="834123" y="553554"/>
                  </a:lnTo>
                  <a:lnTo>
                    <a:pt x="818159" y="509524"/>
                  </a:lnTo>
                  <a:lnTo>
                    <a:pt x="806500" y="467677"/>
                  </a:lnTo>
                  <a:lnTo>
                    <a:pt x="797661" y="429920"/>
                  </a:lnTo>
                  <a:lnTo>
                    <a:pt x="789978" y="397395"/>
                  </a:lnTo>
                  <a:lnTo>
                    <a:pt x="782027" y="372999"/>
                  </a:lnTo>
                  <a:lnTo>
                    <a:pt x="771918" y="357657"/>
                  </a:lnTo>
                  <a:lnTo>
                    <a:pt x="757821" y="352336"/>
                  </a:lnTo>
                  <a:lnTo>
                    <a:pt x="757542" y="352336"/>
                  </a:lnTo>
                  <a:lnTo>
                    <a:pt x="743889" y="357403"/>
                  </a:lnTo>
                  <a:lnTo>
                    <a:pt x="734441" y="371741"/>
                  </a:lnTo>
                  <a:lnTo>
                    <a:pt x="727354" y="394512"/>
                  </a:lnTo>
                  <a:lnTo>
                    <a:pt x="712343" y="463524"/>
                  </a:lnTo>
                  <a:lnTo>
                    <a:pt x="700493" y="507263"/>
                  </a:lnTo>
                  <a:lnTo>
                    <a:pt x="683260" y="553885"/>
                  </a:lnTo>
                  <a:lnTo>
                    <a:pt x="658710" y="601192"/>
                  </a:lnTo>
                  <a:lnTo>
                    <a:pt x="624865" y="647001"/>
                  </a:lnTo>
                  <a:lnTo>
                    <a:pt x="580745" y="688708"/>
                  </a:lnTo>
                  <a:lnTo>
                    <a:pt x="534568" y="720077"/>
                  </a:lnTo>
                  <a:lnTo>
                    <a:pt x="489381" y="743546"/>
                  </a:lnTo>
                  <a:lnTo>
                    <a:pt x="420370" y="773722"/>
                  </a:lnTo>
                  <a:lnTo>
                    <a:pt x="399300" y="785253"/>
                  </a:lnTo>
                  <a:lnTo>
                    <a:pt x="386575" y="797750"/>
                  </a:lnTo>
                  <a:lnTo>
                    <a:pt x="383743" y="812825"/>
                  </a:lnTo>
                  <a:lnTo>
                    <a:pt x="391020" y="826287"/>
                  </a:lnTo>
                  <a:lnTo>
                    <a:pt x="406666" y="834390"/>
                  </a:lnTo>
                  <a:lnTo>
                    <a:pt x="429336" y="839063"/>
                  </a:lnTo>
                  <a:lnTo>
                    <a:pt x="501256" y="847318"/>
                  </a:lnTo>
                  <a:lnTo>
                    <a:pt x="548462" y="857084"/>
                  </a:lnTo>
                  <a:lnTo>
                    <a:pt x="595325" y="875487"/>
                  </a:lnTo>
                  <a:lnTo>
                    <a:pt x="637946" y="906437"/>
                  </a:lnTo>
                  <a:lnTo>
                    <a:pt x="671855" y="952639"/>
                  </a:lnTo>
                  <a:lnTo>
                    <a:pt x="691819" y="1004379"/>
                  </a:lnTo>
                  <a:lnTo>
                    <a:pt x="702183" y="1056233"/>
                  </a:lnTo>
                  <a:lnTo>
                    <a:pt x="707059" y="1101013"/>
                  </a:lnTo>
                  <a:lnTo>
                    <a:pt x="710095" y="1130490"/>
                  </a:lnTo>
                  <a:lnTo>
                    <a:pt x="713968" y="1150721"/>
                  </a:lnTo>
                  <a:lnTo>
                    <a:pt x="714121" y="1151458"/>
                  </a:lnTo>
                  <a:lnTo>
                    <a:pt x="721080" y="1165047"/>
                  </a:lnTo>
                  <a:lnTo>
                    <a:pt x="732726" y="1170635"/>
                  </a:lnTo>
                  <a:lnTo>
                    <a:pt x="745248" y="1167206"/>
                  </a:lnTo>
                  <a:lnTo>
                    <a:pt x="754722" y="1154849"/>
                  </a:lnTo>
                  <a:lnTo>
                    <a:pt x="762749" y="1134516"/>
                  </a:lnTo>
                  <a:lnTo>
                    <a:pt x="782497" y="1068412"/>
                  </a:lnTo>
                  <a:lnTo>
                    <a:pt x="798106" y="1025258"/>
                  </a:lnTo>
                  <a:lnTo>
                    <a:pt x="819670" y="980617"/>
                  </a:lnTo>
                  <a:lnTo>
                    <a:pt x="849134" y="937387"/>
                  </a:lnTo>
                  <a:lnTo>
                    <a:pt x="888441" y="898448"/>
                  </a:lnTo>
                  <a:lnTo>
                    <a:pt x="922477" y="875487"/>
                  </a:lnTo>
                  <a:lnTo>
                    <a:pt x="989266" y="847013"/>
                  </a:lnTo>
                  <a:lnTo>
                    <a:pt x="1044155" y="830541"/>
                  </a:lnTo>
                  <a:lnTo>
                    <a:pt x="1064526" y="822083"/>
                  </a:lnTo>
                  <a:lnTo>
                    <a:pt x="1078306" y="811034"/>
                  </a:lnTo>
                  <a:lnTo>
                    <a:pt x="1084110" y="79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4812" y="0"/>
              <a:ext cx="3582165" cy="29233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676129" y="2345015"/>
            <a:ext cx="24352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Acara</a:t>
            </a:r>
            <a:r>
              <a:rPr dirty="0" spc="-190"/>
              <a:t> </a:t>
            </a:r>
            <a:r>
              <a:rPr dirty="0" spc="40"/>
              <a:t>SCRUM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8831" y="1026140"/>
              <a:ext cx="5119168" cy="85558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1062" y="1951049"/>
              <a:ext cx="875030" cy="941705"/>
            </a:xfrm>
            <a:custGeom>
              <a:avLst/>
              <a:gdLst/>
              <a:ahLst/>
              <a:cxnLst/>
              <a:rect l="l" t="t" r="r" b="b"/>
              <a:pathLst>
                <a:path w="875030" h="941705">
                  <a:moveTo>
                    <a:pt x="432269" y="671169"/>
                  </a:moveTo>
                  <a:lnTo>
                    <a:pt x="428434" y="660869"/>
                  </a:lnTo>
                  <a:lnTo>
                    <a:pt x="419506" y="653592"/>
                  </a:lnTo>
                  <a:lnTo>
                    <a:pt x="406590" y="648144"/>
                  </a:lnTo>
                  <a:lnTo>
                    <a:pt x="373011" y="638048"/>
                  </a:lnTo>
                  <a:lnTo>
                    <a:pt x="353225" y="630859"/>
                  </a:lnTo>
                  <a:lnTo>
                    <a:pt x="311835" y="606894"/>
                  </a:lnTo>
                  <a:lnTo>
                    <a:pt x="283070" y="576910"/>
                  </a:lnTo>
                  <a:lnTo>
                    <a:pt x="263118" y="543483"/>
                  </a:lnTo>
                  <a:lnTo>
                    <a:pt x="240576" y="480148"/>
                  </a:lnTo>
                  <a:lnTo>
                    <a:pt x="235381" y="462788"/>
                  </a:lnTo>
                  <a:lnTo>
                    <a:pt x="230174" y="449910"/>
                  </a:lnTo>
                  <a:lnTo>
                    <a:pt x="223824" y="442099"/>
                  </a:lnTo>
                  <a:lnTo>
                    <a:pt x="215226" y="439940"/>
                  </a:lnTo>
                  <a:lnTo>
                    <a:pt x="207175" y="443674"/>
                  </a:lnTo>
                  <a:lnTo>
                    <a:pt x="202399" y="452551"/>
                  </a:lnTo>
                  <a:lnTo>
                    <a:pt x="201269" y="458228"/>
                  </a:lnTo>
                  <a:lnTo>
                    <a:pt x="199720" y="465937"/>
                  </a:lnTo>
                  <a:lnTo>
                    <a:pt x="194856" y="511403"/>
                  </a:lnTo>
                  <a:lnTo>
                    <a:pt x="176542" y="574205"/>
                  </a:lnTo>
                  <a:lnTo>
                    <a:pt x="130302" y="620801"/>
                  </a:lnTo>
                  <a:lnTo>
                    <a:pt x="73367" y="637781"/>
                  </a:lnTo>
                  <a:lnTo>
                    <a:pt x="29006" y="642886"/>
                  </a:lnTo>
                  <a:lnTo>
                    <a:pt x="14655" y="645947"/>
                  </a:lnTo>
                  <a:lnTo>
                    <a:pt x="4699" y="651370"/>
                  </a:lnTo>
                  <a:lnTo>
                    <a:pt x="0" y="660450"/>
                  </a:lnTo>
                  <a:lnTo>
                    <a:pt x="1714" y="670547"/>
                  </a:lnTo>
                  <a:lnTo>
                    <a:pt x="9702" y="678738"/>
                  </a:lnTo>
                  <a:lnTo>
                    <a:pt x="22987" y="686142"/>
                  </a:lnTo>
                  <a:lnTo>
                    <a:pt x="65633" y="704799"/>
                  </a:lnTo>
                  <a:lnTo>
                    <a:pt x="93116" y="719074"/>
                  </a:lnTo>
                  <a:lnTo>
                    <a:pt x="147993" y="763447"/>
                  </a:lnTo>
                  <a:lnTo>
                    <a:pt x="172732" y="798410"/>
                  </a:lnTo>
                  <a:lnTo>
                    <a:pt x="189153" y="834313"/>
                  </a:lnTo>
                  <a:lnTo>
                    <a:pt x="206209" y="898499"/>
                  </a:lnTo>
                  <a:lnTo>
                    <a:pt x="210337" y="917270"/>
                  </a:lnTo>
                  <a:lnTo>
                    <a:pt x="213868" y="928331"/>
                  </a:lnTo>
                  <a:lnTo>
                    <a:pt x="214947" y="931722"/>
                  </a:lnTo>
                  <a:lnTo>
                    <a:pt x="221284" y="941031"/>
                  </a:lnTo>
                  <a:lnTo>
                    <a:pt x="221703" y="941184"/>
                  </a:lnTo>
                  <a:lnTo>
                    <a:pt x="239445" y="941184"/>
                  </a:lnTo>
                  <a:lnTo>
                    <a:pt x="240309" y="940866"/>
                  </a:lnTo>
                  <a:lnTo>
                    <a:pt x="247053" y="930948"/>
                  </a:lnTo>
                  <a:lnTo>
                    <a:pt x="252196" y="915504"/>
                  </a:lnTo>
                  <a:lnTo>
                    <a:pt x="256984" y="895337"/>
                  </a:lnTo>
                  <a:lnTo>
                    <a:pt x="265620" y="859967"/>
                  </a:lnTo>
                  <a:lnTo>
                    <a:pt x="279133" y="820229"/>
                  </a:lnTo>
                  <a:lnTo>
                    <a:pt x="300532" y="780097"/>
                  </a:lnTo>
                  <a:lnTo>
                    <a:pt x="332816" y="743483"/>
                  </a:lnTo>
                  <a:lnTo>
                    <a:pt x="365137" y="720813"/>
                  </a:lnTo>
                  <a:lnTo>
                    <a:pt x="395020" y="705612"/>
                  </a:lnTo>
                  <a:lnTo>
                    <a:pt x="410070" y="698220"/>
                  </a:lnTo>
                  <a:lnTo>
                    <a:pt x="422148" y="690651"/>
                  </a:lnTo>
                  <a:lnTo>
                    <a:pt x="429971" y="681964"/>
                  </a:lnTo>
                  <a:lnTo>
                    <a:pt x="432269" y="671169"/>
                  </a:lnTo>
                  <a:close/>
                </a:path>
                <a:path w="875030" h="941705">
                  <a:moveTo>
                    <a:pt x="874585" y="302577"/>
                  </a:moveTo>
                  <a:lnTo>
                    <a:pt x="869899" y="290080"/>
                  </a:lnTo>
                  <a:lnTo>
                    <a:pt x="858786" y="281178"/>
                  </a:lnTo>
                  <a:lnTo>
                    <a:pt x="842352" y="274345"/>
                  </a:lnTo>
                  <a:lnTo>
                    <a:pt x="798080" y="261061"/>
                  </a:lnTo>
                  <a:lnTo>
                    <a:pt x="771791" y="251498"/>
                  </a:lnTo>
                  <a:lnTo>
                    <a:pt x="716724" y="219570"/>
                  </a:lnTo>
                  <a:lnTo>
                    <a:pt x="678395" y="179666"/>
                  </a:lnTo>
                  <a:lnTo>
                    <a:pt x="651865" y="135267"/>
                  </a:lnTo>
                  <a:lnTo>
                    <a:pt x="634047" y="90919"/>
                  </a:lnTo>
                  <a:lnTo>
                    <a:pt x="621931" y="51193"/>
                  </a:lnTo>
                  <a:lnTo>
                    <a:pt x="615340" y="29133"/>
                  </a:lnTo>
                  <a:lnTo>
                    <a:pt x="608863" y="12725"/>
                  </a:lnTo>
                  <a:lnTo>
                    <a:pt x="601218" y="2755"/>
                  </a:lnTo>
                  <a:lnTo>
                    <a:pt x="591108" y="0"/>
                  </a:lnTo>
                  <a:lnTo>
                    <a:pt x="581710" y="4495"/>
                  </a:lnTo>
                  <a:lnTo>
                    <a:pt x="576097" y="15455"/>
                  </a:lnTo>
                  <a:lnTo>
                    <a:pt x="575983" y="16052"/>
                  </a:lnTo>
                  <a:lnTo>
                    <a:pt x="572858" y="32372"/>
                  </a:lnTo>
                  <a:lnTo>
                    <a:pt x="570407" y="56146"/>
                  </a:lnTo>
                  <a:lnTo>
                    <a:pt x="566470" y="92278"/>
                  </a:lnTo>
                  <a:lnTo>
                    <a:pt x="558114" y="134112"/>
                  </a:lnTo>
                  <a:lnTo>
                    <a:pt x="541997" y="175856"/>
                  </a:lnTo>
                  <a:lnTo>
                    <a:pt x="514654" y="213118"/>
                  </a:lnTo>
                  <a:lnTo>
                    <a:pt x="480275" y="238099"/>
                  </a:lnTo>
                  <a:lnTo>
                    <a:pt x="442468" y="252933"/>
                  </a:lnTo>
                  <a:lnTo>
                    <a:pt x="404380" y="260819"/>
                  </a:lnTo>
                  <a:lnTo>
                    <a:pt x="346367" y="267474"/>
                  </a:lnTo>
                  <a:lnTo>
                    <a:pt x="328079" y="271246"/>
                  </a:lnTo>
                  <a:lnTo>
                    <a:pt x="315442" y="277787"/>
                  </a:lnTo>
                  <a:lnTo>
                    <a:pt x="309575" y="288645"/>
                  </a:lnTo>
                  <a:lnTo>
                    <a:pt x="311861" y="300799"/>
                  </a:lnTo>
                  <a:lnTo>
                    <a:pt x="322135" y="310883"/>
                  </a:lnTo>
                  <a:lnTo>
                    <a:pt x="339128" y="320179"/>
                  </a:lnTo>
                  <a:lnTo>
                    <a:pt x="394792" y="344525"/>
                  </a:lnTo>
                  <a:lnTo>
                    <a:pt x="431253" y="363461"/>
                  </a:lnTo>
                  <a:lnTo>
                    <a:pt x="468503" y="388772"/>
                  </a:lnTo>
                  <a:lnTo>
                    <a:pt x="504101" y="422414"/>
                  </a:lnTo>
                  <a:lnTo>
                    <a:pt x="536994" y="468871"/>
                  </a:lnTo>
                  <a:lnTo>
                    <a:pt x="558800" y="516521"/>
                  </a:lnTo>
                  <a:lnTo>
                    <a:pt x="572592" y="561924"/>
                  </a:lnTo>
                  <a:lnTo>
                    <a:pt x="581444" y="601637"/>
                  </a:lnTo>
                  <a:lnTo>
                    <a:pt x="586778" y="626110"/>
                  </a:lnTo>
                  <a:lnTo>
                    <a:pt x="592505" y="644474"/>
                  </a:lnTo>
                  <a:lnTo>
                    <a:pt x="600113" y="656043"/>
                  </a:lnTo>
                  <a:lnTo>
                    <a:pt x="611136" y="660133"/>
                  </a:lnTo>
                  <a:lnTo>
                    <a:pt x="611327" y="660133"/>
                  </a:lnTo>
                  <a:lnTo>
                    <a:pt x="622731" y="655840"/>
                  </a:lnTo>
                  <a:lnTo>
                    <a:pt x="630885" y="643470"/>
                  </a:lnTo>
                  <a:lnTo>
                    <a:pt x="637298" y="623773"/>
                  </a:lnTo>
                  <a:lnTo>
                    <a:pt x="643496" y="597535"/>
                  </a:lnTo>
                  <a:lnTo>
                    <a:pt x="652284" y="560539"/>
                  </a:lnTo>
                  <a:lnTo>
                    <a:pt x="664705" y="519239"/>
                  </a:lnTo>
                  <a:lnTo>
                    <a:pt x="682802" y="476275"/>
                  </a:lnTo>
                  <a:lnTo>
                    <a:pt x="708660" y="434263"/>
                  </a:lnTo>
                  <a:lnTo>
                    <a:pt x="744308" y="395859"/>
                  </a:lnTo>
                  <a:lnTo>
                    <a:pt x="787247" y="365747"/>
                  </a:lnTo>
                  <a:lnTo>
                    <a:pt x="846582" y="335902"/>
                  </a:lnTo>
                  <a:lnTo>
                    <a:pt x="861987" y="326377"/>
                  </a:lnTo>
                  <a:lnTo>
                    <a:pt x="871766" y="315696"/>
                  </a:lnTo>
                  <a:lnTo>
                    <a:pt x="874585" y="302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75248" y="2588885"/>
            <a:ext cx="8093075" cy="180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990"/>
              </a:lnSpc>
              <a:spcBef>
                <a:spcPts val="100"/>
              </a:spcBef>
            </a:pPr>
            <a:r>
              <a:rPr dirty="0" sz="6400" spc="470" b="1">
                <a:latin typeface="Verdana"/>
                <a:cs typeface="Verdana"/>
              </a:rPr>
              <a:t>03</a:t>
            </a:r>
            <a:endParaRPr sz="6400">
              <a:latin typeface="Verdana"/>
              <a:cs typeface="Verdana"/>
            </a:endParaRPr>
          </a:p>
          <a:p>
            <a:pPr marL="12700">
              <a:lnSpc>
                <a:spcPts val="6990"/>
              </a:lnSpc>
            </a:pPr>
            <a:r>
              <a:rPr dirty="0" sz="6400" spc="190" b="1">
                <a:latin typeface="Verdana"/>
                <a:cs typeface="Verdana"/>
              </a:rPr>
              <a:t>A</a:t>
            </a:r>
            <a:r>
              <a:rPr dirty="0" sz="6400" spc="425" b="1">
                <a:latin typeface="Verdana"/>
                <a:cs typeface="Verdana"/>
              </a:rPr>
              <a:t>R</a:t>
            </a:r>
            <a:r>
              <a:rPr dirty="0" sz="6400" spc="-229" b="1">
                <a:latin typeface="Verdana"/>
                <a:cs typeface="Verdana"/>
              </a:rPr>
              <a:t>T</a:t>
            </a:r>
            <a:r>
              <a:rPr dirty="0" sz="6400" spc="135" b="1">
                <a:latin typeface="Verdana"/>
                <a:cs typeface="Verdana"/>
              </a:rPr>
              <a:t>E</a:t>
            </a:r>
            <a:r>
              <a:rPr dirty="0" sz="6400" spc="270" b="1">
                <a:latin typeface="Verdana"/>
                <a:cs typeface="Verdana"/>
              </a:rPr>
              <a:t>F</a:t>
            </a:r>
            <a:r>
              <a:rPr dirty="0" sz="6400" spc="190" b="1">
                <a:latin typeface="Verdana"/>
                <a:cs typeface="Verdana"/>
              </a:rPr>
              <a:t>A</a:t>
            </a:r>
            <a:r>
              <a:rPr dirty="0" sz="6400" spc="215" b="1">
                <a:latin typeface="Verdana"/>
                <a:cs typeface="Verdana"/>
              </a:rPr>
              <a:t>K</a:t>
            </a:r>
            <a:r>
              <a:rPr dirty="0" sz="6400" spc="-655" b="1">
                <a:latin typeface="Verdana"/>
                <a:cs typeface="Verdana"/>
              </a:rPr>
              <a:t> </a:t>
            </a:r>
            <a:r>
              <a:rPr dirty="0" sz="6400" spc="655" b="1">
                <a:latin typeface="Verdana"/>
                <a:cs typeface="Verdana"/>
              </a:rPr>
              <a:t>S</a:t>
            </a:r>
            <a:r>
              <a:rPr dirty="0" sz="6400" spc="459" b="1">
                <a:latin typeface="Verdana"/>
                <a:cs typeface="Verdana"/>
              </a:rPr>
              <a:t>C</a:t>
            </a:r>
            <a:r>
              <a:rPr dirty="0" sz="6400" spc="425" b="1">
                <a:latin typeface="Verdana"/>
                <a:cs typeface="Verdana"/>
              </a:rPr>
              <a:t>R</a:t>
            </a:r>
            <a:r>
              <a:rPr dirty="0" sz="6400" spc="-175" b="1">
                <a:latin typeface="Verdana"/>
                <a:cs typeface="Verdana"/>
              </a:rPr>
              <a:t>U</a:t>
            </a:r>
            <a:r>
              <a:rPr dirty="0" sz="6400" spc="1125" b="1">
                <a:latin typeface="Verdana"/>
                <a:cs typeface="Verdana"/>
              </a:rPr>
              <a:t>M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8707" y="4552111"/>
            <a:ext cx="10584180" cy="3213735"/>
          </a:xfrm>
          <a:custGeom>
            <a:avLst/>
            <a:gdLst/>
            <a:ahLst/>
            <a:cxnLst/>
            <a:rect l="l" t="t" r="r" b="b"/>
            <a:pathLst>
              <a:path w="10584179" h="3213734">
                <a:moveTo>
                  <a:pt x="8687105" y="421525"/>
                </a:moveTo>
                <a:lnTo>
                  <a:pt x="8681339" y="382905"/>
                </a:lnTo>
                <a:lnTo>
                  <a:pt x="8669985" y="337731"/>
                </a:lnTo>
                <a:lnTo>
                  <a:pt x="8654326" y="293992"/>
                </a:lnTo>
                <a:lnTo>
                  <a:pt x="8634463" y="251980"/>
                </a:lnTo>
                <a:lnTo>
                  <a:pt x="8610562" y="212026"/>
                </a:lnTo>
                <a:lnTo>
                  <a:pt x="8582723" y="174421"/>
                </a:lnTo>
                <a:lnTo>
                  <a:pt x="8551088" y="139484"/>
                </a:lnTo>
                <a:lnTo>
                  <a:pt x="8516150" y="107848"/>
                </a:lnTo>
                <a:lnTo>
                  <a:pt x="8478545" y="80010"/>
                </a:lnTo>
                <a:lnTo>
                  <a:pt x="8438591" y="56095"/>
                </a:lnTo>
                <a:lnTo>
                  <a:pt x="8396579" y="36245"/>
                </a:lnTo>
                <a:lnTo>
                  <a:pt x="8352828" y="20586"/>
                </a:lnTo>
                <a:lnTo>
                  <a:pt x="8307667" y="9232"/>
                </a:lnTo>
                <a:lnTo>
                  <a:pt x="8261401" y="2324"/>
                </a:lnTo>
                <a:lnTo>
                  <a:pt x="8214322" y="0"/>
                </a:lnTo>
                <a:lnTo>
                  <a:pt x="476250" y="0"/>
                </a:lnTo>
                <a:lnTo>
                  <a:pt x="429171" y="2324"/>
                </a:lnTo>
                <a:lnTo>
                  <a:pt x="382905" y="9232"/>
                </a:lnTo>
                <a:lnTo>
                  <a:pt x="337731" y="20586"/>
                </a:lnTo>
                <a:lnTo>
                  <a:pt x="293992" y="36245"/>
                </a:lnTo>
                <a:lnTo>
                  <a:pt x="251980" y="56095"/>
                </a:lnTo>
                <a:lnTo>
                  <a:pt x="212026" y="80010"/>
                </a:lnTo>
                <a:lnTo>
                  <a:pt x="174421" y="107848"/>
                </a:lnTo>
                <a:lnTo>
                  <a:pt x="139484" y="139484"/>
                </a:lnTo>
                <a:lnTo>
                  <a:pt x="107848" y="174421"/>
                </a:lnTo>
                <a:lnTo>
                  <a:pt x="80010" y="212026"/>
                </a:lnTo>
                <a:lnTo>
                  <a:pt x="56095" y="251980"/>
                </a:lnTo>
                <a:lnTo>
                  <a:pt x="36245" y="293992"/>
                </a:lnTo>
                <a:lnTo>
                  <a:pt x="20586" y="337731"/>
                </a:lnTo>
                <a:lnTo>
                  <a:pt x="9232" y="382905"/>
                </a:lnTo>
                <a:lnTo>
                  <a:pt x="2324" y="429171"/>
                </a:lnTo>
                <a:lnTo>
                  <a:pt x="0" y="476250"/>
                </a:lnTo>
                <a:lnTo>
                  <a:pt x="0" y="1547317"/>
                </a:lnTo>
                <a:lnTo>
                  <a:pt x="2324" y="1594383"/>
                </a:lnTo>
                <a:lnTo>
                  <a:pt x="9232" y="1640662"/>
                </a:lnTo>
                <a:lnTo>
                  <a:pt x="20586" y="1685823"/>
                </a:lnTo>
                <a:lnTo>
                  <a:pt x="36245" y="1729562"/>
                </a:lnTo>
                <a:lnTo>
                  <a:pt x="56095" y="1771573"/>
                </a:lnTo>
                <a:lnTo>
                  <a:pt x="80010" y="1811540"/>
                </a:lnTo>
                <a:lnTo>
                  <a:pt x="107848" y="1849145"/>
                </a:lnTo>
                <a:lnTo>
                  <a:pt x="139484" y="1884070"/>
                </a:lnTo>
                <a:lnTo>
                  <a:pt x="174421" y="1915706"/>
                </a:lnTo>
                <a:lnTo>
                  <a:pt x="212026" y="1943544"/>
                </a:lnTo>
                <a:lnTo>
                  <a:pt x="251980" y="1967458"/>
                </a:lnTo>
                <a:lnTo>
                  <a:pt x="293992" y="1987308"/>
                </a:lnTo>
                <a:lnTo>
                  <a:pt x="337731" y="2002980"/>
                </a:lnTo>
                <a:lnTo>
                  <a:pt x="382905" y="2014321"/>
                </a:lnTo>
                <a:lnTo>
                  <a:pt x="429171" y="2021230"/>
                </a:lnTo>
                <a:lnTo>
                  <a:pt x="476250" y="2023567"/>
                </a:lnTo>
                <a:lnTo>
                  <a:pt x="8214322" y="2023567"/>
                </a:lnTo>
                <a:lnTo>
                  <a:pt x="8261401" y="2021230"/>
                </a:lnTo>
                <a:lnTo>
                  <a:pt x="8307667" y="2014321"/>
                </a:lnTo>
                <a:lnTo>
                  <a:pt x="8352828" y="2002980"/>
                </a:lnTo>
                <a:lnTo>
                  <a:pt x="8396579" y="1987308"/>
                </a:lnTo>
                <a:lnTo>
                  <a:pt x="8438591" y="1967458"/>
                </a:lnTo>
                <a:lnTo>
                  <a:pt x="8478545" y="1943544"/>
                </a:lnTo>
                <a:lnTo>
                  <a:pt x="8516150" y="1915706"/>
                </a:lnTo>
                <a:lnTo>
                  <a:pt x="8551088" y="1884070"/>
                </a:lnTo>
                <a:lnTo>
                  <a:pt x="8582723" y="1849145"/>
                </a:lnTo>
                <a:lnTo>
                  <a:pt x="8610562" y="1811540"/>
                </a:lnTo>
                <a:lnTo>
                  <a:pt x="8634463" y="1771573"/>
                </a:lnTo>
                <a:lnTo>
                  <a:pt x="8654326" y="1729562"/>
                </a:lnTo>
                <a:lnTo>
                  <a:pt x="8669985" y="1685823"/>
                </a:lnTo>
                <a:lnTo>
                  <a:pt x="8681339" y="1640662"/>
                </a:lnTo>
                <a:lnTo>
                  <a:pt x="8687105" y="1602028"/>
                </a:lnTo>
                <a:lnTo>
                  <a:pt x="8687105" y="421525"/>
                </a:lnTo>
                <a:close/>
              </a:path>
              <a:path w="10584179" h="3213734">
                <a:moveTo>
                  <a:pt x="10164140" y="2576398"/>
                </a:moveTo>
                <a:lnTo>
                  <a:pt x="10128783" y="2543708"/>
                </a:lnTo>
                <a:lnTo>
                  <a:pt x="10115144" y="2537117"/>
                </a:lnTo>
                <a:lnTo>
                  <a:pt x="10100424" y="2529268"/>
                </a:lnTo>
                <a:lnTo>
                  <a:pt x="10039096" y="2473007"/>
                </a:lnTo>
                <a:lnTo>
                  <a:pt x="10018789" y="2434920"/>
                </a:lnTo>
                <a:lnTo>
                  <a:pt x="10005962" y="2397188"/>
                </a:lnTo>
                <a:lnTo>
                  <a:pt x="9993224" y="2344483"/>
                </a:lnTo>
                <a:lnTo>
                  <a:pt x="9988334" y="2329827"/>
                </a:lnTo>
                <a:lnTo>
                  <a:pt x="9981933" y="2320404"/>
                </a:lnTo>
                <a:lnTo>
                  <a:pt x="9980333" y="2319820"/>
                </a:lnTo>
                <a:lnTo>
                  <a:pt x="9965068" y="2319820"/>
                </a:lnTo>
                <a:lnTo>
                  <a:pt x="9949574" y="2360612"/>
                </a:lnTo>
                <a:lnTo>
                  <a:pt x="9943236" y="2389047"/>
                </a:lnTo>
                <a:lnTo>
                  <a:pt x="9917798" y="2455621"/>
                </a:lnTo>
                <a:lnTo>
                  <a:pt x="9894303" y="2488806"/>
                </a:lnTo>
                <a:lnTo>
                  <a:pt x="9842233" y="2530932"/>
                </a:lnTo>
                <a:lnTo>
                  <a:pt x="9775660" y="2562187"/>
                </a:lnTo>
                <a:lnTo>
                  <a:pt x="9763049" y="2569210"/>
                </a:lnTo>
                <a:lnTo>
                  <a:pt x="9755467" y="2576982"/>
                </a:lnTo>
                <a:lnTo>
                  <a:pt x="9753841" y="2586571"/>
                </a:lnTo>
                <a:lnTo>
                  <a:pt x="9758299" y="2595194"/>
                </a:lnTo>
                <a:lnTo>
                  <a:pt x="9767748" y="2600337"/>
                </a:lnTo>
                <a:lnTo>
                  <a:pt x="9781375" y="2603246"/>
                </a:lnTo>
                <a:lnTo>
                  <a:pt x="9823475" y="2608084"/>
                </a:lnTo>
                <a:lnTo>
                  <a:pt x="9850641" y="2613685"/>
                </a:lnTo>
                <a:lnTo>
                  <a:pt x="9901999" y="2641943"/>
                </a:lnTo>
                <a:lnTo>
                  <a:pt x="9932848" y="2698178"/>
                </a:lnTo>
                <a:lnTo>
                  <a:pt x="9941573" y="2753499"/>
                </a:lnTo>
                <a:lnTo>
                  <a:pt x="9943414" y="2771203"/>
                </a:lnTo>
                <a:lnTo>
                  <a:pt x="9944875" y="2778506"/>
                </a:lnTo>
                <a:lnTo>
                  <a:pt x="9945954" y="2783903"/>
                </a:lnTo>
                <a:lnTo>
                  <a:pt x="9950488" y="2792323"/>
                </a:lnTo>
                <a:lnTo>
                  <a:pt x="9958121" y="2795867"/>
                </a:lnTo>
                <a:lnTo>
                  <a:pt x="9966287" y="2793822"/>
                </a:lnTo>
                <a:lnTo>
                  <a:pt x="9972307" y="2786405"/>
                </a:lnTo>
                <a:lnTo>
                  <a:pt x="9977260" y="2774175"/>
                </a:lnTo>
                <a:lnTo>
                  <a:pt x="9982187" y="2757716"/>
                </a:lnTo>
                <a:lnTo>
                  <a:pt x="9990861" y="2729293"/>
                </a:lnTo>
                <a:lnTo>
                  <a:pt x="10022522" y="2665869"/>
                </a:lnTo>
                <a:lnTo>
                  <a:pt x="10049827" y="2637409"/>
                </a:lnTo>
                <a:lnTo>
                  <a:pt x="10089109" y="2614663"/>
                </a:lnTo>
                <a:lnTo>
                  <a:pt x="10139769" y="2598255"/>
                </a:lnTo>
                <a:lnTo>
                  <a:pt x="10152024" y="2593086"/>
                </a:lnTo>
                <a:lnTo>
                  <a:pt x="10160495" y="2586164"/>
                </a:lnTo>
                <a:lnTo>
                  <a:pt x="10164140" y="2576398"/>
                </a:lnTo>
                <a:close/>
              </a:path>
              <a:path w="10584179" h="3213734">
                <a:moveTo>
                  <a:pt x="10583964" y="2926257"/>
                </a:moveTo>
                <a:lnTo>
                  <a:pt x="10581297" y="2913811"/>
                </a:lnTo>
                <a:lnTo>
                  <a:pt x="10572013" y="2903664"/>
                </a:lnTo>
                <a:lnTo>
                  <a:pt x="10557396" y="2894622"/>
                </a:lnTo>
                <a:lnTo>
                  <a:pt x="10520604" y="2876715"/>
                </a:lnTo>
                <a:lnTo>
                  <a:pt x="10501071" y="2866301"/>
                </a:lnTo>
                <a:lnTo>
                  <a:pt x="10460317" y="2837713"/>
                </a:lnTo>
                <a:lnTo>
                  <a:pt x="10419550" y="2791510"/>
                </a:lnTo>
                <a:lnTo>
                  <a:pt x="10392550" y="2740952"/>
                </a:lnTo>
                <a:lnTo>
                  <a:pt x="10375519" y="2690914"/>
                </a:lnTo>
                <a:lnTo>
                  <a:pt x="10364635" y="2646286"/>
                </a:lnTo>
                <a:lnTo>
                  <a:pt x="10358742" y="2621381"/>
                </a:lnTo>
                <a:lnTo>
                  <a:pt x="10352659" y="2602687"/>
                </a:lnTo>
                <a:lnTo>
                  <a:pt x="10344925" y="2590939"/>
                </a:lnTo>
                <a:lnTo>
                  <a:pt x="10334092" y="2586863"/>
                </a:lnTo>
                <a:lnTo>
                  <a:pt x="10333914" y="2586875"/>
                </a:lnTo>
                <a:lnTo>
                  <a:pt x="10323449" y="2590749"/>
                </a:lnTo>
                <a:lnTo>
                  <a:pt x="10316223" y="2601734"/>
                </a:lnTo>
                <a:lnTo>
                  <a:pt x="10310787" y="2619171"/>
                </a:lnTo>
                <a:lnTo>
                  <a:pt x="10305732" y="2642387"/>
                </a:lnTo>
                <a:lnTo>
                  <a:pt x="10297338" y="2680081"/>
                </a:lnTo>
                <a:lnTo>
                  <a:pt x="10284244" y="2723184"/>
                </a:lnTo>
                <a:lnTo>
                  <a:pt x="10263543" y="2768409"/>
                </a:lnTo>
                <a:lnTo>
                  <a:pt x="10232314" y="2812504"/>
                </a:lnTo>
                <a:lnTo>
                  <a:pt x="10198532" y="2844444"/>
                </a:lnTo>
                <a:lnTo>
                  <a:pt x="10163175" y="2868460"/>
                </a:lnTo>
                <a:lnTo>
                  <a:pt x="10128567" y="2886430"/>
                </a:lnTo>
                <a:lnTo>
                  <a:pt x="10075735" y="2909544"/>
                </a:lnTo>
                <a:lnTo>
                  <a:pt x="10059606" y="2918371"/>
                </a:lnTo>
                <a:lnTo>
                  <a:pt x="10049853" y="2927947"/>
                </a:lnTo>
                <a:lnTo>
                  <a:pt x="10047681" y="2939478"/>
                </a:lnTo>
                <a:lnTo>
                  <a:pt x="10053256" y="2949778"/>
                </a:lnTo>
                <a:lnTo>
                  <a:pt x="10065245" y="2955988"/>
                </a:lnTo>
                <a:lnTo>
                  <a:pt x="10082593" y="2959570"/>
                </a:lnTo>
                <a:lnTo>
                  <a:pt x="10137673" y="2965894"/>
                </a:lnTo>
                <a:lnTo>
                  <a:pt x="10173818" y="2973374"/>
                </a:lnTo>
                <a:lnTo>
                  <a:pt x="10209708" y="2987459"/>
                </a:lnTo>
                <a:lnTo>
                  <a:pt x="10242334" y="3011157"/>
                </a:lnTo>
                <a:lnTo>
                  <a:pt x="10268293" y="3046539"/>
                </a:lnTo>
                <a:lnTo>
                  <a:pt x="10283584" y="3086150"/>
                </a:lnTo>
                <a:lnTo>
                  <a:pt x="10291521" y="3125863"/>
                </a:lnTo>
                <a:lnTo>
                  <a:pt x="10297579" y="3182721"/>
                </a:lnTo>
                <a:lnTo>
                  <a:pt x="10300551" y="3198215"/>
                </a:lnTo>
                <a:lnTo>
                  <a:pt x="10300652" y="3198774"/>
                </a:lnTo>
                <a:lnTo>
                  <a:pt x="10305986" y="3209188"/>
                </a:lnTo>
                <a:lnTo>
                  <a:pt x="10314902" y="3213455"/>
                </a:lnTo>
                <a:lnTo>
                  <a:pt x="10324503" y="3210839"/>
                </a:lnTo>
                <a:lnTo>
                  <a:pt x="10331755" y="3201365"/>
                </a:lnTo>
                <a:lnTo>
                  <a:pt x="10337902" y="3185807"/>
                </a:lnTo>
                <a:lnTo>
                  <a:pt x="10344150" y="3164865"/>
                </a:lnTo>
                <a:lnTo>
                  <a:pt x="10355669" y="3127159"/>
                </a:lnTo>
                <a:lnTo>
                  <a:pt x="10372573" y="3085058"/>
                </a:lnTo>
                <a:lnTo>
                  <a:pt x="10397757" y="3042907"/>
                </a:lnTo>
                <a:lnTo>
                  <a:pt x="10434142" y="3005036"/>
                </a:lnTo>
                <a:lnTo>
                  <a:pt x="10486403" y="2974733"/>
                </a:lnTo>
                <a:lnTo>
                  <a:pt x="10553370" y="2953054"/>
                </a:lnTo>
                <a:lnTo>
                  <a:pt x="10568978" y="2946565"/>
                </a:lnTo>
                <a:lnTo>
                  <a:pt x="10579519" y="2938107"/>
                </a:lnTo>
                <a:lnTo>
                  <a:pt x="10583964" y="2926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2935" y="4679133"/>
            <a:ext cx="7922259" cy="12903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800" spc="-20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800" spc="2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17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800" spc="-20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800" spc="2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800" spc="17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800" spc="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800" spc="3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14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800" spc="-1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800" spc="14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2800" spc="3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-20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800" spc="3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800" spc="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28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800" spc="-135">
                <a:solidFill>
                  <a:srgbClr val="FFFFFF"/>
                </a:solidFill>
                <a:latin typeface="Lucida Sans Unicode"/>
                <a:cs typeface="Lucida Sans Unicode"/>
              </a:rPr>
              <a:t>k  </a:t>
            </a:r>
            <a:r>
              <a:rPr dirty="0" sz="2800" spc="165">
                <a:solidFill>
                  <a:srgbClr val="FFFFFF"/>
                </a:solidFill>
                <a:latin typeface="Lucida Sans Unicode"/>
                <a:cs typeface="Lucida Sans Unicode"/>
              </a:rPr>
              <a:t>membuat </a:t>
            </a:r>
            <a:r>
              <a:rPr dirty="0" sz="2800" spc="85">
                <a:solidFill>
                  <a:srgbClr val="FFFFFF"/>
                </a:solidFill>
                <a:latin typeface="Lucida Sans Unicode"/>
                <a:cs typeface="Lucida Sans Unicode"/>
              </a:rPr>
              <a:t>suatu </a:t>
            </a:r>
            <a:r>
              <a:rPr dirty="0" sz="2800" spc="80">
                <a:solidFill>
                  <a:srgbClr val="FFFFFF"/>
                </a:solidFill>
                <a:latin typeface="Lucida Sans Unicode"/>
                <a:cs typeface="Lucida Sans Unicode"/>
              </a:rPr>
              <a:t>pekerjaan </a:t>
            </a:r>
            <a:r>
              <a:rPr dirty="0" sz="2800" spc="95">
                <a:solidFill>
                  <a:srgbClr val="FFFFFF"/>
                </a:solidFill>
                <a:latin typeface="Lucida Sans Unicode"/>
                <a:cs typeface="Lucida Sans Unicode"/>
              </a:rPr>
              <a:t>menjadi </a:t>
            </a:r>
            <a:r>
              <a:rPr dirty="0" sz="2800" spc="20">
                <a:solidFill>
                  <a:srgbClr val="FFFFFF"/>
                </a:solidFill>
                <a:latin typeface="Lucida Sans Unicode"/>
                <a:cs typeface="Lucida Sans Unicode"/>
              </a:rPr>
              <a:t>lebih </a:t>
            </a:r>
            <a:r>
              <a:rPr dirty="0" sz="28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Lucida Sans Unicode"/>
                <a:cs typeface="Lucida Sans Unicode"/>
              </a:rPr>
              <a:t>transparan</a:t>
            </a:r>
            <a:r>
              <a:rPr dirty="0" sz="28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Lucida Sans Unicode"/>
                <a:cs typeface="Lucida Sans Unicode"/>
              </a:rPr>
              <a:t>dan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Lucida Sans Unicode"/>
                <a:cs typeface="Lucida Sans Unicode"/>
              </a:rPr>
              <a:t>bisa</a:t>
            </a:r>
            <a:r>
              <a:rPr dirty="0" sz="28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Lucida Sans Unicode"/>
                <a:cs typeface="Lucida Sans Unicode"/>
              </a:rPr>
              <a:t>dilihat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167" y="0"/>
            <a:ext cx="17022445" cy="10287000"/>
            <a:chOff x="535167" y="0"/>
            <a:chExt cx="1702244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544" y="2934688"/>
              <a:ext cx="2987588" cy="2135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167" y="1347634"/>
              <a:ext cx="3357147" cy="1842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7504" y="3655300"/>
              <a:ext cx="830580" cy="894080"/>
            </a:xfrm>
            <a:custGeom>
              <a:avLst/>
              <a:gdLst/>
              <a:ahLst/>
              <a:cxnLst/>
              <a:rect l="l" t="t" r="r" b="b"/>
              <a:pathLst>
                <a:path w="830579" h="894079">
                  <a:moveTo>
                    <a:pt x="410298" y="637057"/>
                  </a:moveTo>
                  <a:lnTo>
                    <a:pt x="406654" y="627291"/>
                  </a:lnTo>
                  <a:lnTo>
                    <a:pt x="398183" y="620369"/>
                  </a:lnTo>
                  <a:lnTo>
                    <a:pt x="385927" y="615200"/>
                  </a:lnTo>
                  <a:lnTo>
                    <a:pt x="354050" y="605612"/>
                  </a:lnTo>
                  <a:lnTo>
                    <a:pt x="335267" y="598792"/>
                  </a:lnTo>
                  <a:lnTo>
                    <a:pt x="295986" y="576046"/>
                  </a:lnTo>
                  <a:lnTo>
                    <a:pt x="268668" y="547585"/>
                  </a:lnTo>
                  <a:lnTo>
                    <a:pt x="237020" y="484162"/>
                  </a:lnTo>
                  <a:lnTo>
                    <a:pt x="223418" y="439280"/>
                  </a:lnTo>
                  <a:lnTo>
                    <a:pt x="218465" y="427050"/>
                  </a:lnTo>
                  <a:lnTo>
                    <a:pt x="212445" y="419633"/>
                  </a:lnTo>
                  <a:lnTo>
                    <a:pt x="204279" y="417588"/>
                  </a:lnTo>
                  <a:lnTo>
                    <a:pt x="196634" y="421132"/>
                  </a:lnTo>
                  <a:lnTo>
                    <a:pt x="192112" y="429564"/>
                  </a:lnTo>
                  <a:lnTo>
                    <a:pt x="191033" y="434949"/>
                  </a:lnTo>
                  <a:lnTo>
                    <a:pt x="189572" y="442252"/>
                  </a:lnTo>
                  <a:lnTo>
                    <a:pt x="187718" y="459955"/>
                  </a:lnTo>
                  <a:lnTo>
                    <a:pt x="184950" y="485419"/>
                  </a:lnTo>
                  <a:lnTo>
                    <a:pt x="167563" y="545020"/>
                  </a:lnTo>
                  <a:lnTo>
                    <a:pt x="123672" y="589254"/>
                  </a:lnTo>
                  <a:lnTo>
                    <a:pt x="69634" y="605370"/>
                  </a:lnTo>
                  <a:lnTo>
                    <a:pt x="27533" y="610209"/>
                  </a:lnTo>
                  <a:lnTo>
                    <a:pt x="13906" y="613117"/>
                  </a:lnTo>
                  <a:lnTo>
                    <a:pt x="4457" y="618261"/>
                  </a:lnTo>
                  <a:lnTo>
                    <a:pt x="0" y="626884"/>
                  </a:lnTo>
                  <a:lnTo>
                    <a:pt x="1612" y="636473"/>
                  </a:lnTo>
                  <a:lnTo>
                    <a:pt x="9207" y="644245"/>
                  </a:lnTo>
                  <a:lnTo>
                    <a:pt x="21818" y="651268"/>
                  </a:lnTo>
                  <a:lnTo>
                    <a:pt x="62293" y="668985"/>
                  </a:lnTo>
                  <a:lnTo>
                    <a:pt x="88379" y="682523"/>
                  </a:lnTo>
                  <a:lnTo>
                    <a:pt x="140462" y="724649"/>
                  </a:lnTo>
                  <a:lnTo>
                    <a:pt x="163944" y="757834"/>
                  </a:lnTo>
                  <a:lnTo>
                    <a:pt x="189395" y="824407"/>
                  </a:lnTo>
                  <a:lnTo>
                    <a:pt x="199631" y="870661"/>
                  </a:lnTo>
                  <a:lnTo>
                    <a:pt x="202984" y="881151"/>
                  </a:lnTo>
                  <a:lnTo>
                    <a:pt x="204012" y="884364"/>
                  </a:lnTo>
                  <a:lnTo>
                    <a:pt x="210032" y="893203"/>
                  </a:lnTo>
                  <a:lnTo>
                    <a:pt x="211226" y="893635"/>
                  </a:lnTo>
                  <a:lnTo>
                    <a:pt x="226491" y="893635"/>
                  </a:lnTo>
                  <a:lnTo>
                    <a:pt x="228092" y="893051"/>
                  </a:lnTo>
                  <a:lnTo>
                    <a:pt x="234492" y="883627"/>
                  </a:lnTo>
                  <a:lnTo>
                    <a:pt x="239382" y="868972"/>
                  </a:lnTo>
                  <a:lnTo>
                    <a:pt x="243928" y="849833"/>
                  </a:lnTo>
                  <a:lnTo>
                    <a:pt x="252107" y="816267"/>
                  </a:lnTo>
                  <a:lnTo>
                    <a:pt x="264947" y="778535"/>
                  </a:lnTo>
                  <a:lnTo>
                    <a:pt x="285254" y="740448"/>
                  </a:lnTo>
                  <a:lnTo>
                    <a:pt x="315899" y="705688"/>
                  </a:lnTo>
                  <a:lnTo>
                    <a:pt x="361302" y="676338"/>
                  </a:lnTo>
                  <a:lnTo>
                    <a:pt x="374942" y="669747"/>
                  </a:lnTo>
                  <a:lnTo>
                    <a:pt x="389229" y="662736"/>
                  </a:lnTo>
                  <a:lnTo>
                    <a:pt x="400685" y="655548"/>
                  </a:lnTo>
                  <a:lnTo>
                    <a:pt x="408114" y="647306"/>
                  </a:lnTo>
                  <a:lnTo>
                    <a:pt x="410298" y="637057"/>
                  </a:lnTo>
                  <a:close/>
                </a:path>
                <a:path w="830579" h="894079">
                  <a:moveTo>
                    <a:pt x="830122" y="287197"/>
                  </a:moveTo>
                  <a:lnTo>
                    <a:pt x="825677" y="275348"/>
                  </a:lnTo>
                  <a:lnTo>
                    <a:pt x="815124" y="266890"/>
                  </a:lnTo>
                  <a:lnTo>
                    <a:pt x="799528" y="260413"/>
                  </a:lnTo>
                  <a:lnTo>
                    <a:pt x="757504" y="247789"/>
                  </a:lnTo>
                  <a:lnTo>
                    <a:pt x="732561" y="238721"/>
                  </a:lnTo>
                  <a:lnTo>
                    <a:pt x="680300" y="208419"/>
                  </a:lnTo>
                  <a:lnTo>
                    <a:pt x="643915" y="170548"/>
                  </a:lnTo>
                  <a:lnTo>
                    <a:pt x="618718" y="128397"/>
                  </a:lnTo>
                  <a:lnTo>
                    <a:pt x="601814" y="86296"/>
                  </a:lnTo>
                  <a:lnTo>
                    <a:pt x="590308" y="48590"/>
                  </a:lnTo>
                  <a:lnTo>
                    <a:pt x="584060" y="27660"/>
                  </a:lnTo>
                  <a:lnTo>
                    <a:pt x="577913" y="12090"/>
                  </a:lnTo>
                  <a:lnTo>
                    <a:pt x="570649" y="2628"/>
                  </a:lnTo>
                  <a:lnTo>
                    <a:pt x="561060" y="0"/>
                  </a:lnTo>
                  <a:lnTo>
                    <a:pt x="552145" y="4267"/>
                  </a:lnTo>
                  <a:lnTo>
                    <a:pt x="546811" y="14681"/>
                  </a:lnTo>
                  <a:lnTo>
                    <a:pt x="546709" y="15240"/>
                  </a:lnTo>
                  <a:lnTo>
                    <a:pt x="543737" y="30734"/>
                  </a:lnTo>
                  <a:lnTo>
                    <a:pt x="537679" y="87591"/>
                  </a:lnTo>
                  <a:lnTo>
                    <a:pt x="529742" y="127304"/>
                  </a:lnTo>
                  <a:lnTo>
                    <a:pt x="514451" y="166928"/>
                  </a:lnTo>
                  <a:lnTo>
                    <a:pt x="488492" y="202298"/>
                  </a:lnTo>
                  <a:lnTo>
                    <a:pt x="455853" y="225996"/>
                  </a:lnTo>
                  <a:lnTo>
                    <a:pt x="419976" y="240080"/>
                  </a:lnTo>
                  <a:lnTo>
                    <a:pt x="328752" y="253885"/>
                  </a:lnTo>
                  <a:lnTo>
                    <a:pt x="311404" y="257467"/>
                  </a:lnTo>
                  <a:lnTo>
                    <a:pt x="299415" y="263677"/>
                  </a:lnTo>
                  <a:lnTo>
                    <a:pt x="293839" y="273977"/>
                  </a:lnTo>
                  <a:lnTo>
                    <a:pt x="296011" y="285521"/>
                  </a:lnTo>
                  <a:lnTo>
                    <a:pt x="305752" y="295084"/>
                  </a:lnTo>
                  <a:lnTo>
                    <a:pt x="321881" y="303911"/>
                  </a:lnTo>
                  <a:lnTo>
                    <a:pt x="374726" y="327025"/>
                  </a:lnTo>
                  <a:lnTo>
                    <a:pt x="409333" y="344995"/>
                  </a:lnTo>
                  <a:lnTo>
                    <a:pt x="444690" y="369011"/>
                  </a:lnTo>
                  <a:lnTo>
                    <a:pt x="478472" y="400951"/>
                  </a:lnTo>
                  <a:lnTo>
                    <a:pt x="509689" y="445046"/>
                  </a:lnTo>
                  <a:lnTo>
                    <a:pt x="530390" y="490270"/>
                  </a:lnTo>
                  <a:lnTo>
                    <a:pt x="543483" y="533374"/>
                  </a:lnTo>
                  <a:lnTo>
                    <a:pt x="551891" y="571068"/>
                  </a:lnTo>
                  <a:lnTo>
                    <a:pt x="556945" y="594283"/>
                  </a:lnTo>
                  <a:lnTo>
                    <a:pt x="562381" y="611720"/>
                  </a:lnTo>
                  <a:lnTo>
                    <a:pt x="569607" y="622706"/>
                  </a:lnTo>
                  <a:lnTo>
                    <a:pt x="580072" y="626579"/>
                  </a:lnTo>
                  <a:lnTo>
                    <a:pt x="580250" y="626592"/>
                  </a:lnTo>
                  <a:lnTo>
                    <a:pt x="591070" y="622515"/>
                  </a:lnTo>
                  <a:lnTo>
                    <a:pt x="598805" y="610768"/>
                  </a:lnTo>
                  <a:lnTo>
                    <a:pt x="604901" y="592074"/>
                  </a:lnTo>
                  <a:lnTo>
                    <a:pt x="610781" y="567169"/>
                  </a:lnTo>
                  <a:lnTo>
                    <a:pt x="621677" y="522541"/>
                  </a:lnTo>
                  <a:lnTo>
                    <a:pt x="638708" y="472503"/>
                  </a:lnTo>
                  <a:lnTo>
                    <a:pt x="665708" y="421944"/>
                  </a:lnTo>
                  <a:lnTo>
                    <a:pt x="706475" y="375742"/>
                  </a:lnTo>
                  <a:lnTo>
                    <a:pt x="747229" y="347154"/>
                  </a:lnTo>
                  <a:lnTo>
                    <a:pt x="803554" y="318833"/>
                  </a:lnTo>
                  <a:lnTo>
                    <a:pt x="818172" y="309791"/>
                  </a:lnTo>
                  <a:lnTo>
                    <a:pt x="827443" y="299643"/>
                  </a:lnTo>
                  <a:lnTo>
                    <a:pt x="830122" y="287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67335" y="0"/>
              <a:ext cx="1715135" cy="2108200"/>
            </a:xfrm>
            <a:custGeom>
              <a:avLst/>
              <a:gdLst/>
              <a:ahLst/>
              <a:cxnLst/>
              <a:rect l="l" t="t" r="r" b="b"/>
              <a:pathLst>
                <a:path w="1715134" h="2108200">
                  <a:moveTo>
                    <a:pt x="1609129" y="711053"/>
                  </a:moveTo>
                  <a:lnTo>
                    <a:pt x="1628245" y="746508"/>
                  </a:lnTo>
                  <a:lnTo>
                    <a:pt x="1645820" y="782473"/>
                  </a:lnTo>
                  <a:lnTo>
                    <a:pt x="1661717" y="819000"/>
                  </a:lnTo>
                  <a:lnTo>
                    <a:pt x="1675799" y="856139"/>
                  </a:lnTo>
                  <a:lnTo>
                    <a:pt x="1687931" y="893941"/>
                  </a:lnTo>
                  <a:lnTo>
                    <a:pt x="1697976" y="932457"/>
                  </a:lnTo>
                  <a:lnTo>
                    <a:pt x="1705799" y="971737"/>
                  </a:lnTo>
                  <a:lnTo>
                    <a:pt x="1711262" y="1011833"/>
                  </a:lnTo>
                  <a:lnTo>
                    <a:pt x="1714230" y="1052796"/>
                  </a:lnTo>
                  <a:lnTo>
                    <a:pt x="1714566" y="1094675"/>
                  </a:lnTo>
                  <a:lnTo>
                    <a:pt x="1712135" y="1137523"/>
                  </a:lnTo>
                  <a:lnTo>
                    <a:pt x="1706800" y="1181389"/>
                  </a:lnTo>
                  <a:lnTo>
                    <a:pt x="1698425" y="1226326"/>
                  </a:lnTo>
                  <a:lnTo>
                    <a:pt x="1686874" y="1272383"/>
                  </a:lnTo>
                  <a:lnTo>
                    <a:pt x="1672011" y="1319611"/>
                  </a:lnTo>
                  <a:lnTo>
                    <a:pt x="1656684" y="1360258"/>
                  </a:lnTo>
                  <a:lnTo>
                    <a:pt x="1639163" y="1400182"/>
                  </a:lnTo>
                  <a:lnTo>
                    <a:pt x="1619539" y="1439351"/>
                  </a:lnTo>
                  <a:lnTo>
                    <a:pt x="1597905" y="1477734"/>
                  </a:lnTo>
                  <a:lnTo>
                    <a:pt x="1574352" y="1515299"/>
                  </a:lnTo>
                  <a:lnTo>
                    <a:pt x="1548973" y="1552015"/>
                  </a:lnTo>
                  <a:lnTo>
                    <a:pt x="1521859" y="1587850"/>
                  </a:lnTo>
                  <a:lnTo>
                    <a:pt x="1493104" y="1622773"/>
                  </a:lnTo>
                  <a:lnTo>
                    <a:pt x="1462798" y="1656754"/>
                  </a:lnTo>
                  <a:lnTo>
                    <a:pt x="1431035" y="1689759"/>
                  </a:lnTo>
                  <a:lnTo>
                    <a:pt x="1397905" y="1721758"/>
                  </a:lnTo>
                  <a:lnTo>
                    <a:pt x="1363502" y="1752720"/>
                  </a:lnTo>
                  <a:lnTo>
                    <a:pt x="1327917" y="1782612"/>
                  </a:lnTo>
                  <a:lnTo>
                    <a:pt x="1291243" y="1811404"/>
                  </a:lnTo>
                  <a:lnTo>
                    <a:pt x="1253571" y="1839064"/>
                  </a:lnTo>
                  <a:lnTo>
                    <a:pt x="1214994" y="1865561"/>
                  </a:lnTo>
                  <a:lnTo>
                    <a:pt x="1175604" y="1890863"/>
                  </a:lnTo>
                  <a:lnTo>
                    <a:pt x="1135493" y="1914939"/>
                  </a:lnTo>
                  <a:lnTo>
                    <a:pt x="1094752" y="1937757"/>
                  </a:lnTo>
                  <a:lnTo>
                    <a:pt x="1053475" y="1959287"/>
                  </a:lnTo>
                  <a:lnTo>
                    <a:pt x="1011753" y="1979495"/>
                  </a:lnTo>
                  <a:lnTo>
                    <a:pt x="969677" y="1998352"/>
                  </a:lnTo>
                  <a:lnTo>
                    <a:pt x="927342" y="2015826"/>
                  </a:lnTo>
                  <a:lnTo>
                    <a:pt x="884837" y="2031884"/>
                  </a:lnTo>
                  <a:lnTo>
                    <a:pt x="842257" y="2046497"/>
                  </a:lnTo>
                  <a:lnTo>
                    <a:pt x="799692" y="2059632"/>
                  </a:lnTo>
                  <a:lnTo>
                    <a:pt x="757234" y="2071258"/>
                  </a:lnTo>
                  <a:lnTo>
                    <a:pt x="714977" y="2081344"/>
                  </a:lnTo>
                  <a:lnTo>
                    <a:pt x="673011" y="2089857"/>
                  </a:lnTo>
                  <a:lnTo>
                    <a:pt x="631430" y="2096768"/>
                  </a:lnTo>
                  <a:lnTo>
                    <a:pt x="590324" y="2102043"/>
                  </a:lnTo>
                  <a:lnTo>
                    <a:pt x="549787" y="2105653"/>
                  </a:lnTo>
                  <a:lnTo>
                    <a:pt x="509910" y="2107565"/>
                  </a:lnTo>
                  <a:lnTo>
                    <a:pt x="470786" y="2107748"/>
                  </a:lnTo>
                  <a:lnTo>
                    <a:pt x="432506" y="2106170"/>
                  </a:lnTo>
                  <a:lnTo>
                    <a:pt x="358848" y="2097608"/>
                  </a:lnTo>
                  <a:lnTo>
                    <a:pt x="289673" y="2081627"/>
                  </a:lnTo>
                  <a:lnTo>
                    <a:pt x="225718" y="2057976"/>
                  </a:lnTo>
                  <a:lnTo>
                    <a:pt x="167720" y="2026403"/>
                  </a:lnTo>
                  <a:lnTo>
                    <a:pt x="116416" y="1986658"/>
                  </a:lnTo>
                  <a:lnTo>
                    <a:pt x="72542" y="1938487"/>
                  </a:lnTo>
                  <a:lnTo>
                    <a:pt x="36835" y="1881641"/>
                  </a:lnTo>
                  <a:lnTo>
                    <a:pt x="20483" y="1845676"/>
                  </a:lnTo>
                  <a:lnTo>
                    <a:pt x="2295" y="1778966"/>
                  </a:lnTo>
                  <a:lnTo>
                    <a:pt x="0" y="1748054"/>
                  </a:lnTo>
                  <a:lnTo>
                    <a:pt x="1931" y="1718658"/>
                  </a:lnTo>
                  <a:lnTo>
                    <a:pt x="17555" y="1664076"/>
                  </a:lnTo>
                  <a:lnTo>
                    <a:pt x="47334" y="1614546"/>
                  </a:lnTo>
                  <a:lnTo>
                    <a:pt x="89431" y="1569393"/>
                  </a:lnTo>
                  <a:lnTo>
                    <a:pt x="142011" y="1527944"/>
                  </a:lnTo>
                  <a:lnTo>
                    <a:pt x="203241" y="1489524"/>
                  </a:lnTo>
                  <a:lnTo>
                    <a:pt x="271283" y="1453459"/>
                  </a:lnTo>
                  <a:lnTo>
                    <a:pt x="307286" y="1436099"/>
                  </a:lnTo>
                  <a:lnTo>
                    <a:pt x="344304" y="1419075"/>
                  </a:lnTo>
                  <a:lnTo>
                    <a:pt x="382108" y="1402302"/>
                  </a:lnTo>
                  <a:lnTo>
                    <a:pt x="420468" y="1385696"/>
                  </a:lnTo>
                  <a:lnTo>
                    <a:pt x="459155" y="1369173"/>
                  </a:lnTo>
                  <a:lnTo>
                    <a:pt x="497940" y="1352649"/>
                  </a:lnTo>
                  <a:lnTo>
                    <a:pt x="536593" y="1336040"/>
                  </a:lnTo>
                  <a:lnTo>
                    <a:pt x="574885" y="1319260"/>
                  </a:lnTo>
                  <a:lnTo>
                    <a:pt x="612586" y="1302226"/>
                  </a:lnTo>
                  <a:lnTo>
                    <a:pt x="649467" y="1284854"/>
                  </a:lnTo>
                  <a:lnTo>
                    <a:pt x="685299" y="1267059"/>
                  </a:lnTo>
                  <a:lnTo>
                    <a:pt x="719853" y="1248757"/>
                  </a:lnTo>
                  <a:lnTo>
                    <a:pt x="784205" y="1210295"/>
                  </a:lnTo>
                  <a:lnTo>
                    <a:pt x="840691" y="1168793"/>
                  </a:lnTo>
                  <a:lnTo>
                    <a:pt x="887474" y="1123576"/>
                  </a:lnTo>
                  <a:lnTo>
                    <a:pt x="922718" y="1073972"/>
                  </a:lnTo>
                  <a:lnTo>
                    <a:pt x="944590" y="1019305"/>
                  </a:lnTo>
                  <a:lnTo>
                    <a:pt x="951857" y="965234"/>
                  </a:lnTo>
                  <a:lnTo>
                    <a:pt x="950793" y="938539"/>
                  </a:lnTo>
                  <a:lnTo>
                    <a:pt x="940108" y="885587"/>
                  </a:lnTo>
                  <a:lnTo>
                    <a:pt x="919124" y="832896"/>
                  </a:lnTo>
                  <a:lnTo>
                    <a:pt x="459776" y="0"/>
                  </a:lnTo>
                  <a:lnTo>
                    <a:pt x="1095687" y="0"/>
                  </a:lnTo>
                  <a:lnTo>
                    <a:pt x="1134072" y="66758"/>
                  </a:lnTo>
                  <a:lnTo>
                    <a:pt x="1156610" y="102176"/>
                  </a:lnTo>
                  <a:lnTo>
                    <a:pt x="1180193" y="137139"/>
                  </a:lnTo>
                  <a:lnTo>
                    <a:pt x="1204686" y="171697"/>
                  </a:lnTo>
                  <a:lnTo>
                    <a:pt x="1229953" y="205901"/>
                  </a:lnTo>
                  <a:lnTo>
                    <a:pt x="1255856" y="239801"/>
                  </a:lnTo>
                  <a:lnTo>
                    <a:pt x="1309029" y="306896"/>
                  </a:lnTo>
                  <a:lnTo>
                    <a:pt x="1443577" y="472888"/>
                  </a:lnTo>
                  <a:lnTo>
                    <a:pt x="1469674" y="506194"/>
                  </a:lnTo>
                  <a:lnTo>
                    <a:pt x="1495183" y="539654"/>
                  </a:lnTo>
                  <a:lnTo>
                    <a:pt x="1519966" y="573320"/>
                  </a:lnTo>
                  <a:lnTo>
                    <a:pt x="1543889" y="607242"/>
                  </a:lnTo>
                  <a:lnTo>
                    <a:pt x="1566814" y="641471"/>
                  </a:lnTo>
                  <a:lnTo>
                    <a:pt x="1588606" y="676057"/>
                  </a:lnTo>
                  <a:lnTo>
                    <a:pt x="1609129" y="711053"/>
                  </a:lnTo>
                  <a:close/>
                </a:path>
                <a:path w="1715134" h="2108200">
                  <a:moveTo>
                    <a:pt x="459776" y="0"/>
                  </a:moveTo>
                  <a:lnTo>
                    <a:pt x="905187" y="806526"/>
                  </a:lnTo>
                  <a:lnTo>
                    <a:pt x="889177" y="780076"/>
                  </a:lnTo>
                  <a:lnTo>
                    <a:pt x="871261" y="753497"/>
                  </a:lnTo>
                  <a:lnTo>
                    <a:pt x="830376" y="699757"/>
                  </a:lnTo>
                  <a:lnTo>
                    <a:pt x="783869" y="644917"/>
                  </a:lnTo>
                  <a:lnTo>
                    <a:pt x="651772" y="500455"/>
                  </a:lnTo>
                  <a:lnTo>
                    <a:pt x="596107" y="438706"/>
                  </a:lnTo>
                  <a:lnTo>
                    <a:pt x="568338" y="406788"/>
                  </a:lnTo>
                  <a:lnTo>
                    <a:pt x="540833" y="374109"/>
                  </a:lnTo>
                  <a:lnTo>
                    <a:pt x="513759" y="340621"/>
                  </a:lnTo>
                  <a:lnTo>
                    <a:pt x="487284" y="306275"/>
                  </a:lnTo>
                  <a:lnTo>
                    <a:pt x="461522" y="270946"/>
                  </a:lnTo>
                  <a:lnTo>
                    <a:pt x="436796" y="234815"/>
                  </a:lnTo>
                  <a:lnTo>
                    <a:pt x="413118" y="197604"/>
                  </a:lnTo>
                  <a:lnTo>
                    <a:pt x="390706" y="159341"/>
                  </a:lnTo>
                  <a:lnTo>
                    <a:pt x="369728" y="119977"/>
                  </a:lnTo>
                  <a:lnTo>
                    <a:pt x="350350" y="79464"/>
                  </a:lnTo>
                  <a:lnTo>
                    <a:pt x="332719" y="37700"/>
                  </a:lnTo>
                  <a:lnTo>
                    <a:pt x="318962" y="0"/>
                  </a:lnTo>
                  <a:lnTo>
                    <a:pt x="459776" y="0"/>
                  </a:lnTo>
                  <a:close/>
                </a:path>
                <a:path w="1715134" h="2108200">
                  <a:moveTo>
                    <a:pt x="1095780" y="0"/>
                  </a:moveTo>
                  <a:lnTo>
                    <a:pt x="1112715" y="30833"/>
                  </a:lnTo>
                  <a:lnTo>
                    <a:pt x="1095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21090" y="1869"/>
              <a:ext cx="1797685" cy="2147570"/>
            </a:xfrm>
            <a:custGeom>
              <a:avLst/>
              <a:gdLst/>
              <a:ahLst/>
              <a:cxnLst/>
              <a:rect l="l" t="t" r="r" b="b"/>
              <a:pathLst>
                <a:path w="1797684" h="2147570">
                  <a:moveTo>
                    <a:pt x="1552144" y="494694"/>
                  </a:moveTo>
                  <a:lnTo>
                    <a:pt x="1771901" y="892618"/>
                  </a:lnTo>
                  <a:lnTo>
                    <a:pt x="1791819" y="981226"/>
                  </a:lnTo>
                  <a:lnTo>
                    <a:pt x="1788547" y="1080382"/>
                  </a:lnTo>
                  <a:lnTo>
                    <a:pt x="1797622" y="1123085"/>
                  </a:lnTo>
                  <a:lnTo>
                    <a:pt x="1784167" y="1177532"/>
                  </a:lnTo>
                  <a:lnTo>
                    <a:pt x="1781513" y="1225268"/>
                  </a:lnTo>
                  <a:lnTo>
                    <a:pt x="1767409" y="1278539"/>
                  </a:lnTo>
                  <a:lnTo>
                    <a:pt x="1752951" y="1331171"/>
                  </a:lnTo>
                  <a:lnTo>
                    <a:pt x="1734433" y="1376450"/>
                  </a:lnTo>
                  <a:lnTo>
                    <a:pt x="1714960" y="1420000"/>
                  </a:lnTo>
                  <a:lnTo>
                    <a:pt x="1694544" y="1461843"/>
                  </a:lnTo>
                  <a:lnTo>
                    <a:pt x="1673199" y="1502004"/>
                  </a:lnTo>
                  <a:lnTo>
                    <a:pt x="1639820" y="1546644"/>
                  </a:lnTo>
                  <a:lnTo>
                    <a:pt x="1616655" y="1583509"/>
                  </a:lnTo>
                  <a:lnTo>
                    <a:pt x="1581482" y="1624900"/>
                  </a:lnTo>
                  <a:lnTo>
                    <a:pt x="1556548" y="1658562"/>
                  </a:lnTo>
                  <a:lnTo>
                    <a:pt x="1519631" y="1696797"/>
                  </a:lnTo>
                  <a:lnTo>
                    <a:pt x="1481863" y="1733489"/>
                  </a:lnTo>
                  <a:lnTo>
                    <a:pt x="1454373" y="1762523"/>
                  </a:lnTo>
                  <a:lnTo>
                    <a:pt x="1414939" y="1796199"/>
                  </a:lnTo>
                  <a:lnTo>
                    <a:pt x="1374692" y="1828403"/>
                  </a:lnTo>
                  <a:lnTo>
                    <a:pt x="1333645" y="1859157"/>
                  </a:lnTo>
                  <a:lnTo>
                    <a:pt x="1291809" y="1888486"/>
                  </a:lnTo>
                  <a:lnTo>
                    <a:pt x="1249200" y="1916411"/>
                  </a:lnTo>
                  <a:lnTo>
                    <a:pt x="1205828" y="1942957"/>
                  </a:lnTo>
                  <a:lnTo>
                    <a:pt x="1161707" y="1968147"/>
                  </a:lnTo>
                  <a:lnTo>
                    <a:pt x="1127968" y="1985865"/>
                  </a:lnTo>
                  <a:lnTo>
                    <a:pt x="1082388" y="2008413"/>
                  </a:lnTo>
                  <a:lnTo>
                    <a:pt x="1036098" y="2029675"/>
                  </a:lnTo>
                  <a:lnTo>
                    <a:pt x="989111" y="2049674"/>
                  </a:lnTo>
                  <a:lnTo>
                    <a:pt x="941440" y="2068434"/>
                  </a:lnTo>
                  <a:lnTo>
                    <a:pt x="904214" y="2079838"/>
                  </a:lnTo>
                  <a:lnTo>
                    <a:pt x="855212" y="2096190"/>
                  </a:lnTo>
                  <a:lnTo>
                    <a:pt x="805565" y="2111372"/>
                  </a:lnTo>
                  <a:lnTo>
                    <a:pt x="766402" y="2119269"/>
                  </a:lnTo>
                  <a:lnTo>
                    <a:pt x="726619" y="2126043"/>
                  </a:lnTo>
                  <a:lnTo>
                    <a:pt x="675112" y="2137857"/>
                  </a:lnTo>
                  <a:lnTo>
                    <a:pt x="634128" y="2142457"/>
                  </a:lnTo>
                  <a:lnTo>
                    <a:pt x="592562" y="2146003"/>
                  </a:lnTo>
                  <a:lnTo>
                    <a:pt x="535112" y="2147056"/>
                  </a:lnTo>
                  <a:lnTo>
                    <a:pt x="476692" y="2146354"/>
                  </a:lnTo>
                  <a:lnTo>
                    <a:pt x="417345" y="2143972"/>
                  </a:lnTo>
                  <a:lnTo>
                    <a:pt x="368230" y="2133848"/>
                  </a:lnTo>
                  <a:lnTo>
                    <a:pt x="318272" y="2122198"/>
                  </a:lnTo>
                  <a:lnTo>
                    <a:pt x="278631" y="2102958"/>
                  </a:lnTo>
                  <a:lnTo>
                    <a:pt x="227114" y="2088485"/>
                  </a:lnTo>
                  <a:lnTo>
                    <a:pt x="197115" y="2060436"/>
                  </a:lnTo>
                  <a:lnTo>
                    <a:pt x="155326" y="2037306"/>
                  </a:lnTo>
                  <a:lnTo>
                    <a:pt x="92128" y="1975411"/>
                  </a:lnTo>
                  <a:lnTo>
                    <a:pt x="22658" y="1849619"/>
                  </a:lnTo>
                  <a:lnTo>
                    <a:pt x="10023" y="1800470"/>
                  </a:lnTo>
                  <a:lnTo>
                    <a:pt x="0" y="1756049"/>
                  </a:lnTo>
                  <a:lnTo>
                    <a:pt x="3753" y="1710305"/>
                  </a:lnTo>
                  <a:lnTo>
                    <a:pt x="15472" y="1678984"/>
                  </a:lnTo>
                  <a:lnTo>
                    <a:pt x="142953" y="1909820"/>
                  </a:lnTo>
                  <a:lnTo>
                    <a:pt x="178238" y="1947443"/>
                  </a:lnTo>
                  <a:lnTo>
                    <a:pt x="211693" y="1981751"/>
                  </a:lnTo>
                  <a:lnTo>
                    <a:pt x="254473" y="2006675"/>
                  </a:lnTo>
                  <a:lnTo>
                    <a:pt x="295500" y="2028423"/>
                  </a:lnTo>
                  <a:lnTo>
                    <a:pt x="334812" y="2047067"/>
                  </a:lnTo>
                  <a:lnTo>
                    <a:pt x="383565" y="2056535"/>
                  </a:lnTo>
                  <a:lnTo>
                    <a:pt x="430680" y="2063038"/>
                  </a:lnTo>
                  <a:lnTo>
                    <a:pt x="476196" y="2066645"/>
                  </a:lnTo>
                  <a:lnTo>
                    <a:pt x="509034" y="2073566"/>
                  </a:lnTo>
                  <a:lnTo>
                    <a:pt x="551468" y="2071591"/>
                  </a:lnTo>
                  <a:lnTo>
                    <a:pt x="592417" y="2066930"/>
                  </a:lnTo>
                  <a:lnTo>
                    <a:pt x="634029" y="2063467"/>
                  </a:lnTo>
                  <a:lnTo>
                    <a:pt x="675019" y="2058878"/>
                  </a:lnTo>
                  <a:lnTo>
                    <a:pt x="715371" y="2053136"/>
                  </a:lnTo>
                  <a:lnTo>
                    <a:pt x="766189" y="2040073"/>
                  </a:lnTo>
                  <a:lnTo>
                    <a:pt x="805223" y="2031943"/>
                  </a:lnTo>
                  <a:lnTo>
                    <a:pt x="854693" y="2016438"/>
                  </a:lnTo>
                  <a:lnTo>
                    <a:pt x="903465" y="1999671"/>
                  </a:lnTo>
                  <a:lnTo>
                    <a:pt x="940408" y="1987755"/>
                  </a:lnTo>
                  <a:lnTo>
                    <a:pt x="987742" y="1968384"/>
                  </a:lnTo>
                  <a:lnTo>
                    <a:pt x="1034334" y="1947669"/>
                  </a:lnTo>
                  <a:lnTo>
                    <a:pt x="1080170" y="1925584"/>
                  </a:lnTo>
                  <a:lnTo>
                    <a:pt x="1125233" y="1902102"/>
                  </a:lnTo>
                  <a:lnTo>
                    <a:pt x="1169510" y="1877196"/>
                  </a:lnTo>
                  <a:lnTo>
                    <a:pt x="1212986" y="1850837"/>
                  </a:lnTo>
                  <a:lnTo>
                    <a:pt x="1244527" y="1829140"/>
                  </a:lnTo>
                  <a:lnTo>
                    <a:pt x="1286355" y="1799798"/>
                  </a:lnTo>
                  <a:lnTo>
                    <a:pt x="1327336" y="1768923"/>
                  </a:lnTo>
                  <a:lnTo>
                    <a:pt x="1367455" y="1736487"/>
                  </a:lnTo>
                  <a:lnTo>
                    <a:pt x="1406698" y="1702465"/>
                  </a:lnTo>
                  <a:lnTo>
                    <a:pt x="1445049" y="1666829"/>
                  </a:lnTo>
                  <a:lnTo>
                    <a:pt x="1471377" y="1635691"/>
                  </a:lnTo>
                  <a:lnTo>
                    <a:pt x="1507901" y="1596745"/>
                  </a:lnTo>
                  <a:lnTo>
                    <a:pt x="1543488" y="1556104"/>
                  </a:lnTo>
                  <a:lnTo>
                    <a:pt x="1567007" y="1519879"/>
                  </a:lnTo>
                  <a:lnTo>
                    <a:pt x="1589560" y="1481906"/>
                  </a:lnTo>
                  <a:lnTo>
                    <a:pt x="1622248" y="1436015"/>
                  </a:lnTo>
                  <a:lnTo>
                    <a:pt x="1642824" y="1394461"/>
                  </a:lnTo>
                  <a:lnTo>
                    <a:pt x="1662388" y="1351076"/>
                  </a:lnTo>
                  <a:lnTo>
                    <a:pt x="1680926" y="1305832"/>
                  </a:lnTo>
                  <a:lnTo>
                    <a:pt x="1695564" y="1253528"/>
                  </a:lnTo>
                  <a:lnTo>
                    <a:pt x="1709822" y="1200534"/>
                  </a:lnTo>
                  <a:lnTo>
                    <a:pt x="1712595" y="1153015"/>
                  </a:lnTo>
                  <a:lnTo>
                    <a:pt x="1715012" y="1104852"/>
                  </a:lnTo>
                  <a:lnTo>
                    <a:pt x="1717088" y="1056069"/>
                  </a:lnTo>
                  <a:lnTo>
                    <a:pt x="1707716" y="1012829"/>
                  </a:lnTo>
                  <a:lnTo>
                    <a:pt x="1709144" y="962875"/>
                  </a:lnTo>
                  <a:lnTo>
                    <a:pt x="1699151" y="918510"/>
                  </a:lnTo>
                  <a:lnTo>
                    <a:pt x="1677749" y="879756"/>
                  </a:lnTo>
                  <a:lnTo>
                    <a:pt x="1667186" y="834358"/>
                  </a:lnTo>
                  <a:lnTo>
                    <a:pt x="1335028" y="232905"/>
                  </a:lnTo>
                  <a:lnTo>
                    <a:pt x="1405522" y="308009"/>
                  </a:lnTo>
                  <a:lnTo>
                    <a:pt x="1462918" y="385670"/>
                  </a:lnTo>
                  <a:lnTo>
                    <a:pt x="1496344" y="419925"/>
                  </a:lnTo>
                  <a:lnTo>
                    <a:pt x="1518681" y="460372"/>
                  </a:lnTo>
                  <a:lnTo>
                    <a:pt x="1552144" y="494694"/>
                  </a:lnTo>
                  <a:close/>
                </a:path>
                <a:path w="1797684" h="2147570">
                  <a:moveTo>
                    <a:pt x="944369" y="733953"/>
                  </a:moveTo>
                  <a:lnTo>
                    <a:pt x="1012675" y="857637"/>
                  </a:lnTo>
                  <a:lnTo>
                    <a:pt x="1022181" y="901122"/>
                  </a:lnTo>
                  <a:lnTo>
                    <a:pt x="1030517" y="942487"/>
                  </a:lnTo>
                  <a:lnTo>
                    <a:pt x="1026507" y="987765"/>
                  </a:lnTo>
                  <a:lnTo>
                    <a:pt x="1021207" y="1030710"/>
                  </a:lnTo>
                  <a:lnTo>
                    <a:pt x="990457" y="1106379"/>
                  </a:lnTo>
                  <a:lnTo>
                    <a:pt x="965929" y="1140778"/>
                  </a:lnTo>
                  <a:lnTo>
                    <a:pt x="928173" y="1177492"/>
                  </a:lnTo>
                  <a:lnTo>
                    <a:pt x="899635" y="1204627"/>
                  </a:lnTo>
                  <a:lnTo>
                    <a:pt x="858292" y="1234847"/>
                  </a:lnTo>
                  <a:lnTo>
                    <a:pt x="815476" y="1262399"/>
                  </a:lnTo>
                  <a:lnTo>
                    <a:pt x="771398" y="1287666"/>
                  </a:lnTo>
                  <a:lnTo>
                    <a:pt x="726272" y="1311035"/>
                  </a:lnTo>
                  <a:lnTo>
                    <a:pt x="680309" y="1332889"/>
                  </a:lnTo>
                  <a:lnTo>
                    <a:pt x="622605" y="1359754"/>
                  </a:lnTo>
                  <a:lnTo>
                    <a:pt x="575608" y="1379735"/>
                  </a:lnTo>
                  <a:lnTo>
                    <a:pt x="470057" y="1425041"/>
                  </a:lnTo>
                  <a:lnTo>
                    <a:pt x="423041" y="1444988"/>
                  </a:lnTo>
                  <a:lnTo>
                    <a:pt x="365369" y="1471910"/>
                  </a:lnTo>
                  <a:lnTo>
                    <a:pt x="319513" y="1493959"/>
                  </a:lnTo>
                  <a:lnTo>
                    <a:pt x="274596" y="1517706"/>
                  </a:lnTo>
                  <a:lnTo>
                    <a:pt x="230855" y="1543584"/>
                  </a:lnTo>
                  <a:lnTo>
                    <a:pt x="188529" y="1572023"/>
                  </a:lnTo>
                  <a:lnTo>
                    <a:pt x="158974" y="1597318"/>
                  </a:lnTo>
                  <a:lnTo>
                    <a:pt x="131311" y="1626038"/>
                  </a:lnTo>
                  <a:lnTo>
                    <a:pt x="105779" y="1658616"/>
                  </a:lnTo>
                  <a:lnTo>
                    <a:pt x="93733" y="1689344"/>
                  </a:lnTo>
                  <a:lnTo>
                    <a:pt x="74911" y="1734074"/>
                  </a:lnTo>
                  <a:lnTo>
                    <a:pt x="81672" y="1772586"/>
                  </a:lnTo>
                  <a:lnTo>
                    <a:pt x="91920" y="1817414"/>
                  </a:lnTo>
                  <a:lnTo>
                    <a:pt x="15472" y="1678984"/>
                  </a:lnTo>
                  <a:lnTo>
                    <a:pt x="21331" y="1663324"/>
                  </a:lnTo>
                  <a:lnTo>
                    <a:pt x="31700" y="1629560"/>
                  </a:lnTo>
                  <a:lnTo>
                    <a:pt x="55617" y="1594055"/>
                  </a:lnTo>
                  <a:lnTo>
                    <a:pt x="81744" y="1562555"/>
                  </a:lnTo>
                  <a:lnTo>
                    <a:pt x="120982" y="1528523"/>
                  </a:lnTo>
                  <a:lnTo>
                    <a:pt x="150877" y="1503844"/>
                  </a:lnTo>
                  <a:lnTo>
                    <a:pt x="193444" y="1475842"/>
                  </a:lnTo>
                  <a:lnTo>
                    <a:pt x="237350" y="1450262"/>
                  </a:lnTo>
                  <a:lnTo>
                    <a:pt x="282374" y="1426709"/>
                  </a:lnTo>
                  <a:lnTo>
                    <a:pt x="339416" y="1398646"/>
                  </a:lnTo>
                  <a:lnTo>
                    <a:pt x="386023" y="1377959"/>
                  </a:lnTo>
                  <a:lnTo>
                    <a:pt x="444212" y="1351971"/>
                  </a:lnTo>
                  <a:lnTo>
                    <a:pt x="549841" y="1306807"/>
                  </a:lnTo>
                  <a:lnTo>
                    <a:pt x="596832" y="1286815"/>
                  </a:lnTo>
                  <a:lnTo>
                    <a:pt x="643398" y="1266052"/>
                  </a:lnTo>
                  <a:lnTo>
                    <a:pt x="689317" y="1244120"/>
                  </a:lnTo>
                  <a:lnTo>
                    <a:pt x="745487" y="1214478"/>
                  </a:lnTo>
                  <a:lnTo>
                    <a:pt x="789453" y="1189008"/>
                  </a:lnTo>
                  <a:lnTo>
                    <a:pt x="820994" y="1167309"/>
                  </a:lnTo>
                  <a:lnTo>
                    <a:pt x="862123" y="1136703"/>
                  </a:lnTo>
                  <a:lnTo>
                    <a:pt x="890387" y="1109070"/>
                  </a:lnTo>
                  <a:lnTo>
                    <a:pt x="916680" y="1077870"/>
                  </a:lnTo>
                  <a:lnTo>
                    <a:pt x="940784" y="1042705"/>
                  </a:lnTo>
                  <a:lnTo>
                    <a:pt x="959019" y="970643"/>
                  </a:lnTo>
                  <a:lnTo>
                    <a:pt x="953939" y="935174"/>
                  </a:lnTo>
                  <a:lnTo>
                    <a:pt x="947289" y="896861"/>
                  </a:lnTo>
                  <a:lnTo>
                    <a:pt x="704788" y="457754"/>
                  </a:lnTo>
                  <a:lnTo>
                    <a:pt x="768152" y="519950"/>
                  </a:lnTo>
                  <a:lnTo>
                    <a:pt x="882944" y="648997"/>
                  </a:lnTo>
                  <a:lnTo>
                    <a:pt x="908536" y="695338"/>
                  </a:lnTo>
                  <a:lnTo>
                    <a:pt x="944369" y="733953"/>
                  </a:lnTo>
                  <a:close/>
                </a:path>
                <a:path w="1797684" h="2147570">
                  <a:moveTo>
                    <a:pt x="363556" y="102573"/>
                  </a:moveTo>
                  <a:lnTo>
                    <a:pt x="431863" y="226258"/>
                  </a:lnTo>
                  <a:lnTo>
                    <a:pt x="398142" y="191469"/>
                  </a:lnTo>
                  <a:lnTo>
                    <a:pt x="375366" y="150228"/>
                  </a:lnTo>
                  <a:lnTo>
                    <a:pt x="363556" y="102573"/>
                  </a:lnTo>
                  <a:close/>
                </a:path>
                <a:path w="1797684" h="2147570">
                  <a:moveTo>
                    <a:pt x="328455" y="12742"/>
                  </a:moveTo>
                  <a:lnTo>
                    <a:pt x="509533" y="340629"/>
                  </a:lnTo>
                  <a:lnTo>
                    <a:pt x="476463" y="307018"/>
                  </a:lnTo>
                  <a:lnTo>
                    <a:pt x="340500" y="60824"/>
                  </a:lnTo>
                  <a:lnTo>
                    <a:pt x="328455" y="12742"/>
                  </a:lnTo>
                  <a:close/>
                </a:path>
                <a:path w="1797684" h="2147570">
                  <a:moveTo>
                    <a:pt x="704788" y="457754"/>
                  </a:moveTo>
                  <a:lnTo>
                    <a:pt x="861532" y="741578"/>
                  </a:lnTo>
                  <a:lnTo>
                    <a:pt x="825560" y="702713"/>
                  </a:lnTo>
                  <a:lnTo>
                    <a:pt x="788325" y="661559"/>
                  </a:lnTo>
                  <a:lnTo>
                    <a:pt x="710266" y="572755"/>
                  </a:lnTo>
                  <a:lnTo>
                    <a:pt x="616755" y="482240"/>
                  </a:lnTo>
                  <a:lnTo>
                    <a:pt x="595975" y="444614"/>
                  </a:lnTo>
                  <a:lnTo>
                    <a:pt x="531225" y="379909"/>
                  </a:lnTo>
                  <a:lnTo>
                    <a:pt x="321417" y="0"/>
                  </a:lnTo>
                  <a:lnTo>
                    <a:pt x="379533" y="151"/>
                  </a:lnTo>
                  <a:lnTo>
                    <a:pt x="477078" y="176780"/>
                  </a:lnTo>
                  <a:lnTo>
                    <a:pt x="510227" y="210535"/>
                  </a:lnTo>
                  <a:lnTo>
                    <a:pt x="532140" y="250214"/>
                  </a:lnTo>
                  <a:lnTo>
                    <a:pt x="565037" y="283511"/>
                  </a:lnTo>
                  <a:lnTo>
                    <a:pt x="586669" y="322681"/>
                  </a:lnTo>
                  <a:lnTo>
                    <a:pt x="619256" y="355418"/>
                  </a:lnTo>
                  <a:lnTo>
                    <a:pt x="640550" y="393975"/>
                  </a:lnTo>
                  <a:lnTo>
                    <a:pt x="704788" y="457754"/>
                  </a:lnTo>
                  <a:close/>
                </a:path>
                <a:path w="1797684" h="2147570">
                  <a:moveTo>
                    <a:pt x="1178621" y="2231"/>
                  </a:moveTo>
                  <a:lnTo>
                    <a:pt x="1439366" y="474374"/>
                  </a:lnTo>
                  <a:lnTo>
                    <a:pt x="1404477" y="437469"/>
                  </a:lnTo>
                  <a:lnTo>
                    <a:pt x="1345720" y="357346"/>
                  </a:lnTo>
                  <a:lnTo>
                    <a:pt x="1275772" y="283228"/>
                  </a:lnTo>
                  <a:lnTo>
                    <a:pt x="1251825" y="239865"/>
                  </a:lnTo>
                  <a:lnTo>
                    <a:pt x="1216725" y="202580"/>
                  </a:lnTo>
                  <a:lnTo>
                    <a:pt x="1192728" y="159128"/>
                  </a:lnTo>
                  <a:lnTo>
                    <a:pt x="1157618" y="121822"/>
                  </a:lnTo>
                  <a:lnTo>
                    <a:pt x="1091571" y="2228"/>
                  </a:lnTo>
                  <a:lnTo>
                    <a:pt x="395775" y="3290"/>
                  </a:lnTo>
                  <a:lnTo>
                    <a:pt x="443829" y="90304"/>
                  </a:lnTo>
                  <a:lnTo>
                    <a:pt x="454940" y="136694"/>
                  </a:lnTo>
                  <a:lnTo>
                    <a:pt x="379533" y="151"/>
                  </a:lnTo>
                  <a:lnTo>
                    <a:pt x="1178621" y="2231"/>
                  </a:lnTo>
                  <a:close/>
                </a:path>
                <a:path w="1797684" h="2147570">
                  <a:moveTo>
                    <a:pt x="1310848" y="189121"/>
                  </a:moveTo>
                  <a:lnTo>
                    <a:pt x="1531954" y="589487"/>
                  </a:lnTo>
                  <a:lnTo>
                    <a:pt x="1462986" y="517144"/>
                  </a:lnTo>
                  <a:lnTo>
                    <a:pt x="1216236" y="70343"/>
                  </a:lnTo>
                  <a:lnTo>
                    <a:pt x="1251422" y="107785"/>
                  </a:lnTo>
                  <a:lnTo>
                    <a:pt x="1275558" y="151489"/>
                  </a:lnTo>
                  <a:lnTo>
                    <a:pt x="1310848" y="189121"/>
                  </a:lnTo>
                  <a:close/>
                </a:path>
                <a:path w="1797684" h="2147570">
                  <a:moveTo>
                    <a:pt x="1607903" y="569390"/>
                  </a:moveTo>
                  <a:lnTo>
                    <a:pt x="1740062" y="808697"/>
                  </a:lnTo>
                  <a:lnTo>
                    <a:pt x="1750514" y="853892"/>
                  </a:lnTo>
                  <a:lnTo>
                    <a:pt x="1574479" y="535139"/>
                  </a:lnTo>
                  <a:lnTo>
                    <a:pt x="1607903" y="56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079" y="8527242"/>
              <a:ext cx="1718945" cy="1760220"/>
            </a:xfrm>
            <a:custGeom>
              <a:avLst/>
              <a:gdLst/>
              <a:ahLst/>
              <a:cxnLst/>
              <a:rect l="l" t="t" r="r" b="b"/>
              <a:pathLst>
                <a:path w="1718945" h="1760220">
                  <a:moveTo>
                    <a:pt x="97981" y="1398230"/>
                  </a:moveTo>
                  <a:lnTo>
                    <a:pt x="113449" y="1445916"/>
                  </a:lnTo>
                  <a:lnTo>
                    <a:pt x="130080" y="1493030"/>
                  </a:lnTo>
                  <a:lnTo>
                    <a:pt x="147879" y="1539486"/>
                  </a:lnTo>
                  <a:lnTo>
                    <a:pt x="166851" y="1585199"/>
                  </a:lnTo>
                  <a:lnTo>
                    <a:pt x="187003" y="1630083"/>
                  </a:lnTo>
                  <a:lnTo>
                    <a:pt x="208341" y="1674053"/>
                  </a:lnTo>
                  <a:lnTo>
                    <a:pt x="230870" y="1717024"/>
                  </a:lnTo>
                  <a:lnTo>
                    <a:pt x="255115" y="1759757"/>
                  </a:lnTo>
                  <a:lnTo>
                    <a:pt x="1718348" y="1759757"/>
                  </a:lnTo>
                  <a:lnTo>
                    <a:pt x="1678740" y="1754116"/>
                  </a:lnTo>
                  <a:lnTo>
                    <a:pt x="1635007" y="1747362"/>
                  </a:lnTo>
                  <a:lnTo>
                    <a:pt x="1591584" y="1740021"/>
                  </a:lnTo>
                  <a:lnTo>
                    <a:pt x="1548496" y="1731988"/>
                  </a:lnTo>
                  <a:lnTo>
                    <a:pt x="1505771" y="1723161"/>
                  </a:lnTo>
                  <a:lnTo>
                    <a:pt x="1463435" y="1713436"/>
                  </a:lnTo>
                  <a:lnTo>
                    <a:pt x="1421513" y="1702710"/>
                  </a:lnTo>
                  <a:lnTo>
                    <a:pt x="1380033" y="1690879"/>
                  </a:lnTo>
                  <a:lnTo>
                    <a:pt x="1339021" y="1677840"/>
                  </a:lnTo>
                  <a:lnTo>
                    <a:pt x="1298502" y="1663490"/>
                  </a:lnTo>
                  <a:lnTo>
                    <a:pt x="1258504" y="1647725"/>
                  </a:lnTo>
                  <a:lnTo>
                    <a:pt x="1219052" y="1630442"/>
                  </a:lnTo>
                  <a:lnTo>
                    <a:pt x="1180173" y="1611538"/>
                  </a:lnTo>
                  <a:lnTo>
                    <a:pt x="1141893" y="1590910"/>
                  </a:lnTo>
                  <a:lnTo>
                    <a:pt x="1104238" y="1568454"/>
                  </a:lnTo>
                  <a:lnTo>
                    <a:pt x="1067236" y="1544066"/>
                  </a:lnTo>
                  <a:lnTo>
                    <a:pt x="1030912" y="1517644"/>
                  </a:lnTo>
                  <a:lnTo>
                    <a:pt x="995292" y="1489084"/>
                  </a:lnTo>
                  <a:lnTo>
                    <a:pt x="966063" y="1462736"/>
                  </a:lnTo>
                  <a:lnTo>
                    <a:pt x="939146" y="1434926"/>
                  </a:lnTo>
                  <a:lnTo>
                    <a:pt x="914440" y="1405735"/>
                  </a:lnTo>
                  <a:lnTo>
                    <a:pt x="871253" y="1343544"/>
                  </a:lnTo>
                  <a:lnTo>
                    <a:pt x="835690" y="1276824"/>
                  </a:lnTo>
                  <a:lnTo>
                    <a:pt x="806940" y="1206237"/>
                  </a:lnTo>
                  <a:lnTo>
                    <a:pt x="794865" y="1169700"/>
                  </a:lnTo>
                  <a:lnTo>
                    <a:pt x="784190" y="1132445"/>
                  </a:lnTo>
                  <a:lnTo>
                    <a:pt x="774811" y="1094553"/>
                  </a:lnTo>
                  <a:lnTo>
                    <a:pt x="766629" y="1056107"/>
                  </a:lnTo>
                  <a:lnTo>
                    <a:pt x="759540" y="1017191"/>
                  </a:lnTo>
                  <a:lnTo>
                    <a:pt x="753445" y="977887"/>
                  </a:lnTo>
                  <a:lnTo>
                    <a:pt x="748240" y="938277"/>
                  </a:lnTo>
                  <a:lnTo>
                    <a:pt x="743826" y="898444"/>
                  </a:lnTo>
                  <a:lnTo>
                    <a:pt x="740100" y="858471"/>
                  </a:lnTo>
                  <a:lnTo>
                    <a:pt x="736960" y="818441"/>
                  </a:lnTo>
                  <a:lnTo>
                    <a:pt x="734306" y="778436"/>
                  </a:lnTo>
                  <a:lnTo>
                    <a:pt x="732036" y="738538"/>
                  </a:lnTo>
                  <a:lnTo>
                    <a:pt x="730048" y="698832"/>
                  </a:lnTo>
                  <a:lnTo>
                    <a:pt x="724765" y="581681"/>
                  </a:lnTo>
                  <a:lnTo>
                    <a:pt x="722892" y="543562"/>
                  </a:lnTo>
                  <a:lnTo>
                    <a:pt x="718369" y="469220"/>
                  </a:lnTo>
                  <a:lnTo>
                    <a:pt x="712135" y="397954"/>
                  </a:lnTo>
                  <a:lnTo>
                    <a:pt x="703378" y="330427"/>
                  </a:lnTo>
                  <a:lnTo>
                    <a:pt x="691285" y="267298"/>
                  </a:lnTo>
                  <a:lnTo>
                    <a:pt x="675044" y="209230"/>
                  </a:lnTo>
                  <a:lnTo>
                    <a:pt x="653845" y="156884"/>
                  </a:lnTo>
                  <a:lnTo>
                    <a:pt x="626875" y="110921"/>
                  </a:lnTo>
                  <a:lnTo>
                    <a:pt x="593321" y="72002"/>
                  </a:lnTo>
                  <a:lnTo>
                    <a:pt x="552374" y="40790"/>
                  </a:lnTo>
                  <a:lnTo>
                    <a:pt x="503220" y="17944"/>
                  </a:lnTo>
                  <a:lnTo>
                    <a:pt x="445047" y="4127"/>
                  </a:lnTo>
                  <a:lnTo>
                    <a:pt x="377045" y="0"/>
                  </a:lnTo>
                  <a:lnTo>
                    <a:pt x="339104" y="1776"/>
                  </a:lnTo>
                  <a:lnTo>
                    <a:pt x="289415" y="11407"/>
                  </a:lnTo>
                  <a:lnTo>
                    <a:pt x="243490" y="31722"/>
                  </a:lnTo>
                  <a:lnTo>
                    <a:pt x="201373" y="62038"/>
                  </a:lnTo>
                  <a:lnTo>
                    <a:pt x="163114" y="101673"/>
                  </a:lnTo>
                  <a:lnTo>
                    <a:pt x="128757" y="149943"/>
                  </a:lnTo>
                  <a:lnTo>
                    <a:pt x="98349" y="206166"/>
                  </a:lnTo>
                  <a:lnTo>
                    <a:pt x="71938" y="269659"/>
                  </a:lnTo>
                  <a:lnTo>
                    <a:pt x="49570" y="339739"/>
                  </a:lnTo>
                  <a:lnTo>
                    <a:pt x="39916" y="377035"/>
                  </a:lnTo>
                  <a:lnTo>
                    <a:pt x="31290" y="415723"/>
                  </a:lnTo>
                  <a:lnTo>
                    <a:pt x="23699" y="455715"/>
                  </a:lnTo>
                  <a:lnTo>
                    <a:pt x="17147" y="496928"/>
                  </a:lnTo>
                  <a:lnTo>
                    <a:pt x="11641" y="539275"/>
                  </a:lnTo>
                  <a:lnTo>
                    <a:pt x="7187" y="582671"/>
                  </a:lnTo>
                  <a:lnTo>
                    <a:pt x="3789" y="627031"/>
                  </a:lnTo>
                  <a:lnTo>
                    <a:pt x="1455" y="672270"/>
                  </a:lnTo>
                  <a:lnTo>
                    <a:pt x="190" y="718302"/>
                  </a:lnTo>
                  <a:lnTo>
                    <a:pt x="0" y="765042"/>
                  </a:lnTo>
                  <a:lnTo>
                    <a:pt x="890" y="812404"/>
                  </a:lnTo>
                  <a:lnTo>
                    <a:pt x="2866" y="860303"/>
                  </a:lnTo>
                  <a:lnTo>
                    <a:pt x="5935" y="908654"/>
                  </a:lnTo>
                  <a:lnTo>
                    <a:pt x="10102" y="957371"/>
                  </a:lnTo>
                  <a:lnTo>
                    <a:pt x="15373" y="1006370"/>
                  </a:lnTo>
                  <a:lnTo>
                    <a:pt x="21754" y="1055564"/>
                  </a:lnTo>
                  <a:lnTo>
                    <a:pt x="29250" y="1104868"/>
                  </a:lnTo>
                  <a:lnTo>
                    <a:pt x="37868" y="1154197"/>
                  </a:lnTo>
                  <a:lnTo>
                    <a:pt x="47613" y="1203466"/>
                  </a:lnTo>
                  <a:lnTo>
                    <a:pt x="58490" y="1252589"/>
                  </a:lnTo>
                  <a:lnTo>
                    <a:pt x="70507" y="1301481"/>
                  </a:lnTo>
                  <a:lnTo>
                    <a:pt x="83669" y="1350056"/>
                  </a:lnTo>
                  <a:lnTo>
                    <a:pt x="97981" y="1398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08319" y="8488924"/>
              <a:ext cx="2068195" cy="1798320"/>
            </a:xfrm>
            <a:custGeom>
              <a:avLst/>
              <a:gdLst/>
              <a:ahLst/>
              <a:cxnLst/>
              <a:rect l="l" t="t" r="r" b="b"/>
              <a:pathLst>
                <a:path w="2068195" h="1798320">
                  <a:moveTo>
                    <a:pt x="791243" y="1200210"/>
                  </a:moveTo>
                  <a:lnTo>
                    <a:pt x="805282" y="1245271"/>
                  </a:lnTo>
                  <a:lnTo>
                    <a:pt x="821462" y="1289295"/>
                  </a:lnTo>
                  <a:lnTo>
                    <a:pt x="839958" y="1332144"/>
                  </a:lnTo>
                  <a:lnTo>
                    <a:pt x="860945" y="1373678"/>
                  </a:lnTo>
                  <a:lnTo>
                    <a:pt x="884601" y="1413758"/>
                  </a:lnTo>
                  <a:lnTo>
                    <a:pt x="911100" y="1452246"/>
                  </a:lnTo>
                  <a:lnTo>
                    <a:pt x="940620" y="1489004"/>
                  </a:lnTo>
                  <a:lnTo>
                    <a:pt x="973345" y="1523901"/>
                  </a:lnTo>
                  <a:lnTo>
                    <a:pt x="1009422" y="1556771"/>
                  </a:lnTo>
                  <a:lnTo>
                    <a:pt x="1049675" y="1588941"/>
                  </a:lnTo>
                  <a:lnTo>
                    <a:pt x="1090682" y="1618467"/>
                  </a:lnTo>
                  <a:lnTo>
                    <a:pt x="1132419" y="1645489"/>
                  </a:lnTo>
                  <a:lnTo>
                    <a:pt x="1174862" y="1670147"/>
                  </a:lnTo>
                  <a:lnTo>
                    <a:pt x="1217984" y="1692584"/>
                  </a:lnTo>
                  <a:lnTo>
                    <a:pt x="1261761" y="1712940"/>
                  </a:lnTo>
                  <a:lnTo>
                    <a:pt x="1306168" y="1731357"/>
                  </a:lnTo>
                  <a:lnTo>
                    <a:pt x="1351181" y="1747974"/>
                  </a:lnTo>
                  <a:lnTo>
                    <a:pt x="1396773" y="1762933"/>
                  </a:lnTo>
                  <a:lnTo>
                    <a:pt x="1442922" y="1776374"/>
                  </a:lnTo>
                  <a:lnTo>
                    <a:pt x="1489600" y="1788440"/>
                  </a:lnTo>
                  <a:lnTo>
                    <a:pt x="1531572" y="1798074"/>
                  </a:lnTo>
                  <a:lnTo>
                    <a:pt x="2067621" y="1798074"/>
                  </a:lnTo>
                  <a:lnTo>
                    <a:pt x="2035145" y="1793927"/>
                  </a:lnTo>
                  <a:lnTo>
                    <a:pt x="1986772" y="1788005"/>
                  </a:lnTo>
                  <a:lnTo>
                    <a:pt x="1887406" y="1776103"/>
                  </a:lnTo>
                  <a:lnTo>
                    <a:pt x="1836619" y="1769864"/>
                  </a:lnTo>
                  <a:lnTo>
                    <a:pt x="1786201" y="1763356"/>
                  </a:lnTo>
                  <a:lnTo>
                    <a:pt x="1736188" y="1756425"/>
                  </a:lnTo>
                  <a:lnTo>
                    <a:pt x="1686616" y="1748921"/>
                  </a:lnTo>
                  <a:lnTo>
                    <a:pt x="1637520" y="1740689"/>
                  </a:lnTo>
                  <a:lnTo>
                    <a:pt x="1588935" y="1731578"/>
                  </a:lnTo>
                  <a:lnTo>
                    <a:pt x="1540898" y="1721434"/>
                  </a:lnTo>
                  <a:lnTo>
                    <a:pt x="1493443" y="1710105"/>
                  </a:lnTo>
                  <a:lnTo>
                    <a:pt x="1446607" y="1697439"/>
                  </a:lnTo>
                  <a:lnTo>
                    <a:pt x="1400424" y="1683282"/>
                  </a:lnTo>
                  <a:lnTo>
                    <a:pt x="1354930" y="1667483"/>
                  </a:lnTo>
                  <a:lnTo>
                    <a:pt x="1310161" y="1649889"/>
                  </a:lnTo>
                  <a:lnTo>
                    <a:pt x="1266152" y="1630346"/>
                  </a:lnTo>
                  <a:lnTo>
                    <a:pt x="1222938" y="1608702"/>
                  </a:lnTo>
                  <a:lnTo>
                    <a:pt x="1180556" y="1584806"/>
                  </a:lnTo>
                  <a:lnTo>
                    <a:pt x="1139039" y="1558503"/>
                  </a:lnTo>
                  <a:lnTo>
                    <a:pt x="1098425" y="1529642"/>
                  </a:lnTo>
                  <a:lnTo>
                    <a:pt x="1058749" y="1498070"/>
                  </a:lnTo>
                  <a:lnTo>
                    <a:pt x="1022927" y="1464986"/>
                  </a:lnTo>
                  <a:lnTo>
                    <a:pt x="990807" y="1429372"/>
                  </a:lnTo>
                  <a:lnTo>
                    <a:pt x="962174" y="1391420"/>
                  </a:lnTo>
                  <a:lnTo>
                    <a:pt x="936812" y="1351323"/>
                  </a:lnTo>
                  <a:lnTo>
                    <a:pt x="914504" y="1309273"/>
                  </a:lnTo>
                  <a:lnTo>
                    <a:pt x="894997" y="1265357"/>
                  </a:lnTo>
                  <a:lnTo>
                    <a:pt x="878191" y="1220080"/>
                  </a:lnTo>
                  <a:lnTo>
                    <a:pt x="730303" y="732904"/>
                  </a:lnTo>
                  <a:lnTo>
                    <a:pt x="734845" y="819029"/>
                  </a:lnTo>
                  <a:lnTo>
                    <a:pt x="738101" y="867393"/>
                  </a:lnTo>
                  <a:lnTo>
                    <a:pt x="742089" y="915830"/>
                  </a:lnTo>
                  <a:lnTo>
                    <a:pt x="746984" y="964200"/>
                  </a:lnTo>
                  <a:lnTo>
                    <a:pt x="752964" y="1012367"/>
                  </a:lnTo>
                  <a:lnTo>
                    <a:pt x="760203" y="1060189"/>
                  </a:lnTo>
                  <a:lnTo>
                    <a:pt x="768879" y="1107530"/>
                  </a:lnTo>
                  <a:lnTo>
                    <a:pt x="779167" y="1154250"/>
                  </a:lnTo>
                  <a:lnTo>
                    <a:pt x="791243" y="1200210"/>
                  </a:lnTo>
                  <a:close/>
                </a:path>
                <a:path w="2068195" h="1798320">
                  <a:moveTo>
                    <a:pt x="730303" y="732904"/>
                  </a:moveTo>
                  <a:lnTo>
                    <a:pt x="863753" y="1173322"/>
                  </a:lnTo>
                  <a:lnTo>
                    <a:pt x="851507" y="1125379"/>
                  </a:lnTo>
                  <a:lnTo>
                    <a:pt x="841236" y="1076442"/>
                  </a:lnTo>
                  <a:lnTo>
                    <a:pt x="832725" y="1026705"/>
                  </a:lnTo>
                  <a:lnTo>
                    <a:pt x="825757" y="976360"/>
                  </a:lnTo>
                  <a:lnTo>
                    <a:pt x="820117" y="925597"/>
                  </a:lnTo>
                  <a:lnTo>
                    <a:pt x="815590" y="874610"/>
                  </a:lnTo>
                  <a:lnTo>
                    <a:pt x="811958" y="823590"/>
                  </a:lnTo>
                  <a:lnTo>
                    <a:pt x="809006" y="772730"/>
                  </a:lnTo>
                  <a:lnTo>
                    <a:pt x="798851" y="559728"/>
                  </a:lnTo>
                  <a:lnTo>
                    <a:pt x="795336" y="504895"/>
                  </a:lnTo>
                  <a:lnTo>
                    <a:pt x="790844" y="451389"/>
                  </a:lnTo>
                  <a:lnTo>
                    <a:pt x="785040" y="399493"/>
                  </a:lnTo>
                  <a:lnTo>
                    <a:pt x="777589" y="349487"/>
                  </a:lnTo>
                  <a:lnTo>
                    <a:pt x="768160" y="301652"/>
                  </a:lnTo>
                  <a:lnTo>
                    <a:pt x="756416" y="256268"/>
                  </a:lnTo>
                  <a:lnTo>
                    <a:pt x="742026" y="213616"/>
                  </a:lnTo>
                  <a:lnTo>
                    <a:pt x="724654" y="173978"/>
                  </a:lnTo>
                  <a:lnTo>
                    <a:pt x="703967" y="137633"/>
                  </a:lnTo>
                  <a:lnTo>
                    <a:pt x="679631" y="104863"/>
                  </a:lnTo>
                  <a:lnTo>
                    <a:pt x="651312" y="75949"/>
                  </a:lnTo>
                  <a:lnTo>
                    <a:pt x="615847" y="49256"/>
                  </a:lnTo>
                  <a:lnTo>
                    <a:pt x="613135" y="47821"/>
                  </a:lnTo>
                  <a:lnTo>
                    <a:pt x="678984" y="265142"/>
                  </a:lnTo>
                  <a:lnTo>
                    <a:pt x="690970" y="307956"/>
                  </a:lnTo>
                  <a:lnTo>
                    <a:pt x="700586" y="353963"/>
                  </a:lnTo>
                  <a:lnTo>
                    <a:pt x="708176" y="402783"/>
                  </a:lnTo>
                  <a:lnTo>
                    <a:pt x="714082" y="454035"/>
                  </a:lnTo>
                  <a:lnTo>
                    <a:pt x="718646" y="507338"/>
                  </a:lnTo>
                  <a:lnTo>
                    <a:pt x="722210" y="562314"/>
                  </a:lnTo>
                  <a:lnTo>
                    <a:pt x="725118" y="618581"/>
                  </a:lnTo>
                  <a:lnTo>
                    <a:pt x="729678" y="719762"/>
                  </a:lnTo>
                  <a:lnTo>
                    <a:pt x="730303" y="732904"/>
                  </a:lnTo>
                  <a:close/>
                </a:path>
                <a:path w="2068195" h="1798320">
                  <a:moveTo>
                    <a:pt x="1030" y="856278"/>
                  </a:moveTo>
                  <a:lnTo>
                    <a:pt x="173033" y="1423929"/>
                  </a:lnTo>
                  <a:lnTo>
                    <a:pt x="158513" y="1374455"/>
                  </a:lnTo>
                  <a:lnTo>
                    <a:pt x="145231" y="1324576"/>
                  </a:lnTo>
                  <a:lnTo>
                    <a:pt x="133176" y="1274392"/>
                  </a:lnTo>
                  <a:lnTo>
                    <a:pt x="122337" y="1224005"/>
                  </a:lnTo>
                  <a:lnTo>
                    <a:pt x="112703" y="1173512"/>
                  </a:lnTo>
                  <a:lnTo>
                    <a:pt x="104263" y="1123015"/>
                  </a:lnTo>
                  <a:lnTo>
                    <a:pt x="97008" y="1072614"/>
                  </a:lnTo>
                  <a:lnTo>
                    <a:pt x="90926" y="1022409"/>
                  </a:lnTo>
                  <a:lnTo>
                    <a:pt x="86007" y="972499"/>
                  </a:lnTo>
                  <a:lnTo>
                    <a:pt x="82240" y="922985"/>
                  </a:lnTo>
                  <a:lnTo>
                    <a:pt x="79615" y="873967"/>
                  </a:lnTo>
                  <a:lnTo>
                    <a:pt x="78120" y="825545"/>
                  </a:lnTo>
                  <a:lnTo>
                    <a:pt x="77746" y="777818"/>
                  </a:lnTo>
                  <a:lnTo>
                    <a:pt x="78482" y="730888"/>
                  </a:lnTo>
                  <a:lnTo>
                    <a:pt x="80316" y="684854"/>
                  </a:lnTo>
                  <a:lnTo>
                    <a:pt x="83239" y="639815"/>
                  </a:lnTo>
                  <a:lnTo>
                    <a:pt x="87239" y="595873"/>
                  </a:lnTo>
                  <a:lnTo>
                    <a:pt x="92307" y="553127"/>
                  </a:lnTo>
                  <a:lnTo>
                    <a:pt x="98431" y="511677"/>
                  </a:lnTo>
                  <a:lnTo>
                    <a:pt x="105601" y="471623"/>
                  </a:lnTo>
                  <a:lnTo>
                    <a:pt x="113806" y="433066"/>
                  </a:lnTo>
                  <a:lnTo>
                    <a:pt x="134903" y="355703"/>
                  </a:lnTo>
                  <a:lnTo>
                    <a:pt x="150284" y="311602"/>
                  </a:lnTo>
                  <a:lnTo>
                    <a:pt x="169470" y="265931"/>
                  </a:lnTo>
                  <a:lnTo>
                    <a:pt x="192753" y="220823"/>
                  </a:lnTo>
                  <a:lnTo>
                    <a:pt x="220425" y="178407"/>
                  </a:lnTo>
                  <a:lnTo>
                    <a:pt x="252778" y="140816"/>
                  </a:lnTo>
                  <a:lnTo>
                    <a:pt x="290103" y="110180"/>
                  </a:lnTo>
                  <a:lnTo>
                    <a:pt x="332693" y="88630"/>
                  </a:lnTo>
                  <a:lnTo>
                    <a:pt x="380840" y="78298"/>
                  </a:lnTo>
                  <a:lnTo>
                    <a:pt x="436160" y="76790"/>
                  </a:lnTo>
                  <a:lnTo>
                    <a:pt x="485593" y="81497"/>
                  </a:lnTo>
                  <a:lnTo>
                    <a:pt x="529333" y="92469"/>
                  </a:lnTo>
                  <a:lnTo>
                    <a:pt x="567572" y="109758"/>
                  </a:lnTo>
                  <a:lnTo>
                    <a:pt x="600506" y="133413"/>
                  </a:lnTo>
                  <a:lnTo>
                    <a:pt x="646538" y="190611"/>
                  </a:lnTo>
                  <a:lnTo>
                    <a:pt x="664288" y="225900"/>
                  </a:lnTo>
                  <a:lnTo>
                    <a:pt x="678984" y="265142"/>
                  </a:lnTo>
                  <a:lnTo>
                    <a:pt x="613135" y="47821"/>
                  </a:lnTo>
                  <a:lnTo>
                    <a:pt x="576335" y="28350"/>
                  </a:lnTo>
                  <a:lnTo>
                    <a:pt x="532629" y="13195"/>
                  </a:lnTo>
                  <a:lnTo>
                    <a:pt x="484584" y="3756"/>
                  </a:lnTo>
                  <a:lnTo>
                    <a:pt x="432052" y="0"/>
                  </a:lnTo>
                  <a:lnTo>
                    <a:pt x="374887" y="1890"/>
                  </a:lnTo>
                  <a:lnTo>
                    <a:pt x="335297" y="8058"/>
                  </a:lnTo>
                  <a:lnTo>
                    <a:pt x="297416" y="20127"/>
                  </a:lnTo>
                  <a:lnTo>
                    <a:pt x="261340" y="37988"/>
                  </a:lnTo>
                  <a:lnTo>
                    <a:pt x="227164" y="61528"/>
                  </a:lnTo>
                  <a:lnTo>
                    <a:pt x="194985" y="90640"/>
                  </a:lnTo>
                  <a:lnTo>
                    <a:pt x="164897" y="125212"/>
                  </a:lnTo>
                  <a:lnTo>
                    <a:pt x="136996" y="165135"/>
                  </a:lnTo>
                  <a:lnTo>
                    <a:pt x="111377" y="210297"/>
                  </a:lnTo>
                  <a:lnTo>
                    <a:pt x="88137" y="260590"/>
                  </a:lnTo>
                  <a:lnTo>
                    <a:pt x="67370" y="315903"/>
                  </a:lnTo>
                  <a:lnTo>
                    <a:pt x="49172" y="376125"/>
                  </a:lnTo>
                  <a:lnTo>
                    <a:pt x="38982" y="416904"/>
                  </a:lnTo>
                  <a:lnTo>
                    <a:pt x="29943" y="459348"/>
                  </a:lnTo>
                  <a:lnTo>
                    <a:pt x="22067" y="503349"/>
                  </a:lnTo>
                  <a:lnTo>
                    <a:pt x="15368" y="548797"/>
                  </a:lnTo>
                  <a:lnTo>
                    <a:pt x="9859" y="595583"/>
                  </a:lnTo>
                  <a:lnTo>
                    <a:pt x="5554" y="643598"/>
                  </a:lnTo>
                  <a:lnTo>
                    <a:pt x="2467" y="692733"/>
                  </a:lnTo>
                  <a:lnTo>
                    <a:pt x="611" y="742878"/>
                  </a:lnTo>
                  <a:lnTo>
                    <a:pt x="0" y="793923"/>
                  </a:lnTo>
                  <a:lnTo>
                    <a:pt x="646" y="845761"/>
                  </a:lnTo>
                  <a:lnTo>
                    <a:pt x="1030" y="856278"/>
                  </a:lnTo>
                  <a:close/>
                </a:path>
                <a:path w="2068195" h="1798320">
                  <a:moveTo>
                    <a:pt x="94612" y="1436981"/>
                  </a:moveTo>
                  <a:lnTo>
                    <a:pt x="110243" y="1486279"/>
                  </a:lnTo>
                  <a:lnTo>
                    <a:pt x="127122" y="1535036"/>
                  </a:lnTo>
                  <a:lnTo>
                    <a:pt x="145260" y="1583163"/>
                  </a:lnTo>
                  <a:lnTo>
                    <a:pt x="164669" y="1630572"/>
                  </a:lnTo>
                  <a:lnTo>
                    <a:pt x="185359" y="1677173"/>
                  </a:lnTo>
                  <a:lnTo>
                    <a:pt x="207341" y="1722878"/>
                  </a:lnTo>
                  <a:lnTo>
                    <a:pt x="230627" y="1767598"/>
                  </a:lnTo>
                  <a:lnTo>
                    <a:pt x="338114" y="1798074"/>
                  </a:lnTo>
                  <a:lnTo>
                    <a:pt x="335002" y="1793151"/>
                  </a:lnTo>
                  <a:lnTo>
                    <a:pt x="310202" y="1750516"/>
                  </a:lnTo>
                  <a:lnTo>
                    <a:pt x="286725" y="1706675"/>
                  </a:lnTo>
                  <a:lnTo>
                    <a:pt x="264559" y="1661729"/>
                  </a:lnTo>
                  <a:lnTo>
                    <a:pt x="243694" y="1615779"/>
                  </a:lnTo>
                  <a:lnTo>
                    <a:pt x="224120" y="1568923"/>
                  </a:lnTo>
                  <a:lnTo>
                    <a:pt x="205825" y="1521263"/>
                  </a:lnTo>
                  <a:lnTo>
                    <a:pt x="188800" y="1472898"/>
                  </a:lnTo>
                  <a:lnTo>
                    <a:pt x="173033" y="1423929"/>
                  </a:lnTo>
                  <a:lnTo>
                    <a:pt x="1030" y="856278"/>
                  </a:lnTo>
                  <a:lnTo>
                    <a:pt x="2564" y="898280"/>
                  </a:lnTo>
                  <a:lnTo>
                    <a:pt x="5768" y="951373"/>
                  </a:lnTo>
                  <a:lnTo>
                    <a:pt x="10270" y="1004929"/>
                  </a:lnTo>
                  <a:lnTo>
                    <a:pt x="16085" y="1058840"/>
                  </a:lnTo>
                  <a:lnTo>
                    <a:pt x="23225" y="1112997"/>
                  </a:lnTo>
                  <a:lnTo>
                    <a:pt x="31704" y="1167289"/>
                  </a:lnTo>
                  <a:lnTo>
                    <a:pt x="41537" y="1221608"/>
                  </a:lnTo>
                  <a:lnTo>
                    <a:pt x="52735" y="1275844"/>
                  </a:lnTo>
                  <a:lnTo>
                    <a:pt x="65314" y="1329888"/>
                  </a:lnTo>
                  <a:lnTo>
                    <a:pt x="79286" y="1383631"/>
                  </a:lnTo>
                  <a:lnTo>
                    <a:pt x="94665" y="1436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80946" y="1148646"/>
            <a:ext cx="4706620" cy="293243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algn="just" marL="12700" marR="5080" indent="441325">
              <a:lnSpc>
                <a:spcPts val="7120"/>
              </a:lnSpc>
              <a:spcBef>
                <a:spcPts val="1600"/>
              </a:spcBef>
            </a:pPr>
            <a:r>
              <a:rPr dirty="0" sz="7200" spc="220" b="1">
                <a:latin typeface="Verdana"/>
                <a:cs typeface="Verdana"/>
              </a:rPr>
              <a:t>A</a:t>
            </a:r>
            <a:r>
              <a:rPr dirty="0" sz="7200" spc="760" b="1">
                <a:latin typeface="Verdana"/>
                <a:cs typeface="Verdana"/>
              </a:rPr>
              <a:t>p</a:t>
            </a:r>
            <a:r>
              <a:rPr dirty="0" sz="7200" spc="950" b="1">
                <a:latin typeface="Verdana"/>
                <a:cs typeface="Verdana"/>
              </a:rPr>
              <a:t>a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430" b="1">
                <a:latin typeface="Verdana"/>
                <a:cs typeface="Verdana"/>
              </a:rPr>
              <a:t>i</a:t>
            </a:r>
            <a:r>
              <a:rPr dirty="0" sz="7200" spc="520" b="1">
                <a:latin typeface="Verdana"/>
                <a:cs typeface="Verdana"/>
              </a:rPr>
              <a:t>t</a:t>
            </a:r>
            <a:r>
              <a:rPr dirty="0" sz="7200" spc="459" b="1">
                <a:latin typeface="Verdana"/>
                <a:cs typeface="Verdana"/>
              </a:rPr>
              <a:t>u  </a:t>
            </a:r>
            <a:r>
              <a:rPr dirty="0" sz="7200" spc="790" b="1">
                <a:latin typeface="Verdana"/>
                <a:cs typeface="Verdana"/>
              </a:rPr>
              <a:t>Artefak </a:t>
            </a:r>
            <a:r>
              <a:rPr dirty="0" sz="7200" spc="-2450" b="1">
                <a:latin typeface="Verdana"/>
                <a:cs typeface="Verdana"/>
              </a:rPr>
              <a:t> </a:t>
            </a:r>
            <a:r>
              <a:rPr dirty="0" sz="7200" spc="745" b="1">
                <a:latin typeface="Verdana"/>
                <a:cs typeface="Verdana"/>
              </a:rPr>
              <a:t>S</a:t>
            </a:r>
            <a:r>
              <a:rPr dirty="0" sz="7200" spc="525" b="1">
                <a:latin typeface="Verdana"/>
                <a:cs typeface="Verdana"/>
              </a:rPr>
              <a:t>C</a:t>
            </a:r>
            <a:r>
              <a:rPr dirty="0" sz="7200" spc="484" b="1">
                <a:latin typeface="Verdana"/>
                <a:cs typeface="Verdana"/>
              </a:rPr>
              <a:t>R</a:t>
            </a:r>
            <a:r>
              <a:rPr dirty="0" sz="7200" spc="-190" b="1">
                <a:latin typeface="Verdana"/>
                <a:cs typeface="Verdana"/>
              </a:rPr>
              <a:t>U</a:t>
            </a:r>
            <a:r>
              <a:rPr dirty="0" sz="7200" spc="1265" b="1">
                <a:latin typeface="Verdana"/>
                <a:cs typeface="Verdana"/>
              </a:rPr>
              <a:t>M</a:t>
            </a:r>
            <a:r>
              <a:rPr dirty="0" sz="7200" spc="944" b="1">
                <a:latin typeface="Verdana"/>
                <a:cs typeface="Verdana"/>
              </a:rPr>
              <a:t>?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63200"/>
            <a:chOff x="0" y="0"/>
            <a:chExt cx="18288000" cy="1036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44899" cy="10286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62999" y="0"/>
              <a:ext cx="15025369" cy="10287000"/>
            </a:xfrm>
            <a:custGeom>
              <a:avLst/>
              <a:gdLst/>
              <a:ahLst/>
              <a:cxnLst/>
              <a:rect l="l" t="t" r="r" b="b"/>
              <a:pathLst>
                <a:path w="15025369" h="10287000">
                  <a:moveTo>
                    <a:pt x="0" y="10286999"/>
                  </a:moveTo>
                  <a:lnTo>
                    <a:pt x="15024999" y="10286999"/>
                  </a:lnTo>
                  <a:lnTo>
                    <a:pt x="1502499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24899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94048" y="3344163"/>
              <a:ext cx="4857115" cy="6316980"/>
            </a:xfrm>
            <a:custGeom>
              <a:avLst/>
              <a:gdLst/>
              <a:ahLst/>
              <a:cxnLst/>
              <a:rect l="l" t="t" r="r" b="b"/>
              <a:pathLst>
                <a:path w="4857115" h="6316980">
                  <a:moveTo>
                    <a:pt x="700366" y="5503621"/>
                  </a:moveTo>
                  <a:lnTo>
                    <a:pt x="693089" y="5490159"/>
                  </a:lnTo>
                  <a:lnTo>
                    <a:pt x="677430" y="5482056"/>
                  </a:lnTo>
                  <a:lnTo>
                    <a:pt x="654773" y="5477383"/>
                  </a:lnTo>
                  <a:lnTo>
                    <a:pt x="582841" y="5469128"/>
                  </a:lnTo>
                  <a:lnTo>
                    <a:pt x="535647" y="5459349"/>
                  </a:lnTo>
                  <a:lnTo>
                    <a:pt x="488772" y="5440959"/>
                  </a:lnTo>
                  <a:lnTo>
                    <a:pt x="446163" y="5409997"/>
                  </a:lnTo>
                  <a:lnTo>
                    <a:pt x="412254" y="5363807"/>
                  </a:lnTo>
                  <a:lnTo>
                    <a:pt x="392277" y="5312067"/>
                  </a:lnTo>
                  <a:lnTo>
                    <a:pt x="381927" y="5260213"/>
                  </a:lnTo>
                  <a:lnTo>
                    <a:pt x="377050" y="5215420"/>
                  </a:lnTo>
                  <a:lnTo>
                    <a:pt x="374015" y="5185956"/>
                  </a:lnTo>
                  <a:lnTo>
                    <a:pt x="370128" y="5165725"/>
                  </a:lnTo>
                  <a:lnTo>
                    <a:pt x="369989" y="5164975"/>
                  </a:lnTo>
                  <a:lnTo>
                    <a:pt x="363029" y="5151386"/>
                  </a:lnTo>
                  <a:lnTo>
                    <a:pt x="351383" y="5145811"/>
                  </a:lnTo>
                  <a:lnTo>
                    <a:pt x="338861" y="5149240"/>
                  </a:lnTo>
                  <a:lnTo>
                    <a:pt x="329387" y="5161597"/>
                  </a:lnTo>
                  <a:lnTo>
                    <a:pt x="321360" y="5181930"/>
                  </a:lnTo>
                  <a:lnTo>
                    <a:pt x="301599" y="5248033"/>
                  </a:lnTo>
                  <a:lnTo>
                    <a:pt x="286004" y="5291175"/>
                  </a:lnTo>
                  <a:lnTo>
                    <a:pt x="264426" y="5335816"/>
                  </a:lnTo>
                  <a:lnTo>
                    <a:pt x="234962" y="5379059"/>
                  </a:lnTo>
                  <a:lnTo>
                    <a:pt x="195668" y="5417998"/>
                  </a:lnTo>
                  <a:lnTo>
                    <a:pt x="161632" y="5440959"/>
                  </a:lnTo>
                  <a:lnTo>
                    <a:pt x="94830" y="5469420"/>
                  </a:lnTo>
                  <a:lnTo>
                    <a:pt x="39954" y="5485892"/>
                  </a:lnTo>
                  <a:lnTo>
                    <a:pt x="19583" y="5494350"/>
                  </a:lnTo>
                  <a:lnTo>
                    <a:pt x="5803" y="5505399"/>
                  </a:lnTo>
                  <a:lnTo>
                    <a:pt x="0" y="5520880"/>
                  </a:lnTo>
                  <a:lnTo>
                    <a:pt x="3492" y="5537149"/>
                  </a:lnTo>
                  <a:lnTo>
                    <a:pt x="15621" y="5550382"/>
                  </a:lnTo>
                  <a:lnTo>
                    <a:pt x="34709" y="5562193"/>
                  </a:lnTo>
                  <a:lnTo>
                    <a:pt x="82740" y="5585587"/>
                  </a:lnTo>
                  <a:lnTo>
                    <a:pt x="108254" y="5599188"/>
                  </a:lnTo>
                  <a:lnTo>
                    <a:pt x="161480" y="5636526"/>
                  </a:lnTo>
                  <a:lnTo>
                    <a:pt x="199224" y="5675795"/>
                  </a:lnTo>
                  <a:lnTo>
                    <a:pt x="228231" y="5718543"/>
                  </a:lnTo>
                  <a:lnTo>
                    <a:pt x="249986" y="5762879"/>
                  </a:lnTo>
                  <a:lnTo>
                    <a:pt x="265950" y="5806922"/>
                  </a:lnTo>
                  <a:lnTo>
                    <a:pt x="277609" y="5848769"/>
                  </a:lnTo>
                  <a:lnTo>
                    <a:pt x="286448" y="5886513"/>
                  </a:lnTo>
                  <a:lnTo>
                    <a:pt x="294132" y="5919038"/>
                  </a:lnTo>
                  <a:lnTo>
                    <a:pt x="302082" y="5943447"/>
                  </a:lnTo>
                  <a:lnTo>
                    <a:pt x="312191" y="5958789"/>
                  </a:lnTo>
                  <a:lnTo>
                    <a:pt x="326288" y="5964098"/>
                  </a:lnTo>
                  <a:lnTo>
                    <a:pt x="326567" y="5964098"/>
                  </a:lnTo>
                  <a:lnTo>
                    <a:pt x="340220" y="5959043"/>
                  </a:lnTo>
                  <a:lnTo>
                    <a:pt x="349656" y="5944705"/>
                  </a:lnTo>
                  <a:lnTo>
                    <a:pt x="356755" y="5921934"/>
                  </a:lnTo>
                  <a:lnTo>
                    <a:pt x="371767" y="5852922"/>
                  </a:lnTo>
                  <a:lnTo>
                    <a:pt x="383616" y="5809183"/>
                  </a:lnTo>
                  <a:lnTo>
                    <a:pt x="400850" y="5762561"/>
                  </a:lnTo>
                  <a:lnTo>
                    <a:pt x="425399" y="5715254"/>
                  </a:lnTo>
                  <a:lnTo>
                    <a:pt x="459244" y="5669445"/>
                  </a:lnTo>
                  <a:lnTo>
                    <a:pt x="503364" y="5627725"/>
                  </a:lnTo>
                  <a:lnTo>
                    <a:pt x="549541" y="5596369"/>
                  </a:lnTo>
                  <a:lnTo>
                    <a:pt x="594728" y="5572887"/>
                  </a:lnTo>
                  <a:lnTo>
                    <a:pt x="663740" y="5542712"/>
                  </a:lnTo>
                  <a:lnTo>
                    <a:pt x="684809" y="5531193"/>
                  </a:lnTo>
                  <a:lnTo>
                    <a:pt x="697534" y="5518683"/>
                  </a:lnTo>
                  <a:lnTo>
                    <a:pt x="700366" y="5503621"/>
                  </a:lnTo>
                  <a:close/>
                </a:path>
                <a:path w="4857115" h="6316980">
                  <a:moveTo>
                    <a:pt x="1084110" y="5964491"/>
                  </a:moveTo>
                  <a:lnTo>
                    <a:pt x="1078293" y="5953239"/>
                  </a:lnTo>
                  <a:lnTo>
                    <a:pt x="1065949" y="5946521"/>
                  </a:lnTo>
                  <a:lnTo>
                    <a:pt x="1048156" y="5942723"/>
                  </a:lnTo>
                  <a:lnTo>
                    <a:pt x="993165" y="5936412"/>
                  </a:lnTo>
                  <a:lnTo>
                    <a:pt x="957707" y="5929096"/>
                  </a:lnTo>
                  <a:lnTo>
                    <a:pt x="890625" y="5892190"/>
                  </a:lnTo>
                  <a:lnTo>
                    <a:pt x="865276" y="5857583"/>
                  </a:lnTo>
                  <a:lnTo>
                    <a:pt x="850328" y="5818733"/>
                  </a:lnTo>
                  <a:lnTo>
                    <a:pt x="842568" y="5779757"/>
                  </a:lnTo>
                  <a:lnTo>
                    <a:pt x="836549" y="5723382"/>
                  </a:lnTo>
                  <a:lnTo>
                    <a:pt x="834631" y="5713844"/>
                  </a:lnTo>
                  <a:lnTo>
                    <a:pt x="833221" y="5706796"/>
                  </a:lnTo>
                  <a:lnTo>
                    <a:pt x="827303" y="5695797"/>
                  </a:lnTo>
                  <a:lnTo>
                    <a:pt x="817333" y="5691175"/>
                  </a:lnTo>
                  <a:lnTo>
                    <a:pt x="806665" y="5693842"/>
                  </a:lnTo>
                  <a:lnTo>
                    <a:pt x="798804" y="5703519"/>
                  </a:lnTo>
                  <a:lnTo>
                    <a:pt x="792340" y="5719496"/>
                  </a:lnTo>
                  <a:lnTo>
                    <a:pt x="785901" y="5740997"/>
                  </a:lnTo>
                  <a:lnTo>
                    <a:pt x="774573" y="5778106"/>
                  </a:lnTo>
                  <a:lnTo>
                    <a:pt x="757961" y="5819521"/>
                  </a:lnTo>
                  <a:lnTo>
                    <a:pt x="733234" y="5860935"/>
                  </a:lnTo>
                  <a:lnTo>
                    <a:pt x="697560" y="5898108"/>
                  </a:lnTo>
                  <a:lnTo>
                    <a:pt x="646264" y="5927814"/>
                  </a:lnTo>
                  <a:lnTo>
                    <a:pt x="580110" y="5949239"/>
                  </a:lnTo>
                  <a:lnTo>
                    <a:pt x="564095" y="5955995"/>
                  </a:lnTo>
                  <a:lnTo>
                    <a:pt x="553034" y="5965025"/>
                  </a:lnTo>
                  <a:lnTo>
                    <a:pt x="548284" y="5977788"/>
                  </a:lnTo>
                  <a:lnTo>
                    <a:pt x="551129" y="5991161"/>
                  </a:lnTo>
                  <a:lnTo>
                    <a:pt x="560819" y="6001944"/>
                  </a:lnTo>
                  <a:lnTo>
                    <a:pt x="575792" y="6011316"/>
                  </a:lnTo>
                  <a:lnTo>
                    <a:pt x="594448" y="6020473"/>
                  </a:lnTo>
                  <a:lnTo>
                    <a:pt x="612267" y="6029083"/>
                  </a:lnTo>
                  <a:lnTo>
                    <a:pt x="631494" y="6039332"/>
                  </a:lnTo>
                  <a:lnTo>
                    <a:pt x="671550" y="6067425"/>
                  </a:lnTo>
                  <a:lnTo>
                    <a:pt x="711581" y="6112815"/>
                  </a:lnTo>
                  <a:lnTo>
                    <a:pt x="738111" y="6162548"/>
                  </a:lnTo>
                  <a:lnTo>
                    <a:pt x="754862" y="6211824"/>
                  </a:lnTo>
                  <a:lnTo>
                    <a:pt x="765556" y="6255664"/>
                  </a:lnTo>
                  <a:lnTo>
                    <a:pt x="771486" y="6280658"/>
                  </a:lnTo>
                  <a:lnTo>
                    <a:pt x="777875" y="6299797"/>
                  </a:lnTo>
                  <a:lnTo>
                    <a:pt x="786231" y="6312103"/>
                  </a:lnTo>
                  <a:lnTo>
                    <a:pt x="798106" y="6316446"/>
                  </a:lnTo>
                  <a:lnTo>
                    <a:pt x="798309" y="6316446"/>
                  </a:lnTo>
                  <a:lnTo>
                    <a:pt x="809815" y="6312293"/>
                  </a:lnTo>
                  <a:lnTo>
                    <a:pt x="817676" y="6300762"/>
                  </a:lnTo>
                  <a:lnTo>
                    <a:pt x="819010" y="6296558"/>
                  </a:lnTo>
                  <a:lnTo>
                    <a:pt x="823391" y="6282855"/>
                  </a:lnTo>
                  <a:lnTo>
                    <a:pt x="836764" y="6222454"/>
                  </a:lnTo>
                  <a:lnTo>
                    <a:pt x="849655" y="6180023"/>
                  </a:lnTo>
                  <a:lnTo>
                    <a:pt x="870000" y="6135522"/>
                  </a:lnTo>
                  <a:lnTo>
                    <a:pt x="900671" y="6092177"/>
                  </a:lnTo>
                  <a:lnTo>
                    <a:pt x="933881" y="6060783"/>
                  </a:lnTo>
                  <a:lnTo>
                    <a:pt x="968679" y="6037161"/>
                  </a:lnTo>
                  <a:lnTo>
                    <a:pt x="1002753" y="6019470"/>
                  </a:lnTo>
                  <a:lnTo>
                    <a:pt x="1055611" y="5996343"/>
                  </a:lnTo>
                  <a:lnTo>
                    <a:pt x="1072095" y="5987173"/>
                  </a:lnTo>
                  <a:lnTo>
                    <a:pt x="1082001" y="5977026"/>
                  </a:lnTo>
                  <a:lnTo>
                    <a:pt x="1084110" y="5964491"/>
                  </a:lnTo>
                  <a:close/>
                </a:path>
                <a:path w="4857115" h="6316980">
                  <a:moveTo>
                    <a:pt x="4856937" y="284010"/>
                  </a:moveTo>
                  <a:lnTo>
                    <a:pt x="4853343" y="239395"/>
                  </a:lnTo>
                  <a:lnTo>
                    <a:pt x="4842510" y="195427"/>
                  </a:lnTo>
                  <a:lnTo>
                    <a:pt x="4825187" y="154432"/>
                  </a:lnTo>
                  <a:lnTo>
                    <a:pt x="4801946" y="116992"/>
                  </a:lnTo>
                  <a:lnTo>
                    <a:pt x="4773384" y="83693"/>
                  </a:lnTo>
                  <a:lnTo>
                    <a:pt x="4740084" y="55130"/>
                  </a:lnTo>
                  <a:lnTo>
                    <a:pt x="4702645" y="31889"/>
                  </a:lnTo>
                  <a:lnTo>
                    <a:pt x="4661649" y="14566"/>
                  </a:lnTo>
                  <a:lnTo>
                    <a:pt x="4617682" y="3733"/>
                  </a:lnTo>
                  <a:lnTo>
                    <a:pt x="4571327" y="0"/>
                  </a:lnTo>
                  <a:lnTo>
                    <a:pt x="1353477" y="0"/>
                  </a:lnTo>
                  <a:lnTo>
                    <a:pt x="1307122" y="3733"/>
                  </a:lnTo>
                  <a:lnTo>
                    <a:pt x="1263154" y="14566"/>
                  </a:lnTo>
                  <a:lnTo>
                    <a:pt x="1222159" y="31889"/>
                  </a:lnTo>
                  <a:lnTo>
                    <a:pt x="1184719" y="55130"/>
                  </a:lnTo>
                  <a:lnTo>
                    <a:pt x="1151420" y="83693"/>
                  </a:lnTo>
                  <a:lnTo>
                    <a:pt x="1122857" y="116992"/>
                  </a:lnTo>
                  <a:lnTo>
                    <a:pt x="1099616" y="154432"/>
                  </a:lnTo>
                  <a:lnTo>
                    <a:pt x="1082294" y="195427"/>
                  </a:lnTo>
                  <a:lnTo>
                    <a:pt x="1071473" y="239395"/>
                  </a:lnTo>
                  <a:lnTo>
                    <a:pt x="1067727" y="285750"/>
                  </a:lnTo>
                  <a:lnTo>
                    <a:pt x="1067727" y="3474085"/>
                  </a:lnTo>
                  <a:lnTo>
                    <a:pt x="1071473" y="3520427"/>
                  </a:lnTo>
                  <a:lnTo>
                    <a:pt x="1082294" y="3564407"/>
                  </a:lnTo>
                  <a:lnTo>
                    <a:pt x="1099616" y="3605403"/>
                  </a:lnTo>
                  <a:lnTo>
                    <a:pt x="1122857" y="3642842"/>
                  </a:lnTo>
                  <a:lnTo>
                    <a:pt x="1151420" y="3676142"/>
                  </a:lnTo>
                  <a:lnTo>
                    <a:pt x="1184719" y="3704704"/>
                  </a:lnTo>
                  <a:lnTo>
                    <a:pt x="1222159" y="3727932"/>
                  </a:lnTo>
                  <a:lnTo>
                    <a:pt x="1263154" y="3745268"/>
                  </a:lnTo>
                  <a:lnTo>
                    <a:pt x="1307122" y="3756088"/>
                  </a:lnTo>
                  <a:lnTo>
                    <a:pt x="1353477" y="3759835"/>
                  </a:lnTo>
                  <a:lnTo>
                    <a:pt x="4571327" y="3759835"/>
                  </a:lnTo>
                  <a:lnTo>
                    <a:pt x="4617682" y="3756088"/>
                  </a:lnTo>
                  <a:lnTo>
                    <a:pt x="4661649" y="3745268"/>
                  </a:lnTo>
                  <a:lnTo>
                    <a:pt x="4702645" y="3727932"/>
                  </a:lnTo>
                  <a:lnTo>
                    <a:pt x="4740084" y="3704704"/>
                  </a:lnTo>
                  <a:lnTo>
                    <a:pt x="4773384" y="3676142"/>
                  </a:lnTo>
                  <a:lnTo>
                    <a:pt x="4801946" y="3642842"/>
                  </a:lnTo>
                  <a:lnTo>
                    <a:pt x="4825187" y="3605403"/>
                  </a:lnTo>
                  <a:lnTo>
                    <a:pt x="4842510" y="3564407"/>
                  </a:lnTo>
                  <a:lnTo>
                    <a:pt x="4853343" y="3520427"/>
                  </a:lnTo>
                  <a:lnTo>
                    <a:pt x="4856937" y="3475825"/>
                  </a:lnTo>
                  <a:lnTo>
                    <a:pt x="4856937" y="2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40909" y="3404473"/>
            <a:ext cx="3631565" cy="309245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2500" spc="-40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endParaRPr sz="2500">
              <a:latin typeface="Lucida Sans Unicode"/>
              <a:cs typeface="Lucida Sans Unicode"/>
            </a:endParaRPr>
          </a:p>
          <a:p>
            <a:pPr algn="ctr" marL="12065" marR="5080" indent="-635">
              <a:lnSpc>
                <a:spcPct val="114999"/>
              </a:lnSpc>
            </a:pP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Product 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Backlog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Daftar</a:t>
            </a:r>
            <a:r>
              <a:rPr dirty="0" sz="25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semua</a:t>
            </a:r>
            <a:r>
              <a:rPr dirty="0" sz="25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fitur</a:t>
            </a:r>
            <a:r>
              <a:rPr dirty="0" sz="25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dan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perbaikan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diinginkan 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untuk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produk.</a:t>
            </a:r>
            <a:endParaRPr sz="25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Product</a:t>
            </a:r>
            <a:r>
              <a:rPr dirty="0" sz="25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Owner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46738" y="3344156"/>
            <a:ext cx="3789679" cy="3759835"/>
          </a:xfrm>
          <a:custGeom>
            <a:avLst/>
            <a:gdLst/>
            <a:ahLst/>
            <a:cxnLst/>
            <a:rect l="l" t="t" r="r" b="b"/>
            <a:pathLst>
              <a:path w="3789680" h="3759834">
                <a:moveTo>
                  <a:pt x="3503601" y="3759834"/>
                </a:moveTo>
                <a:lnTo>
                  <a:pt x="285747" y="3759834"/>
                </a:lnTo>
                <a:lnTo>
                  <a:pt x="239399" y="3756094"/>
                </a:lnTo>
                <a:lnTo>
                  <a:pt x="195431" y="3745267"/>
                </a:lnTo>
                <a:lnTo>
                  <a:pt x="154431" y="3727939"/>
                </a:lnTo>
                <a:lnTo>
                  <a:pt x="116989" y="3704701"/>
                </a:lnTo>
                <a:lnTo>
                  <a:pt x="83694" y="3676140"/>
                </a:lnTo>
                <a:lnTo>
                  <a:pt x="55133" y="3642845"/>
                </a:lnTo>
                <a:lnTo>
                  <a:pt x="31894" y="3605403"/>
                </a:lnTo>
                <a:lnTo>
                  <a:pt x="14567" y="3564403"/>
                </a:lnTo>
                <a:lnTo>
                  <a:pt x="3739" y="3520434"/>
                </a:lnTo>
                <a:lnTo>
                  <a:pt x="0" y="3474084"/>
                </a:lnTo>
                <a:lnTo>
                  <a:pt x="0" y="285750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1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3503598" y="0"/>
                </a:lnTo>
                <a:lnTo>
                  <a:pt x="3549948" y="3739"/>
                </a:lnTo>
                <a:lnTo>
                  <a:pt x="3593918" y="14567"/>
                </a:lnTo>
                <a:lnTo>
                  <a:pt x="3634917" y="31894"/>
                </a:lnTo>
                <a:lnTo>
                  <a:pt x="3672359" y="55133"/>
                </a:lnTo>
                <a:lnTo>
                  <a:pt x="3705654" y="83694"/>
                </a:lnTo>
                <a:lnTo>
                  <a:pt x="3734215" y="116989"/>
                </a:lnTo>
                <a:lnTo>
                  <a:pt x="3757453" y="154431"/>
                </a:lnTo>
                <a:lnTo>
                  <a:pt x="3774781" y="195430"/>
                </a:lnTo>
                <a:lnTo>
                  <a:pt x="3785608" y="239399"/>
                </a:lnTo>
                <a:lnTo>
                  <a:pt x="3789208" y="284014"/>
                </a:lnTo>
                <a:lnTo>
                  <a:pt x="3789208" y="3475820"/>
                </a:lnTo>
                <a:lnTo>
                  <a:pt x="3785608" y="3520434"/>
                </a:lnTo>
                <a:lnTo>
                  <a:pt x="3774781" y="3564403"/>
                </a:lnTo>
                <a:lnTo>
                  <a:pt x="3757453" y="3605403"/>
                </a:lnTo>
                <a:lnTo>
                  <a:pt x="3734215" y="3642845"/>
                </a:lnTo>
                <a:lnTo>
                  <a:pt x="3705654" y="3676140"/>
                </a:lnTo>
                <a:lnTo>
                  <a:pt x="3672359" y="3704701"/>
                </a:lnTo>
                <a:lnTo>
                  <a:pt x="3634917" y="3727939"/>
                </a:lnTo>
                <a:lnTo>
                  <a:pt x="3593918" y="3745267"/>
                </a:lnTo>
                <a:lnTo>
                  <a:pt x="3549948" y="3756094"/>
                </a:lnTo>
                <a:lnTo>
                  <a:pt x="3503601" y="3759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57714" y="3404473"/>
            <a:ext cx="3567429" cy="35306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2500" spc="-8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endParaRPr sz="2500">
              <a:latin typeface="Lucida Sans Unicode"/>
              <a:cs typeface="Lucida Sans Unicode"/>
            </a:endParaRPr>
          </a:p>
          <a:p>
            <a:pPr algn="ctr" marL="576580" marR="568960">
              <a:lnSpc>
                <a:spcPct val="114999"/>
              </a:lnSpc>
            </a:pP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Sprint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Backlog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9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14999"/>
              </a:lnSpc>
            </a:pP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perbaikan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akan </a:t>
            </a:r>
            <a:r>
              <a:rPr dirty="0" sz="2500" spc="-7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2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12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30">
                <a:solidFill>
                  <a:srgbClr val="FFFFFF"/>
                </a:solidFill>
                <a:latin typeface="Lucida Sans Unicode"/>
                <a:cs typeface="Lucida Sans Unicode"/>
              </a:rPr>
              <a:t>m 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sprint tertentu. </a:t>
            </a: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Sprint </a:t>
            </a:r>
            <a:r>
              <a:rPr dirty="0" sz="2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Backlog </a:t>
            </a: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dikelola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oleh 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tim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Scrum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649146" y="3344156"/>
            <a:ext cx="4639310" cy="6943090"/>
            <a:chOff x="13649146" y="3344156"/>
            <a:chExt cx="4639310" cy="6943090"/>
          </a:xfrm>
        </p:grpSpPr>
        <p:sp>
          <p:nvSpPr>
            <p:cNvPr id="11" name="object 11"/>
            <p:cNvSpPr/>
            <p:nvPr/>
          </p:nvSpPr>
          <p:spPr>
            <a:xfrm>
              <a:off x="13841867" y="3344156"/>
              <a:ext cx="3789045" cy="3321685"/>
            </a:xfrm>
            <a:custGeom>
              <a:avLst/>
              <a:gdLst/>
              <a:ahLst/>
              <a:cxnLst/>
              <a:rect l="l" t="t" r="r" b="b"/>
              <a:pathLst>
                <a:path w="3789044" h="3321684">
                  <a:moveTo>
                    <a:pt x="3503601" y="3321684"/>
                  </a:moveTo>
                  <a:lnTo>
                    <a:pt x="285748" y="3321684"/>
                  </a:lnTo>
                  <a:lnTo>
                    <a:pt x="239399" y="3317944"/>
                  </a:lnTo>
                  <a:lnTo>
                    <a:pt x="195430" y="3307116"/>
                  </a:lnTo>
                  <a:lnTo>
                    <a:pt x="154431" y="3289789"/>
                  </a:lnTo>
                  <a:lnTo>
                    <a:pt x="116989" y="3266551"/>
                  </a:lnTo>
                  <a:lnTo>
                    <a:pt x="83693" y="3237990"/>
                  </a:lnTo>
                  <a:lnTo>
                    <a:pt x="55132" y="3204694"/>
                  </a:lnTo>
                  <a:lnTo>
                    <a:pt x="31894" y="3167253"/>
                  </a:lnTo>
                  <a:lnTo>
                    <a:pt x="14567" y="3126253"/>
                  </a:lnTo>
                  <a:lnTo>
                    <a:pt x="3739" y="3082284"/>
                  </a:lnTo>
                  <a:lnTo>
                    <a:pt x="0" y="3035936"/>
                  </a:lnTo>
                  <a:lnTo>
                    <a:pt x="0" y="285747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2" y="116989"/>
                  </a:lnTo>
                  <a:lnTo>
                    <a:pt x="83693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503599" y="0"/>
                  </a:lnTo>
                  <a:lnTo>
                    <a:pt x="3549949" y="3739"/>
                  </a:lnTo>
                  <a:lnTo>
                    <a:pt x="3593918" y="14567"/>
                  </a:lnTo>
                  <a:lnTo>
                    <a:pt x="3634917" y="31894"/>
                  </a:lnTo>
                  <a:lnTo>
                    <a:pt x="3672359" y="55133"/>
                  </a:lnTo>
                  <a:lnTo>
                    <a:pt x="3705655" y="83694"/>
                  </a:lnTo>
                  <a:lnTo>
                    <a:pt x="3734216" y="116989"/>
                  </a:lnTo>
                  <a:lnTo>
                    <a:pt x="3757454" y="154431"/>
                  </a:lnTo>
                  <a:lnTo>
                    <a:pt x="3774781" y="195430"/>
                  </a:lnTo>
                  <a:lnTo>
                    <a:pt x="3785609" y="239399"/>
                  </a:lnTo>
                  <a:lnTo>
                    <a:pt x="3788796" y="278896"/>
                  </a:lnTo>
                  <a:lnTo>
                    <a:pt x="3788796" y="3042788"/>
                  </a:lnTo>
                  <a:lnTo>
                    <a:pt x="3785609" y="3082284"/>
                  </a:lnTo>
                  <a:lnTo>
                    <a:pt x="3774781" y="3126253"/>
                  </a:lnTo>
                  <a:lnTo>
                    <a:pt x="3757454" y="3167253"/>
                  </a:lnTo>
                  <a:lnTo>
                    <a:pt x="3734216" y="3204694"/>
                  </a:lnTo>
                  <a:lnTo>
                    <a:pt x="3705655" y="3237990"/>
                  </a:lnTo>
                  <a:lnTo>
                    <a:pt x="3672359" y="3266551"/>
                  </a:lnTo>
                  <a:lnTo>
                    <a:pt x="3634917" y="3289789"/>
                  </a:lnTo>
                  <a:lnTo>
                    <a:pt x="3593918" y="3307116"/>
                  </a:lnTo>
                  <a:lnTo>
                    <a:pt x="3549949" y="3317944"/>
                  </a:lnTo>
                  <a:lnTo>
                    <a:pt x="3503601" y="3321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9146" y="8893607"/>
              <a:ext cx="4638852" cy="139339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199601" y="3404473"/>
            <a:ext cx="3074035" cy="2654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2500">
              <a:latin typeface="Lucida Sans Unicode"/>
              <a:cs typeface="Lucida Sans Unicode"/>
            </a:endParaRPr>
          </a:p>
          <a:p>
            <a:pPr algn="ctr" marL="313055" marR="305435">
              <a:lnSpc>
                <a:spcPct val="114999"/>
              </a:lnSpc>
            </a:pP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Increment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Hasil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dari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sprint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4999"/>
              </a:lnSpc>
              <a:tabLst>
                <a:tab pos="2059305" algn="l"/>
              </a:tabLst>
            </a:pP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tertentu.</a:t>
            </a:r>
            <a:r>
              <a:rPr dirty="0" sz="25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Increment </a:t>
            </a:r>
            <a:r>
              <a:rPr dirty="0" sz="2500" spc="-7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harus </a:t>
            </a:r>
            <a:r>
              <a:rPr dirty="0" sz="2500" spc="95">
                <a:solidFill>
                  <a:srgbClr val="FFFFFF"/>
                </a:solidFill>
                <a:latin typeface="Lucida Sans Unicode"/>
                <a:cs typeface="Lucida Sans Unicode"/>
              </a:rPr>
              <a:t>memenuhi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Definition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of	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Done.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4812" y="0"/>
            <a:ext cx="14639290" cy="2923540"/>
            <a:chOff x="2184812" y="0"/>
            <a:chExt cx="14639290" cy="2923540"/>
          </a:xfrm>
        </p:grpSpPr>
        <p:sp>
          <p:nvSpPr>
            <p:cNvPr id="15" name="object 15"/>
            <p:cNvSpPr/>
            <p:nvPr/>
          </p:nvSpPr>
          <p:spPr>
            <a:xfrm>
              <a:off x="15739478" y="1426069"/>
              <a:ext cx="1084580" cy="1170940"/>
            </a:xfrm>
            <a:custGeom>
              <a:avLst/>
              <a:gdLst/>
              <a:ahLst/>
              <a:cxnLst/>
              <a:rect l="l" t="t" r="r" b="b"/>
              <a:pathLst>
                <a:path w="1084580" h="1170939">
                  <a:moveTo>
                    <a:pt x="535825" y="338658"/>
                  </a:moveTo>
                  <a:lnTo>
                    <a:pt x="508317" y="305130"/>
                  </a:lnTo>
                  <a:lnTo>
                    <a:pt x="471843" y="287362"/>
                  </a:lnTo>
                  <a:lnTo>
                    <a:pt x="452615" y="277114"/>
                  </a:lnTo>
                  <a:lnTo>
                    <a:pt x="412546" y="249021"/>
                  </a:lnTo>
                  <a:lnTo>
                    <a:pt x="372529" y="203631"/>
                  </a:lnTo>
                  <a:lnTo>
                    <a:pt x="345998" y="153885"/>
                  </a:lnTo>
                  <a:lnTo>
                    <a:pt x="329247" y="104622"/>
                  </a:lnTo>
                  <a:lnTo>
                    <a:pt x="318554" y="60782"/>
                  </a:lnTo>
                  <a:lnTo>
                    <a:pt x="312610" y="35788"/>
                  </a:lnTo>
                  <a:lnTo>
                    <a:pt x="306235" y="16637"/>
                  </a:lnTo>
                  <a:lnTo>
                    <a:pt x="297865" y="4343"/>
                  </a:lnTo>
                  <a:lnTo>
                    <a:pt x="286004" y="0"/>
                  </a:lnTo>
                  <a:lnTo>
                    <a:pt x="285800" y="0"/>
                  </a:lnTo>
                  <a:lnTo>
                    <a:pt x="274294" y="4140"/>
                  </a:lnTo>
                  <a:lnTo>
                    <a:pt x="266433" y="15671"/>
                  </a:lnTo>
                  <a:lnTo>
                    <a:pt x="265099" y="19875"/>
                  </a:lnTo>
                  <a:lnTo>
                    <a:pt x="260718" y="33578"/>
                  </a:lnTo>
                  <a:lnTo>
                    <a:pt x="247345" y="93980"/>
                  </a:lnTo>
                  <a:lnTo>
                    <a:pt x="234454" y="136423"/>
                  </a:lnTo>
                  <a:lnTo>
                    <a:pt x="214109" y="180924"/>
                  </a:lnTo>
                  <a:lnTo>
                    <a:pt x="183438" y="224269"/>
                  </a:lnTo>
                  <a:lnTo>
                    <a:pt x="150215" y="255651"/>
                  </a:lnTo>
                  <a:lnTo>
                    <a:pt x="115430" y="279273"/>
                  </a:lnTo>
                  <a:lnTo>
                    <a:pt x="81343" y="296964"/>
                  </a:lnTo>
                  <a:lnTo>
                    <a:pt x="28498" y="320090"/>
                  </a:lnTo>
                  <a:lnTo>
                    <a:pt x="12014" y="329260"/>
                  </a:lnTo>
                  <a:lnTo>
                    <a:pt x="2108" y="339420"/>
                  </a:lnTo>
                  <a:lnTo>
                    <a:pt x="0" y="351942"/>
                  </a:lnTo>
                  <a:lnTo>
                    <a:pt x="5816" y="363207"/>
                  </a:lnTo>
                  <a:lnTo>
                    <a:pt x="18161" y="369912"/>
                  </a:lnTo>
                  <a:lnTo>
                    <a:pt x="35953" y="373710"/>
                  </a:lnTo>
                  <a:lnTo>
                    <a:pt x="90932" y="380034"/>
                  </a:lnTo>
                  <a:lnTo>
                    <a:pt x="126403" y="387350"/>
                  </a:lnTo>
                  <a:lnTo>
                    <a:pt x="193471" y="424243"/>
                  </a:lnTo>
                  <a:lnTo>
                    <a:pt x="218833" y="458851"/>
                  </a:lnTo>
                  <a:lnTo>
                    <a:pt x="233781" y="497700"/>
                  </a:lnTo>
                  <a:lnTo>
                    <a:pt x="241541" y="536689"/>
                  </a:lnTo>
                  <a:lnTo>
                    <a:pt x="247561" y="593064"/>
                  </a:lnTo>
                  <a:lnTo>
                    <a:pt x="249478" y="602602"/>
                  </a:lnTo>
                  <a:lnTo>
                    <a:pt x="250888" y="609638"/>
                  </a:lnTo>
                  <a:lnTo>
                    <a:pt x="256806" y="620649"/>
                  </a:lnTo>
                  <a:lnTo>
                    <a:pt x="266776" y="625271"/>
                  </a:lnTo>
                  <a:lnTo>
                    <a:pt x="277444" y="622604"/>
                  </a:lnTo>
                  <a:lnTo>
                    <a:pt x="285305" y="612914"/>
                  </a:lnTo>
                  <a:lnTo>
                    <a:pt x="291769" y="596950"/>
                  </a:lnTo>
                  <a:lnTo>
                    <a:pt x="298208" y="575437"/>
                  </a:lnTo>
                  <a:lnTo>
                    <a:pt x="309524" y="538327"/>
                  </a:lnTo>
                  <a:lnTo>
                    <a:pt x="326148" y="496925"/>
                  </a:lnTo>
                  <a:lnTo>
                    <a:pt x="350875" y="455498"/>
                  </a:lnTo>
                  <a:lnTo>
                    <a:pt x="386549" y="418338"/>
                  </a:lnTo>
                  <a:lnTo>
                    <a:pt x="437845" y="388632"/>
                  </a:lnTo>
                  <a:lnTo>
                    <a:pt x="503999" y="367195"/>
                  </a:lnTo>
                  <a:lnTo>
                    <a:pt x="520014" y="360438"/>
                  </a:lnTo>
                  <a:lnTo>
                    <a:pt x="531075" y="351409"/>
                  </a:lnTo>
                  <a:lnTo>
                    <a:pt x="535825" y="338658"/>
                  </a:lnTo>
                  <a:close/>
                </a:path>
                <a:path w="1084580" h="1170939">
                  <a:moveTo>
                    <a:pt x="1084110" y="795553"/>
                  </a:moveTo>
                  <a:lnTo>
                    <a:pt x="1080617" y="779297"/>
                  </a:lnTo>
                  <a:lnTo>
                    <a:pt x="1068489" y="766051"/>
                  </a:lnTo>
                  <a:lnTo>
                    <a:pt x="1049401" y="754253"/>
                  </a:lnTo>
                  <a:lnTo>
                    <a:pt x="1001356" y="730859"/>
                  </a:lnTo>
                  <a:lnTo>
                    <a:pt x="975855" y="717257"/>
                  </a:lnTo>
                  <a:lnTo>
                    <a:pt x="922629" y="679919"/>
                  </a:lnTo>
                  <a:lnTo>
                    <a:pt x="884885" y="640651"/>
                  </a:lnTo>
                  <a:lnTo>
                    <a:pt x="855878" y="597903"/>
                  </a:lnTo>
                  <a:lnTo>
                    <a:pt x="834123" y="553554"/>
                  </a:lnTo>
                  <a:lnTo>
                    <a:pt x="818159" y="509524"/>
                  </a:lnTo>
                  <a:lnTo>
                    <a:pt x="806500" y="467677"/>
                  </a:lnTo>
                  <a:lnTo>
                    <a:pt x="797661" y="429920"/>
                  </a:lnTo>
                  <a:lnTo>
                    <a:pt x="789978" y="397395"/>
                  </a:lnTo>
                  <a:lnTo>
                    <a:pt x="782027" y="372986"/>
                  </a:lnTo>
                  <a:lnTo>
                    <a:pt x="771918" y="357644"/>
                  </a:lnTo>
                  <a:lnTo>
                    <a:pt x="757821" y="352336"/>
                  </a:lnTo>
                  <a:lnTo>
                    <a:pt x="757542" y="352336"/>
                  </a:lnTo>
                  <a:lnTo>
                    <a:pt x="743889" y="357403"/>
                  </a:lnTo>
                  <a:lnTo>
                    <a:pt x="734441" y="371741"/>
                  </a:lnTo>
                  <a:lnTo>
                    <a:pt x="727354" y="394512"/>
                  </a:lnTo>
                  <a:lnTo>
                    <a:pt x="712343" y="463524"/>
                  </a:lnTo>
                  <a:lnTo>
                    <a:pt x="700493" y="507263"/>
                  </a:lnTo>
                  <a:lnTo>
                    <a:pt x="683260" y="553885"/>
                  </a:lnTo>
                  <a:lnTo>
                    <a:pt x="658710" y="601179"/>
                  </a:lnTo>
                  <a:lnTo>
                    <a:pt x="624865" y="647001"/>
                  </a:lnTo>
                  <a:lnTo>
                    <a:pt x="580745" y="688708"/>
                  </a:lnTo>
                  <a:lnTo>
                    <a:pt x="534568" y="720077"/>
                  </a:lnTo>
                  <a:lnTo>
                    <a:pt x="489381" y="743546"/>
                  </a:lnTo>
                  <a:lnTo>
                    <a:pt x="420370" y="773722"/>
                  </a:lnTo>
                  <a:lnTo>
                    <a:pt x="399300" y="785253"/>
                  </a:lnTo>
                  <a:lnTo>
                    <a:pt x="386575" y="797750"/>
                  </a:lnTo>
                  <a:lnTo>
                    <a:pt x="383743" y="812825"/>
                  </a:lnTo>
                  <a:lnTo>
                    <a:pt x="391020" y="826287"/>
                  </a:lnTo>
                  <a:lnTo>
                    <a:pt x="406666" y="834390"/>
                  </a:lnTo>
                  <a:lnTo>
                    <a:pt x="429336" y="839063"/>
                  </a:lnTo>
                  <a:lnTo>
                    <a:pt x="501256" y="847318"/>
                  </a:lnTo>
                  <a:lnTo>
                    <a:pt x="548462" y="857084"/>
                  </a:lnTo>
                  <a:lnTo>
                    <a:pt x="595325" y="875487"/>
                  </a:lnTo>
                  <a:lnTo>
                    <a:pt x="637946" y="906437"/>
                  </a:lnTo>
                  <a:lnTo>
                    <a:pt x="671855" y="952627"/>
                  </a:lnTo>
                  <a:lnTo>
                    <a:pt x="691819" y="1004379"/>
                  </a:lnTo>
                  <a:lnTo>
                    <a:pt x="702183" y="1056233"/>
                  </a:lnTo>
                  <a:lnTo>
                    <a:pt x="707059" y="1101013"/>
                  </a:lnTo>
                  <a:lnTo>
                    <a:pt x="710095" y="1130490"/>
                  </a:lnTo>
                  <a:lnTo>
                    <a:pt x="713968" y="1150721"/>
                  </a:lnTo>
                  <a:lnTo>
                    <a:pt x="714121" y="1151458"/>
                  </a:lnTo>
                  <a:lnTo>
                    <a:pt x="721080" y="1165047"/>
                  </a:lnTo>
                  <a:lnTo>
                    <a:pt x="732726" y="1170622"/>
                  </a:lnTo>
                  <a:lnTo>
                    <a:pt x="745248" y="1167206"/>
                  </a:lnTo>
                  <a:lnTo>
                    <a:pt x="754722" y="1154849"/>
                  </a:lnTo>
                  <a:lnTo>
                    <a:pt x="762749" y="1134516"/>
                  </a:lnTo>
                  <a:lnTo>
                    <a:pt x="782497" y="1068412"/>
                  </a:lnTo>
                  <a:lnTo>
                    <a:pt x="798106" y="1025258"/>
                  </a:lnTo>
                  <a:lnTo>
                    <a:pt x="819670" y="980617"/>
                  </a:lnTo>
                  <a:lnTo>
                    <a:pt x="849134" y="937387"/>
                  </a:lnTo>
                  <a:lnTo>
                    <a:pt x="888441" y="898448"/>
                  </a:lnTo>
                  <a:lnTo>
                    <a:pt x="922477" y="875487"/>
                  </a:lnTo>
                  <a:lnTo>
                    <a:pt x="989266" y="847013"/>
                  </a:lnTo>
                  <a:lnTo>
                    <a:pt x="1044155" y="830541"/>
                  </a:lnTo>
                  <a:lnTo>
                    <a:pt x="1064526" y="822083"/>
                  </a:lnTo>
                  <a:lnTo>
                    <a:pt x="1078306" y="811034"/>
                  </a:lnTo>
                  <a:lnTo>
                    <a:pt x="1084110" y="79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4812" y="0"/>
              <a:ext cx="3582165" cy="2923326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163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A</a:t>
            </a:r>
            <a:r>
              <a:rPr dirty="0" spc="-105"/>
              <a:t>r</a:t>
            </a:r>
            <a:r>
              <a:rPr dirty="0" spc="-30"/>
              <a:t>t</a:t>
            </a:r>
            <a:r>
              <a:rPr dirty="0" spc="170"/>
              <a:t>e</a:t>
            </a:r>
            <a:r>
              <a:rPr dirty="0" spc="-110"/>
              <a:t>f</a:t>
            </a:r>
            <a:r>
              <a:rPr dirty="0" spc="340"/>
              <a:t>a</a:t>
            </a:r>
            <a:r>
              <a:rPr dirty="0" spc="-195"/>
              <a:t>k</a:t>
            </a:r>
            <a:r>
              <a:rPr dirty="0" spc="-140"/>
              <a:t> </a:t>
            </a:r>
            <a:r>
              <a:rPr dirty="0" spc="130"/>
              <a:t>S</a:t>
            </a:r>
            <a:r>
              <a:rPr dirty="0" spc="215"/>
              <a:t>C</a:t>
            </a:r>
            <a:r>
              <a:rPr dirty="0" spc="-75"/>
              <a:t>R</a:t>
            </a:r>
            <a:r>
              <a:rPr dirty="0" spc="-55"/>
              <a:t>U</a:t>
            </a:r>
            <a:r>
              <a:rPr dirty="0" spc="-5"/>
              <a:t>M</a:t>
            </a:r>
            <a:r>
              <a:rPr dirty="0" spc="-140"/>
              <a:t> </a:t>
            </a:r>
            <a:r>
              <a:rPr dirty="0" spc="-30"/>
              <a:t>t</a:t>
            </a:r>
            <a:r>
              <a:rPr dirty="0" spc="170"/>
              <a:t>e</a:t>
            </a:r>
            <a:r>
              <a:rPr dirty="0" spc="-105"/>
              <a:t>r</a:t>
            </a:r>
            <a:r>
              <a:rPr dirty="0" spc="125"/>
              <a:t>b</a:t>
            </a:r>
            <a:r>
              <a:rPr dirty="0" spc="340"/>
              <a:t>a</a:t>
            </a:r>
            <a:r>
              <a:rPr dirty="0" spc="140"/>
              <a:t>g</a:t>
            </a:r>
            <a:r>
              <a:rPr dirty="0" spc="-125"/>
              <a:t>i</a:t>
            </a:r>
            <a:r>
              <a:rPr dirty="0" spc="-140"/>
              <a:t> </a:t>
            </a:r>
            <a:r>
              <a:rPr dirty="0" spc="260"/>
              <a:t>m</a:t>
            </a:r>
            <a:r>
              <a:rPr dirty="0" spc="170"/>
              <a:t>e</a:t>
            </a:r>
            <a:r>
              <a:rPr dirty="0" spc="45"/>
              <a:t>n</a:t>
            </a:r>
            <a:r>
              <a:rPr dirty="0" spc="-160"/>
              <a:t>j</a:t>
            </a:r>
            <a:r>
              <a:rPr dirty="0" spc="340"/>
              <a:t>a</a:t>
            </a:r>
            <a:r>
              <a:rPr dirty="0" spc="125"/>
              <a:t>d</a:t>
            </a:r>
            <a:r>
              <a:rPr dirty="0" spc="-125"/>
              <a:t>i</a:t>
            </a:r>
            <a:r>
              <a:rPr dirty="0" spc="-140"/>
              <a:t> </a:t>
            </a:r>
            <a:r>
              <a:rPr dirty="0" spc="-125"/>
              <a:t>3</a:t>
            </a:r>
            <a:r>
              <a:rPr dirty="0" spc="-140"/>
              <a:t> </a:t>
            </a:r>
            <a:r>
              <a:rPr dirty="0" spc="105"/>
              <a:t>y</a:t>
            </a:r>
            <a:r>
              <a:rPr dirty="0" spc="340"/>
              <a:t>a</a:t>
            </a:r>
            <a:r>
              <a:rPr dirty="0" spc="-125"/>
              <a:t>i</a:t>
            </a:r>
            <a:r>
              <a:rPr dirty="0" spc="-30"/>
              <a:t>t</a:t>
            </a:r>
            <a:r>
              <a:rPr dirty="0" spc="50"/>
              <a:t>u</a:t>
            </a:r>
            <a:r>
              <a:rPr dirty="0" spc="-140"/>
              <a:t> </a:t>
            </a:r>
            <a:r>
              <a:rPr dirty="0" spc="-290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0015"/>
            <a:chOff x="0" y="1"/>
            <a:chExt cx="18288000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77016" cy="51437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846973"/>
              <a:ext cx="18288000" cy="8432800"/>
            </a:xfrm>
            <a:custGeom>
              <a:avLst/>
              <a:gdLst/>
              <a:ahLst/>
              <a:cxnLst/>
              <a:rect l="l" t="t" r="r" b="b"/>
              <a:pathLst>
                <a:path w="18288000" h="8432800">
                  <a:moveTo>
                    <a:pt x="11067873" y="114299"/>
                  </a:moveTo>
                  <a:lnTo>
                    <a:pt x="7220125" y="114299"/>
                  </a:lnTo>
                  <a:lnTo>
                    <a:pt x="7324919" y="0"/>
                  </a:lnTo>
                  <a:lnTo>
                    <a:pt x="10963079" y="0"/>
                  </a:lnTo>
                  <a:lnTo>
                    <a:pt x="11067873" y="114299"/>
                  </a:lnTo>
                  <a:close/>
                </a:path>
                <a:path w="18288000" h="8432800">
                  <a:moveTo>
                    <a:pt x="12303588" y="241299"/>
                  </a:moveTo>
                  <a:lnTo>
                    <a:pt x="5984409" y="241299"/>
                  </a:lnTo>
                  <a:lnTo>
                    <a:pt x="6085774" y="114299"/>
                  </a:lnTo>
                  <a:lnTo>
                    <a:pt x="12202224" y="114299"/>
                  </a:lnTo>
                  <a:lnTo>
                    <a:pt x="12303588" y="241299"/>
                  </a:lnTo>
                  <a:close/>
                </a:path>
                <a:path w="18288000" h="8432800">
                  <a:moveTo>
                    <a:pt x="13103140" y="368299"/>
                  </a:moveTo>
                  <a:lnTo>
                    <a:pt x="5184857" y="368299"/>
                  </a:lnTo>
                  <a:lnTo>
                    <a:pt x="5283665" y="241299"/>
                  </a:lnTo>
                  <a:lnTo>
                    <a:pt x="13004333" y="241299"/>
                  </a:lnTo>
                  <a:lnTo>
                    <a:pt x="13103140" y="368299"/>
                  </a:lnTo>
                  <a:close/>
                </a:path>
                <a:path w="18288000" h="8432800">
                  <a:moveTo>
                    <a:pt x="13785230" y="495299"/>
                  </a:moveTo>
                  <a:lnTo>
                    <a:pt x="4502768" y="495299"/>
                  </a:lnTo>
                  <a:lnTo>
                    <a:pt x="4599161" y="368299"/>
                  </a:lnTo>
                  <a:lnTo>
                    <a:pt x="13688837" y="368299"/>
                  </a:lnTo>
                  <a:lnTo>
                    <a:pt x="13785230" y="495299"/>
                  </a:lnTo>
                  <a:close/>
                </a:path>
                <a:path w="18288000" h="8432800">
                  <a:moveTo>
                    <a:pt x="14355941" y="622299"/>
                  </a:moveTo>
                  <a:lnTo>
                    <a:pt x="3932057" y="622299"/>
                  </a:lnTo>
                  <a:lnTo>
                    <a:pt x="4026248" y="495299"/>
                  </a:lnTo>
                  <a:lnTo>
                    <a:pt x="14261750" y="495299"/>
                  </a:lnTo>
                  <a:lnTo>
                    <a:pt x="14355941" y="622299"/>
                  </a:lnTo>
                  <a:close/>
                </a:path>
                <a:path w="18288000" h="8432800">
                  <a:moveTo>
                    <a:pt x="14913015" y="749299"/>
                  </a:moveTo>
                  <a:lnTo>
                    <a:pt x="3374983" y="749299"/>
                  </a:lnTo>
                  <a:lnTo>
                    <a:pt x="3466850" y="622299"/>
                  </a:lnTo>
                  <a:lnTo>
                    <a:pt x="14821147" y="622299"/>
                  </a:lnTo>
                  <a:lnTo>
                    <a:pt x="14913015" y="749299"/>
                  </a:lnTo>
                  <a:close/>
                </a:path>
                <a:path w="18288000" h="8432800">
                  <a:moveTo>
                    <a:pt x="15366299" y="876299"/>
                  </a:moveTo>
                  <a:lnTo>
                    <a:pt x="2921699" y="876299"/>
                  </a:lnTo>
                  <a:lnTo>
                    <a:pt x="3011537" y="749299"/>
                  </a:lnTo>
                  <a:lnTo>
                    <a:pt x="15276461" y="749299"/>
                  </a:lnTo>
                  <a:lnTo>
                    <a:pt x="15366299" y="876299"/>
                  </a:lnTo>
                  <a:close/>
                </a:path>
                <a:path w="18288000" h="8432800">
                  <a:moveTo>
                    <a:pt x="15809183" y="1003299"/>
                  </a:moveTo>
                  <a:lnTo>
                    <a:pt x="2478815" y="1003299"/>
                  </a:lnTo>
                  <a:lnTo>
                    <a:pt x="2566540" y="876299"/>
                  </a:lnTo>
                  <a:lnTo>
                    <a:pt x="15721458" y="876299"/>
                  </a:lnTo>
                  <a:lnTo>
                    <a:pt x="15809183" y="1003299"/>
                  </a:lnTo>
                  <a:close/>
                </a:path>
                <a:path w="18288000" h="8432800">
                  <a:moveTo>
                    <a:pt x="16155717" y="1130299"/>
                  </a:moveTo>
                  <a:lnTo>
                    <a:pt x="2132281" y="1130299"/>
                  </a:lnTo>
                  <a:lnTo>
                    <a:pt x="2218253" y="1003299"/>
                  </a:lnTo>
                  <a:lnTo>
                    <a:pt x="16069744" y="1003299"/>
                  </a:lnTo>
                  <a:lnTo>
                    <a:pt x="16155717" y="1130299"/>
                  </a:lnTo>
                  <a:close/>
                </a:path>
                <a:path w="18288000" h="8432800">
                  <a:moveTo>
                    <a:pt x="16495107" y="1257299"/>
                  </a:moveTo>
                  <a:lnTo>
                    <a:pt x="1792890" y="1257299"/>
                  </a:lnTo>
                  <a:lnTo>
                    <a:pt x="1877056" y="1130299"/>
                  </a:lnTo>
                  <a:lnTo>
                    <a:pt x="16410941" y="1130299"/>
                  </a:lnTo>
                  <a:lnTo>
                    <a:pt x="16495107" y="1257299"/>
                  </a:lnTo>
                  <a:close/>
                </a:path>
                <a:path w="18288000" h="8432800">
                  <a:moveTo>
                    <a:pt x="16827138" y="1384299"/>
                  </a:moveTo>
                  <a:lnTo>
                    <a:pt x="1460860" y="1384299"/>
                  </a:lnTo>
                  <a:lnTo>
                    <a:pt x="1543166" y="1257299"/>
                  </a:lnTo>
                  <a:lnTo>
                    <a:pt x="16744832" y="1257299"/>
                  </a:lnTo>
                  <a:lnTo>
                    <a:pt x="16827138" y="1384299"/>
                  </a:lnTo>
                  <a:close/>
                </a:path>
                <a:path w="18288000" h="8432800">
                  <a:moveTo>
                    <a:pt x="17151591" y="1511299"/>
                  </a:moveTo>
                  <a:lnTo>
                    <a:pt x="1136406" y="1511299"/>
                  </a:lnTo>
                  <a:lnTo>
                    <a:pt x="1216797" y="1384299"/>
                  </a:lnTo>
                  <a:lnTo>
                    <a:pt x="17071200" y="1384299"/>
                  </a:lnTo>
                  <a:lnTo>
                    <a:pt x="17151591" y="1511299"/>
                  </a:lnTo>
                  <a:close/>
                </a:path>
                <a:path w="18288000" h="8432800">
                  <a:moveTo>
                    <a:pt x="17468252" y="1638299"/>
                  </a:moveTo>
                  <a:lnTo>
                    <a:pt x="819746" y="1638299"/>
                  </a:lnTo>
                  <a:lnTo>
                    <a:pt x="898168" y="1511299"/>
                  </a:lnTo>
                  <a:lnTo>
                    <a:pt x="17389829" y="1511299"/>
                  </a:lnTo>
                  <a:lnTo>
                    <a:pt x="17468252" y="1638299"/>
                  </a:lnTo>
                  <a:close/>
                </a:path>
                <a:path w="18288000" h="8432800">
                  <a:moveTo>
                    <a:pt x="17776902" y="1765299"/>
                  </a:moveTo>
                  <a:lnTo>
                    <a:pt x="511095" y="1765299"/>
                  </a:lnTo>
                  <a:lnTo>
                    <a:pt x="587495" y="1638299"/>
                  </a:lnTo>
                  <a:lnTo>
                    <a:pt x="17700503" y="1638299"/>
                  </a:lnTo>
                  <a:lnTo>
                    <a:pt x="17776902" y="1765299"/>
                  </a:lnTo>
                  <a:close/>
                </a:path>
                <a:path w="18288000" h="8432800">
                  <a:moveTo>
                    <a:pt x="18003004" y="1892299"/>
                  </a:moveTo>
                  <a:lnTo>
                    <a:pt x="284994" y="1892299"/>
                  </a:lnTo>
                  <a:lnTo>
                    <a:pt x="359841" y="1765299"/>
                  </a:lnTo>
                  <a:lnTo>
                    <a:pt x="17928156" y="1765299"/>
                  </a:lnTo>
                  <a:lnTo>
                    <a:pt x="18003004" y="1892299"/>
                  </a:lnTo>
                  <a:close/>
                </a:path>
                <a:path w="18288000" h="8432800">
                  <a:moveTo>
                    <a:pt x="18224386" y="2019299"/>
                  </a:moveTo>
                  <a:lnTo>
                    <a:pt x="63611" y="2019299"/>
                  </a:lnTo>
                  <a:lnTo>
                    <a:pt x="136876" y="1892299"/>
                  </a:lnTo>
                  <a:lnTo>
                    <a:pt x="18151122" y="1892299"/>
                  </a:lnTo>
                  <a:lnTo>
                    <a:pt x="18224386" y="2019299"/>
                  </a:lnTo>
                  <a:close/>
                </a:path>
                <a:path w="18288000" h="8432800">
                  <a:moveTo>
                    <a:pt x="18287998" y="8432799"/>
                  </a:moveTo>
                  <a:lnTo>
                    <a:pt x="0" y="8432799"/>
                  </a:lnTo>
                  <a:lnTo>
                    <a:pt x="0" y="2019299"/>
                  </a:lnTo>
                  <a:lnTo>
                    <a:pt x="18287998" y="2019299"/>
                  </a:lnTo>
                  <a:lnTo>
                    <a:pt x="18287998" y="8432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38456" y="3952238"/>
            <a:ext cx="514286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800" spc="785" b="1">
                <a:latin typeface="Verdana"/>
                <a:cs typeface="Verdana"/>
              </a:rPr>
              <a:t>Thanks</a:t>
            </a:r>
            <a:endParaRPr sz="8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9538" y="5759208"/>
            <a:ext cx="10229215" cy="2609850"/>
          </a:xfrm>
          <a:custGeom>
            <a:avLst/>
            <a:gdLst/>
            <a:ahLst/>
            <a:cxnLst/>
            <a:rect l="l" t="t" r="r" b="b"/>
            <a:pathLst>
              <a:path w="10229215" h="2609850">
                <a:moveTo>
                  <a:pt x="9752675" y="2609355"/>
                </a:moveTo>
                <a:lnTo>
                  <a:pt x="476247" y="2609355"/>
                </a:lnTo>
                <a:lnTo>
                  <a:pt x="429178" y="2607025"/>
                </a:lnTo>
                <a:lnTo>
                  <a:pt x="382904" y="2600120"/>
                </a:lnTo>
                <a:lnTo>
                  <a:pt x="337739" y="2588769"/>
                </a:lnTo>
                <a:lnTo>
                  <a:pt x="293996" y="2573103"/>
                </a:lnTo>
                <a:lnTo>
                  <a:pt x="251988" y="2553250"/>
                </a:lnTo>
                <a:lnTo>
                  <a:pt x="212026" y="2529340"/>
                </a:lnTo>
                <a:lnTo>
                  <a:pt x="174422" y="2501501"/>
                </a:lnTo>
                <a:lnTo>
                  <a:pt x="139490" y="2469864"/>
                </a:lnTo>
                <a:lnTo>
                  <a:pt x="107853" y="2434932"/>
                </a:lnTo>
                <a:lnTo>
                  <a:pt x="80015" y="2397329"/>
                </a:lnTo>
                <a:lnTo>
                  <a:pt x="56105" y="2357367"/>
                </a:lnTo>
                <a:lnTo>
                  <a:pt x="36252" y="2315358"/>
                </a:lnTo>
                <a:lnTo>
                  <a:pt x="20585" y="2271616"/>
                </a:lnTo>
                <a:lnTo>
                  <a:pt x="9235" y="2226451"/>
                </a:lnTo>
                <a:lnTo>
                  <a:pt x="2330" y="2180177"/>
                </a:lnTo>
                <a:lnTo>
                  <a:pt x="0" y="2133107"/>
                </a:lnTo>
                <a:lnTo>
                  <a:pt x="0" y="476248"/>
                </a:lnTo>
                <a:lnTo>
                  <a:pt x="2330" y="429178"/>
                </a:lnTo>
                <a:lnTo>
                  <a:pt x="9235" y="382904"/>
                </a:lnTo>
                <a:lnTo>
                  <a:pt x="20585" y="337739"/>
                </a:lnTo>
                <a:lnTo>
                  <a:pt x="36252" y="293996"/>
                </a:lnTo>
                <a:lnTo>
                  <a:pt x="56105" y="251988"/>
                </a:lnTo>
                <a:lnTo>
                  <a:pt x="80015" y="212026"/>
                </a:lnTo>
                <a:lnTo>
                  <a:pt x="107853" y="174422"/>
                </a:lnTo>
                <a:lnTo>
                  <a:pt x="139490" y="139490"/>
                </a:lnTo>
                <a:lnTo>
                  <a:pt x="174422" y="107853"/>
                </a:lnTo>
                <a:lnTo>
                  <a:pt x="212026" y="80015"/>
                </a:lnTo>
                <a:lnTo>
                  <a:pt x="251988" y="56105"/>
                </a:lnTo>
                <a:lnTo>
                  <a:pt x="293996" y="36252"/>
                </a:lnTo>
                <a:lnTo>
                  <a:pt x="337739" y="20585"/>
                </a:lnTo>
                <a:lnTo>
                  <a:pt x="382904" y="9235"/>
                </a:lnTo>
                <a:lnTo>
                  <a:pt x="429178" y="2330"/>
                </a:lnTo>
                <a:lnTo>
                  <a:pt x="476249" y="0"/>
                </a:lnTo>
                <a:lnTo>
                  <a:pt x="9752672" y="0"/>
                </a:lnTo>
                <a:lnTo>
                  <a:pt x="9799744" y="2330"/>
                </a:lnTo>
                <a:lnTo>
                  <a:pt x="9846018" y="9235"/>
                </a:lnTo>
                <a:lnTo>
                  <a:pt x="9891182" y="20585"/>
                </a:lnTo>
                <a:lnTo>
                  <a:pt x="9934925" y="36252"/>
                </a:lnTo>
                <a:lnTo>
                  <a:pt x="9976934" y="56105"/>
                </a:lnTo>
                <a:lnTo>
                  <a:pt x="10016896" y="80015"/>
                </a:lnTo>
                <a:lnTo>
                  <a:pt x="10054499" y="107853"/>
                </a:lnTo>
                <a:lnTo>
                  <a:pt x="10089432" y="139490"/>
                </a:lnTo>
                <a:lnTo>
                  <a:pt x="10121068" y="174422"/>
                </a:lnTo>
                <a:lnTo>
                  <a:pt x="10148906" y="212026"/>
                </a:lnTo>
                <a:lnTo>
                  <a:pt x="10172816" y="251988"/>
                </a:lnTo>
                <a:lnTo>
                  <a:pt x="10192670" y="293996"/>
                </a:lnTo>
                <a:lnTo>
                  <a:pt x="10208336" y="337739"/>
                </a:lnTo>
                <a:lnTo>
                  <a:pt x="10219687" y="382904"/>
                </a:lnTo>
                <a:lnTo>
                  <a:pt x="10226592" y="429178"/>
                </a:lnTo>
                <a:lnTo>
                  <a:pt x="10228922" y="476248"/>
                </a:lnTo>
                <a:lnTo>
                  <a:pt x="10228922" y="2133107"/>
                </a:lnTo>
                <a:lnTo>
                  <a:pt x="10226592" y="2180177"/>
                </a:lnTo>
                <a:lnTo>
                  <a:pt x="10219687" y="2226451"/>
                </a:lnTo>
                <a:lnTo>
                  <a:pt x="10208336" y="2271616"/>
                </a:lnTo>
                <a:lnTo>
                  <a:pt x="10192670" y="2315358"/>
                </a:lnTo>
                <a:lnTo>
                  <a:pt x="10172816" y="2357367"/>
                </a:lnTo>
                <a:lnTo>
                  <a:pt x="10148906" y="2397329"/>
                </a:lnTo>
                <a:lnTo>
                  <a:pt x="10121068" y="2434932"/>
                </a:lnTo>
                <a:lnTo>
                  <a:pt x="10089432" y="2469864"/>
                </a:lnTo>
                <a:lnTo>
                  <a:pt x="10054499" y="2501501"/>
                </a:lnTo>
                <a:lnTo>
                  <a:pt x="10016896" y="2529340"/>
                </a:lnTo>
                <a:lnTo>
                  <a:pt x="9976934" y="2553250"/>
                </a:lnTo>
                <a:lnTo>
                  <a:pt x="9934925" y="2573103"/>
                </a:lnTo>
                <a:lnTo>
                  <a:pt x="9891182" y="2588769"/>
                </a:lnTo>
                <a:lnTo>
                  <a:pt x="9846018" y="2600120"/>
                </a:lnTo>
                <a:lnTo>
                  <a:pt x="9799744" y="2607025"/>
                </a:lnTo>
                <a:lnTo>
                  <a:pt x="9752675" y="2609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61696" y="6155312"/>
            <a:ext cx="576453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95250">
              <a:lnSpc>
                <a:spcPct val="116100"/>
              </a:lnSpc>
              <a:spcBef>
                <a:spcPts val="100"/>
              </a:spcBef>
            </a:pPr>
            <a:r>
              <a:rPr dirty="0" sz="2800" spc="-30">
                <a:solidFill>
                  <a:srgbClr val="FFFFFF"/>
                </a:solidFill>
                <a:latin typeface="Lucida Sans Unicode"/>
                <a:cs typeface="Lucida Sans Unicode"/>
              </a:rPr>
              <a:t>Do </a:t>
            </a:r>
            <a:r>
              <a:rPr dirty="0" sz="2800" spc="75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800" spc="170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800" spc="165">
                <a:solidFill>
                  <a:srgbClr val="FFFFFF"/>
                </a:solidFill>
                <a:latin typeface="Lucida Sans Unicode"/>
                <a:cs typeface="Lucida Sans Unicode"/>
              </a:rPr>
              <a:t>any </a:t>
            </a:r>
            <a:r>
              <a:rPr dirty="0" sz="2800" spc="65">
                <a:solidFill>
                  <a:srgbClr val="FFFFFF"/>
                </a:solidFill>
                <a:latin typeface="Lucida Sans Unicode"/>
                <a:cs typeface="Lucida Sans Unicode"/>
              </a:rPr>
              <a:t>questions? </a:t>
            </a:r>
            <a:r>
              <a:rPr dirty="0" sz="28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Lucida Sans Unicode"/>
                <a:cs typeface="Lucida Sans Unicode"/>
              </a:rPr>
              <a:t>https://youtu.be/SP8EwF_SCN0?</a:t>
            </a:r>
            <a:endParaRPr sz="28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2800" spc="5">
                <a:solidFill>
                  <a:srgbClr val="FFFFFF"/>
                </a:solidFill>
                <a:latin typeface="Lucida Sans Unicode"/>
                <a:cs typeface="Lucida Sans Unicode"/>
              </a:rPr>
              <a:t>Si=Sjhi0enSO</a:t>
            </a:r>
            <a:r>
              <a:rPr dirty="0" sz="28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Lucida Sans Unicode"/>
                <a:cs typeface="Lucida Sans Unicode"/>
              </a:rPr>
              <a:t>SG1Bvaq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580970"/>
            <a:ext cx="18288000" cy="6444615"/>
            <a:chOff x="0" y="2580970"/>
            <a:chExt cx="18288000" cy="6444615"/>
          </a:xfrm>
        </p:grpSpPr>
        <p:sp>
          <p:nvSpPr>
            <p:cNvPr id="9" name="object 9"/>
            <p:cNvSpPr/>
            <p:nvPr/>
          </p:nvSpPr>
          <p:spPr>
            <a:xfrm>
              <a:off x="1564309" y="5761113"/>
              <a:ext cx="936625" cy="1007744"/>
            </a:xfrm>
            <a:custGeom>
              <a:avLst/>
              <a:gdLst/>
              <a:ahLst/>
              <a:cxnLst/>
              <a:rect l="l" t="t" r="r" b="b"/>
              <a:pathLst>
                <a:path w="936625" h="1007745">
                  <a:moveTo>
                    <a:pt x="604735" y="308952"/>
                  </a:moveTo>
                  <a:lnTo>
                    <a:pt x="598449" y="297319"/>
                  </a:lnTo>
                  <a:lnTo>
                    <a:pt x="584936" y="290322"/>
                  </a:lnTo>
                  <a:lnTo>
                    <a:pt x="565365" y="286296"/>
                  </a:lnTo>
                  <a:lnTo>
                    <a:pt x="503262" y="279158"/>
                  </a:lnTo>
                  <a:lnTo>
                    <a:pt x="462508" y="270725"/>
                  </a:lnTo>
                  <a:lnTo>
                    <a:pt x="422033" y="254838"/>
                  </a:lnTo>
                  <a:lnTo>
                    <a:pt x="385241" y="228117"/>
                  </a:lnTo>
                  <a:lnTo>
                    <a:pt x="355968" y="188226"/>
                  </a:lnTo>
                  <a:lnTo>
                    <a:pt x="338721" y="143548"/>
                  </a:lnTo>
                  <a:lnTo>
                    <a:pt x="329768" y="98767"/>
                  </a:lnTo>
                  <a:lnTo>
                    <a:pt x="325564" y="60109"/>
                  </a:lnTo>
                  <a:lnTo>
                    <a:pt x="322948" y="34658"/>
                  </a:lnTo>
                  <a:lnTo>
                    <a:pt x="319595" y="17195"/>
                  </a:lnTo>
                  <a:lnTo>
                    <a:pt x="319468" y="16548"/>
                  </a:lnTo>
                  <a:lnTo>
                    <a:pt x="313461" y="4813"/>
                  </a:lnTo>
                  <a:lnTo>
                    <a:pt x="303403" y="0"/>
                  </a:lnTo>
                  <a:lnTo>
                    <a:pt x="292595" y="2959"/>
                  </a:lnTo>
                  <a:lnTo>
                    <a:pt x="284403" y="13627"/>
                  </a:lnTo>
                  <a:lnTo>
                    <a:pt x="277482" y="31178"/>
                  </a:lnTo>
                  <a:lnTo>
                    <a:pt x="270421" y="54787"/>
                  </a:lnTo>
                  <a:lnTo>
                    <a:pt x="257441" y="97320"/>
                  </a:lnTo>
                  <a:lnTo>
                    <a:pt x="238379" y="144780"/>
                  </a:lnTo>
                  <a:lnTo>
                    <a:pt x="209981" y="192316"/>
                  </a:lnTo>
                  <a:lnTo>
                    <a:pt x="168948" y="235013"/>
                  </a:lnTo>
                  <a:lnTo>
                    <a:pt x="110020" y="269189"/>
                  </a:lnTo>
                  <a:lnTo>
                    <a:pt x="34505" y="293649"/>
                  </a:lnTo>
                  <a:lnTo>
                    <a:pt x="16903" y="300951"/>
                  </a:lnTo>
                  <a:lnTo>
                    <a:pt x="5016" y="310489"/>
                  </a:lnTo>
                  <a:lnTo>
                    <a:pt x="0" y="323850"/>
                  </a:lnTo>
                  <a:lnTo>
                    <a:pt x="3022" y="337896"/>
                  </a:lnTo>
                  <a:lnTo>
                    <a:pt x="13487" y="349326"/>
                  </a:lnTo>
                  <a:lnTo>
                    <a:pt x="29972" y="359524"/>
                  </a:lnTo>
                  <a:lnTo>
                    <a:pt x="71450" y="379717"/>
                  </a:lnTo>
                  <a:lnTo>
                    <a:pt x="93472" y="391464"/>
                  </a:lnTo>
                  <a:lnTo>
                    <a:pt x="139433" y="423710"/>
                  </a:lnTo>
                  <a:lnTo>
                    <a:pt x="177596" y="464807"/>
                  </a:lnTo>
                  <a:lnTo>
                    <a:pt x="205257" y="509765"/>
                  </a:lnTo>
                  <a:lnTo>
                    <a:pt x="224637" y="555764"/>
                  </a:lnTo>
                  <a:lnTo>
                    <a:pt x="237921" y="599960"/>
                  </a:lnTo>
                  <a:lnTo>
                    <a:pt x="247332" y="639559"/>
                  </a:lnTo>
                  <a:lnTo>
                    <a:pt x="253974" y="667639"/>
                  </a:lnTo>
                  <a:lnTo>
                    <a:pt x="260832" y="688721"/>
                  </a:lnTo>
                  <a:lnTo>
                    <a:pt x="269557" y="701967"/>
                  </a:lnTo>
                  <a:lnTo>
                    <a:pt x="281762" y="706564"/>
                  </a:lnTo>
                  <a:lnTo>
                    <a:pt x="281965" y="706551"/>
                  </a:lnTo>
                  <a:lnTo>
                    <a:pt x="293763" y="702183"/>
                  </a:lnTo>
                  <a:lnTo>
                    <a:pt x="301917" y="689800"/>
                  </a:lnTo>
                  <a:lnTo>
                    <a:pt x="308038" y="670140"/>
                  </a:lnTo>
                  <a:lnTo>
                    <a:pt x="313753" y="643953"/>
                  </a:lnTo>
                  <a:lnTo>
                    <a:pt x="323215" y="601446"/>
                  </a:lnTo>
                  <a:lnTo>
                    <a:pt x="337985" y="552843"/>
                  </a:lnTo>
                  <a:lnTo>
                    <a:pt x="361327" y="501853"/>
                  </a:lnTo>
                  <a:lnTo>
                    <a:pt x="396532" y="452132"/>
                  </a:lnTo>
                  <a:lnTo>
                    <a:pt x="434632" y="416102"/>
                  </a:lnTo>
                  <a:lnTo>
                    <a:pt x="474497" y="389026"/>
                  </a:lnTo>
                  <a:lnTo>
                    <a:pt x="513524" y="368757"/>
                  </a:lnTo>
                  <a:lnTo>
                    <a:pt x="573112" y="342709"/>
                  </a:lnTo>
                  <a:lnTo>
                    <a:pt x="591299" y="332752"/>
                  </a:lnTo>
                  <a:lnTo>
                    <a:pt x="602284" y="321957"/>
                  </a:lnTo>
                  <a:lnTo>
                    <a:pt x="604735" y="308952"/>
                  </a:lnTo>
                  <a:close/>
                </a:path>
                <a:path w="936625" h="1007745">
                  <a:moveTo>
                    <a:pt x="936078" y="706894"/>
                  </a:moveTo>
                  <a:lnTo>
                    <a:pt x="931049" y="697166"/>
                  </a:lnTo>
                  <a:lnTo>
                    <a:pt x="920394" y="691375"/>
                  </a:lnTo>
                  <a:lnTo>
                    <a:pt x="905040" y="688098"/>
                  </a:lnTo>
                  <a:lnTo>
                    <a:pt x="857554" y="682637"/>
                  </a:lnTo>
                  <a:lnTo>
                    <a:pt x="826935" y="676325"/>
                  </a:lnTo>
                  <a:lnTo>
                    <a:pt x="769023" y="644461"/>
                  </a:lnTo>
                  <a:lnTo>
                    <a:pt x="734225" y="581037"/>
                  </a:lnTo>
                  <a:lnTo>
                    <a:pt x="724395" y="518668"/>
                  </a:lnTo>
                  <a:lnTo>
                    <a:pt x="722312" y="498703"/>
                  </a:lnTo>
                  <a:lnTo>
                    <a:pt x="720661" y="490461"/>
                  </a:lnTo>
                  <a:lnTo>
                    <a:pt x="719442" y="484378"/>
                  </a:lnTo>
                  <a:lnTo>
                    <a:pt x="714336" y="474878"/>
                  </a:lnTo>
                  <a:lnTo>
                    <a:pt x="705726" y="470890"/>
                  </a:lnTo>
                  <a:lnTo>
                    <a:pt x="696518" y="473189"/>
                  </a:lnTo>
                  <a:lnTo>
                    <a:pt x="689724" y="481558"/>
                  </a:lnTo>
                  <a:lnTo>
                    <a:pt x="684149" y="495338"/>
                  </a:lnTo>
                  <a:lnTo>
                    <a:pt x="678586" y="513918"/>
                  </a:lnTo>
                  <a:lnTo>
                    <a:pt x="668807" y="545960"/>
                  </a:lnTo>
                  <a:lnTo>
                    <a:pt x="654469" y="581710"/>
                  </a:lnTo>
                  <a:lnTo>
                    <a:pt x="633107" y="617474"/>
                  </a:lnTo>
                  <a:lnTo>
                    <a:pt x="602310" y="649566"/>
                  </a:lnTo>
                  <a:lnTo>
                    <a:pt x="558012" y="675220"/>
                  </a:lnTo>
                  <a:lnTo>
                    <a:pt x="500900" y="693724"/>
                  </a:lnTo>
                  <a:lnTo>
                    <a:pt x="487070" y="699554"/>
                  </a:lnTo>
                  <a:lnTo>
                    <a:pt x="477520" y="707351"/>
                  </a:lnTo>
                  <a:lnTo>
                    <a:pt x="473417" y="718362"/>
                  </a:lnTo>
                  <a:lnTo>
                    <a:pt x="475869" y="729919"/>
                  </a:lnTo>
                  <a:lnTo>
                    <a:pt x="484251" y="739228"/>
                  </a:lnTo>
                  <a:lnTo>
                    <a:pt x="497166" y="747318"/>
                  </a:lnTo>
                  <a:lnTo>
                    <a:pt x="513283" y="755230"/>
                  </a:lnTo>
                  <a:lnTo>
                    <a:pt x="528662" y="762660"/>
                  </a:lnTo>
                  <a:lnTo>
                    <a:pt x="545261" y="771512"/>
                  </a:lnTo>
                  <a:lnTo>
                    <a:pt x="579856" y="795769"/>
                  </a:lnTo>
                  <a:lnTo>
                    <a:pt x="614413" y="834948"/>
                  </a:lnTo>
                  <a:lnTo>
                    <a:pt x="637324" y="877900"/>
                  </a:lnTo>
                  <a:lnTo>
                    <a:pt x="651789" y="920445"/>
                  </a:lnTo>
                  <a:lnTo>
                    <a:pt x="661022" y="958303"/>
                  </a:lnTo>
                  <a:lnTo>
                    <a:pt x="666140" y="979881"/>
                  </a:lnTo>
                  <a:lnTo>
                    <a:pt x="671652" y="996416"/>
                  </a:lnTo>
                  <a:lnTo>
                    <a:pt x="678878" y="1007033"/>
                  </a:lnTo>
                  <a:lnTo>
                    <a:pt x="680847" y="1007745"/>
                  </a:lnTo>
                  <a:lnTo>
                    <a:pt x="697712" y="1007745"/>
                  </a:lnTo>
                  <a:lnTo>
                    <a:pt x="699236" y="1007198"/>
                  </a:lnTo>
                  <a:lnTo>
                    <a:pt x="706018" y="997242"/>
                  </a:lnTo>
                  <a:lnTo>
                    <a:pt x="707174" y="993609"/>
                  </a:lnTo>
                  <a:lnTo>
                    <a:pt x="710958" y="981773"/>
                  </a:lnTo>
                  <a:lnTo>
                    <a:pt x="722503" y="929627"/>
                  </a:lnTo>
                  <a:lnTo>
                    <a:pt x="733628" y="892987"/>
                  </a:lnTo>
                  <a:lnTo>
                    <a:pt x="751205" y="854557"/>
                  </a:lnTo>
                  <a:lnTo>
                    <a:pt x="777684" y="817130"/>
                  </a:lnTo>
                  <a:lnTo>
                    <a:pt x="806361" y="790028"/>
                  </a:lnTo>
                  <a:lnTo>
                    <a:pt x="865835" y="754367"/>
                  </a:lnTo>
                  <a:lnTo>
                    <a:pt x="911466" y="734390"/>
                  </a:lnTo>
                  <a:lnTo>
                    <a:pt x="925703" y="726478"/>
                  </a:lnTo>
                  <a:lnTo>
                    <a:pt x="934250" y="717702"/>
                  </a:lnTo>
                  <a:lnTo>
                    <a:pt x="936078" y="706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967681"/>
              <a:ext cx="2803957" cy="2057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3772" y="2580970"/>
              <a:ext cx="2444227" cy="2057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681730" y="4749431"/>
              <a:ext cx="936625" cy="1007744"/>
            </a:xfrm>
            <a:custGeom>
              <a:avLst/>
              <a:gdLst/>
              <a:ahLst/>
              <a:cxnLst/>
              <a:rect l="l" t="t" r="r" b="b"/>
              <a:pathLst>
                <a:path w="936625" h="1007745">
                  <a:moveTo>
                    <a:pt x="462661" y="289382"/>
                  </a:moveTo>
                  <a:lnTo>
                    <a:pt x="422795" y="252514"/>
                  </a:lnTo>
                  <a:lnTo>
                    <a:pt x="407416" y="245084"/>
                  </a:lnTo>
                  <a:lnTo>
                    <a:pt x="390817" y="236245"/>
                  </a:lnTo>
                  <a:lnTo>
                    <a:pt x="356222" y="211988"/>
                  </a:lnTo>
                  <a:lnTo>
                    <a:pt x="321652" y="172796"/>
                  </a:lnTo>
                  <a:lnTo>
                    <a:pt x="298754" y="129844"/>
                  </a:lnTo>
                  <a:lnTo>
                    <a:pt x="284289" y="87299"/>
                  </a:lnTo>
                  <a:lnTo>
                    <a:pt x="275056" y="49453"/>
                  </a:lnTo>
                  <a:lnTo>
                    <a:pt x="269925" y="27863"/>
                  </a:lnTo>
                  <a:lnTo>
                    <a:pt x="264426" y="11341"/>
                  </a:lnTo>
                  <a:lnTo>
                    <a:pt x="257200" y="711"/>
                  </a:lnTo>
                  <a:lnTo>
                    <a:pt x="255231" y="0"/>
                  </a:lnTo>
                  <a:lnTo>
                    <a:pt x="238366" y="0"/>
                  </a:lnTo>
                  <a:lnTo>
                    <a:pt x="220713" y="46050"/>
                  </a:lnTo>
                  <a:lnTo>
                    <a:pt x="213563" y="78117"/>
                  </a:lnTo>
                  <a:lnTo>
                    <a:pt x="202450" y="114757"/>
                  </a:lnTo>
                  <a:lnTo>
                    <a:pt x="184873" y="153187"/>
                  </a:lnTo>
                  <a:lnTo>
                    <a:pt x="158394" y="190614"/>
                  </a:lnTo>
                  <a:lnTo>
                    <a:pt x="129705" y="217716"/>
                  </a:lnTo>
                  <a:lnTo>
                    <a:pt x="70243" y="253377"/>
                  </a:lnTo>
                  <a:lnTo>
                    <a:pt x="24612" y="273354"/>
                  </a:lnTo>
                  <a:lnTo>
                    <a:pt x="10375" y="281266"/>
                  </a:lnTo>
                  <a:lnTo>
                    <a:pt x="1828" y="290042"/>
                  </a:lnTo>
                  <a:lnTo>
                    <a:pt x="0" y="300850"/>
                  </a:lnTo>
                  <a:lnTo>
                    <a:pt x="5029" y="310578"/>
                  </a:lnTo>
                  <a:lnTo>
                    <a:pt x="15684" y="316369"/>
                  </a:lnTo>
                  <a:lnTo>
                    <a:pt x="31038" y="319659"/>
                  </a:lnTo>
                  <a:lnTo>
                    <a:pt x="78524" y="325107"/>
                  </a:lnTo>
                  <a:lnTo>
                    <a:pt x="109143" y="331431"/>
                  </a:lnTo>
                  <a:lnTo>
                    <a:pt x="167055" y="363283"/>
                  </a:lnTo>
                  <a:lnTo>
                    <a:pt x="201853" y="426707"/>
                  </a:lnTo>
                  <a:lnTo>
                    <a:pt x="211683" y="489077"/>
                  </a:lnTo>
                  <a:lnTo>
                    <a:pt x="213766" y="509041"/>
                  </a:lnTo>
                  <a:lnTo>
                    <a:pt x="215417" y="517283"/>
                  </a:lnTo>
                  <a:lnTo>
                    <a:pt x="216636" y="523367"/>
                  </a:lnTo>
                  <a:lnTo>
                    <a:pt x="221742" y="532866"/>
                  </a:lnTo>
                  <a:lnTo>
                    <a:pt x="230352" y="536854"/>
                  </a:lnTo>
                  <a:lnTo>
                    <a:pt x="239560" y="534555"/>
                  </a:lnTo>
                  <a:lnTo>
                    <a:pt x="246354" y="526186"/>
                  </a:lnTo>
                  <a:lnTo>
                    <a:pt x="251929" y="512406"/>
                  </a:lnTo>
                  <a:lnTo>
                    <a:pt x="257492" y="493826"/>
                  </a:lnTo>
                  <a:lnTo>
                    <a:pt x="267271" y="461784"/>
                  </a:lnTo>
                  <a:lnTo>
                    <a:pt x="281609" y="426034"/>
                  </a:lnTo>
                  <a:lnTo>
                    <a:pt x="302971" y="390271"/>
                  </a:lnTo>
                  <a:lnTo>
                    <a:pt x="333768" y="358178"/>
                  </a:lnTo>
                  <a:lnTo>
                    <a:pt x="378066" y="332524"/>
                  </a:lnTo>
                  <a:lnTo>
                    <a:pt x="435178" y="314020"/>
                  </a:lnTo>
                  <a:lnTo>
                    <a:pt x="449008" y="308190"/>
                  </a:lnTo>
                  <a:lnTo>
                    <a:pt x="458558" y="300393"/>
                  </a:lnTo>
                  <a:lnTo>
                    <a:pt x="462661" y="289382"/>
                  </a:lnTo>
                  <a:close/>
                </a:path>
                <a:path w="936625" h="1007745">
                  <a:moveTo>
                    <a:pt x="936078" y="683895"/>
                  </a:moveTo>
                  <a:lnTo>
                    <a:pt x="933056" y="669848"/>
                  </a:lnTo>
                  <a:lnTo>
                    <a:pt x="922591" y="658418"/>
                  </a:lnTo>
                  <a:lnTo>
                    <a:pt x="906106" y="648220"/>
                  </a:lnTo>
                  <a:lnTo>
                    <a:pt x="864628" y="628027"/>
                  </a:lnTo>
                  <a:lnTo>
                    <a:pt x="842606" y="616280"/>
                  </a:lnTo>
                  <a:lnTo>
                    <a:pt x="796645" y="584047"/>
                  </a:lnTo>
                  <a:lnTo>
                    <a:pt x="758482" y="542937"/>
                  </a:lnTo>
                  <a:lnTo>
                    <a:pt x="730821" y="497979"/>
                  </a:lnTo>
                  <a:lnTo>
                    <a:pt x="711441" y="451980"/>
                  </a:lnTo>
                  <a:lnTo>
                    <a:pt x="698144" y="407784"/>
                  </a:lnTo>
                  <a:lnTo>
                    <a:pt x="688746" y="368185"/>
                  </a:lnTo>
                  <a:lnTo>
                    <a:pt x="682104" y="340106"/>
                  </a:lnTo>
                  <a:lnTo>
                    <a:pt x="675233" y="319024"/>
                  </a:lnTo>
                  <a:lnTo>
                    <a:pt x="666521" y="305777"/>
                  </a:lnTo>
                  <a:lnTo>
                    <a:pt x="654316" y="301180"/>
                  </a:lnTo>
                  <a:lnTo>
                    <a:pt x="654100" y="301193"/>
                  </a:lnTo>
                  <a:lnTo>
                    <a:pt x="642315" y="305562"/>
                  </a:lnTo>
                  <a:lnTo>
                    <a:pt x="634161" y="317944"/>
                  </a:lnTo>
                  <a:lnTo>
                    <a:pt x="628027" y="337604"/>
                  </a:lnTo>
                  <a:lnTo>
                    <a:pt x="622325" y="363791"/>
                  </a:lnTo>
                  <a:lnTo>
                    <a:pt x="612851" y="406298"/>
                  </a:lnTo>
                  <a:lnTo>
                    <a:pt x="598093" y="454901"/>
                  </a:lnTo>
                  <a:lnTo>
                    <a:pt x="574751" y="505891"/>
                  </a:lnTo>
                  <a:lnTo>
                    <a:pt x="539546" y="555612"/>
                  </a:lnTo>
                  <a:lnTo>
                    <a:pt x="501446" y="591642"/>
                  </a:lnTo>
                  <a:lnTo>
                    <a:pt x="461568" y="618718"/>
                  </a:lnTo>
                  <a:lnTo>
                    <a:pt x="422554" y="638987"/>
                  </a:lnTo>
                  <a:lnTo>
                    <a:pt x="362966" y="665035"/>
                  </a:lnTo>
                  <a:lnTo>
                    <a:pt x="344779" y="674992"/>
                  </a:lnTo>
                  <a:lnTo>
                    <a:pt x="333794" y="685787"/>
                  </a:lnTo>
                  <a:lnTo>
                    <a:pt x="331343" y="698792"/>
                  </a:lnTo>
                  <a:lnTo>
                    <a:pt x="337629" y="710425"/>
                  </a:lnTo>
                  <a:lnTo>
                    <a:pt x="351142" y="717423"/>
                  </a:lnTo>
                  <a:lnTo>
                    <a:pt x="370713" y="721461"/>
                  </a:lnTo>
                  <a:lnTo>
                    <a:pt x="432816" y="728586"/>
                  </a:lnTo>
                  <a:lnTo>
                    <a:pt x="473570" y="737019"/>
                  </a:lnTo>
                  <a:lnTo>
                    <a:pt x="514045" y="752906"/>
                  </a:lnTo>
                  <a:lnTo>
                    <a:pt x="550837" y="779627"/>
                  </a:lnTo>
                  <a:lnTo>
                    <a:pt x="580110" y="819518"/>
                  </a:lnTo>
                  <a:lnTo>
                    <a:pt x="597357" y="864196"/>
                  </a:lnTo>
                  <a:lnTo>
                    <a:pt x="606310" y="908977"/>
                  </a:lnTo>
                  <a:lnTo>
                    <a:pt x="610514" y="947635"/>
                  </a:lnTo>
                  <a:lnTo>
                    <a:pt x="613130" y="973086"/>
                  </a:lnTo>
                  <a:lnTo>
                    <a:pt x="616483" y="990561"/>
                  </a:lnTo>
                  <a:lnTo>
                    <a:pt x="616610" y="991196"/>
                  </a:lnTo>
                  <a:lnTo>
                    <a:pt x="622617" y="1002931"/>
                  </a:lnTo>
                  <a:lnTo>
                    <a:pt x="632675" y="1007745"/>
                  </a:lnTo>
                  <a:lnTo>
                    <a:pt x="643483" y="1004785"/>
                  </a:lnTo>
                  <a:lnTo>
                    <a:pt x="651675" y="994117"/>
                  </a:lnTo>
                  <a:lnTo>
                    <a:pt x="658596" y="976566"/>
                  </a:lnTo>
                  <a:lnTo>
                    <a:pt x="665657" y="952957"/>
                  </a:lnTo>
                  <a:lnTo>
                    <a:pt x="678637" y="910424"/>
                  </a:lnTo>
                  <a:lnTo>
                    <a:pt x="697687" y="862965"/>
                  </a:lnTo>
                  <a:lnTo>
                    <a:pt x="726097" y="815441"/>
                  </a:lnTo>
                  <a:lnTo>
                    <a:pt x="767118" y="772731"/>
                  </a:lnTo>
                  <a:lnTo>
                    <a:pt x="826058" y="738555"/>
                  </a:lnTo>
                  <a:lnTo>
                    <a:pt x="901573" y="714108"/>
                  </a:lnTo>
                  <a:lnTo>
                    <a:pt x="919162" y="706793"/>
                  </a:lnTo>
                  <a:lnTo>
                    <a:pt x="931062" y="697255"/>
                  </a:lnTo>
                  <a:lnTo>
                    <a:pt x="936078" y="683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87957" y="4073311"/>
              <a:ext cx="1093470" cy="944880"/>
            </a:xfrm>
            <a:custGeom>
              <a:avLst/>
              <a:gdLst/>
              <a:ahLst/>
              <a:cxnLst/>
              <a:rect l="l" t="t" r="r" b="b"/>
              <a:pathLst>
                <a:path w="1093470" h="944879">
                  <a:moveTo>
                    <a:pt x="433261" y="944564"/>
                  </a:moveTo>
                  <a:lnTo>
                    <a:pt x="0" y="198701"/>
                  </a:lnTo>
                  <a:lnTo>
                    <a:pt x="409478" y="0"/>
                  </a:lnTo>
                  <a:lnTo>
                    <a:pt x="830214" y="92918"/>
                  </a:lnTo>
                  <a:lnTo>
                    <a:pt x="1093142" y="427669"/>
                  </a:lnTo>
                  <a:lnTo>
                    <a:pt x="433261" y="944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5890" y="4063389"/>
              <a:ext cx="1117600" cy="966469"/>
            </a:xfrm>
            <a:custGeom>
              <a:avLst/>
              <a:gdLst/>
              <a:ahLst/>
              <a:cxnLst/>
              <a:rect l="l" t="t" r="r" b="b"/>
              <a:pathLst>
                <a:path w="1117600" h="966470">
                  <a:moveTo>
                    <a:pt x="1117269" y="436626"/>
                  </a:moveTo>
                  <a:lnTo>
                    <a:pt x="1114513" y="433133"/>
                  </a:lnTo>
                  <a:lnTo>
                    <a:pt x="1114171" y="430479"/>
                  </a:lnTo>
                  <a:lnTo>
                    <a:pt x="1110322" y="427786"/>
                  </a:lnTo>
                  <a:lnTo>
                    <a:pt x="1083297" y="393382"/>
                  </a:lnTo>
                  <a:lnTo>
                    <a:pt x="1083297" y="441934"/>
                  </a:lnTo>
                  <a:lnTo>
                    <a:pt x="476770" y="917028"/>
                  </a:lnTo>
                  <a:lnTo>
                    <a:pt x="765060" y="375729"/>
                  </a:lnTo>
                  <a:lnTo>
                    <a:pt x="765073" y="375437"/>
                  </a:lnTo>
                  <a:lnTo>
                    <a:pt x="969289" y="417855"/>
                  </a:lnTo>
                  <a:lnTo>
                    <a:pt x="1068425" y="439153"/>
                  </a:lnTo>
                  <a:lnTo>
                    <a:pt x="1083297" y="441934"/>
                  </a:lnTo>
                  <a:lnTo>
                    <a:pt x="1083297" y="393382"/>
                  </a:lnTo>
                  <a:lnTo>
                    <a:pt x="1078344" y="387083"/>
                  </a:lnTo>
                  <a:lnTo>
                    <a:pt x="1078344" y="419785"/>
                  </a:lnTo>
                  <a:lnTo>
                    <a:pt x="771512" y="355841"/>
                  </a:lnTo>
                  <a:lnTo>
                    <a:pt x="846035" y="124040"/>
                  </a:lnTo>
                  <a:lnTo>
                    <a:pt x="1078344" y="419785"/>
                  </a:lnTo>
                  <a:lnTo>
                    <a:pt x="1078344" y="387083"/>
                  </a:lnTo>
                  <a:lnTo>
                    <a:pt x="878281" y="132359"/>
                  </a:lnTo>
                  <a:lnTo>
                    <a:pt x="871601" y="123507"/>
                  </a:lnTo>
                  <a:lnTo>
                    <a:pt x="867943" y="118529"/>
                  </a:lnTo>
                  <a:lnTo>
                    <a:pt x="865314" y="114960"/>
                  </a:lnTo>
                  <a:lnTo>
                    <a:pt x="864946" y="114452"/>
                  </a:lnTo>
                  <a:lnTo>
                    <a:pt x="858062" y="105575"/>
                  </a:lnTo>
                  <a:lnTo>
                    <a:pt x="851395" y="98056"/>
                  </a:lnTo>
                  <a:lnTo>
                    <a:pt x="851319" y="97320"/>
                  </a:lnTo>
                  <a:lnTo>
                    <a:pt x="845235" y="93599"/>
                  </a:lnTo>
                  <a:lnTo>
                    <a:pt x="843661" y="92633"/>
                  </a:lnTo>
                  <a:lnTo>
                    <a:pt x="841502" y="91973"/>
                  </a:lnTo>
                  <a:lnTo>
                    <a:pt x="834834" y="89966"/>
                  </a:lnTo>
                  <a:lnTo>
                    <a:pt x="829246" y="89001"/>
                  </a:lnTo>
                  <a:lnTo>
                    <a:pt x="829246" y="110363"/>
                  </a:lnTo>
                  <a:lnTo>
                    <a:pt x="756196" y="337553"/>
                  </a:lnTo>
                  <a:lnTo>
                    <a:pt x="744512" y="310502"/>
                  </a:lnTo>
                  <a:lnTo>
                    <a:pt x="744512" y="371170"/>
                  </a:lnTo>
                  <a:lnTo>
                    <a:pt x="452653" y="919162"/>
                  </a:lnTo>
                  <a:lnTo>
                    <a:pt x="431660" y="656310"/>
                  </a:lnTo>
                  <a:lnTo>
                    <a:pt x="431660" y="910882"/>
                  </a:lnTo>
                  <a:lnTo>
                    <a:pt x="32219" y="223177"/>
                  </a:lnTo>
                  <a:lnTo>
                    <a:pt x="382663" y="295998"/>
                  </a:lnTo>
                  <a:lnTo>
                    <a:pt x="382574" y="296265"/>
                  </a:lnTo>
                  <a:lnTo>
                    <a:pt x="431660" y="910882"/>
                  </a:lnTo>
                  <a:lnTo>
                    <a:pt x="431660" y="656310"/>
                  </a:lnTo>
                  <a:lnTo>
                    <a:pt x="403225" y="300266"/>
                  </a:lnTo>
                  <a:lnTo>
                    <a:pt x="744512" y="371170"/>
                  </a:lnTo>
                  <a:lnTo>
                    <a:pt x="744512" y="310502"/>
                  </a:lnTo>
                  <a:lnTo>
                    <a:pt x="739165" y="298119"/>
                  </a:lnTo>
                  <a:lnTo>
                    <a:pt x="739165" y="349110"/>
                  </a:lnTo>
                  <a:lnTo>
                    <a:pt x="415772" y="281711"/>
                  </a:lnTo>
                  <a:lnTo>
                    <a:pt x="625221" y="85166"/>
                  </a:lnTo>
                  <a:lnTo>
                    <a:pt x="739165" y="349110"/>
                  </a:lnTo>
                  <a:lnTo>
                    <a:pt x="739165" y="298119"/>
                  </a:lnTo>
                  <a:lnTo>
                    <a:pt x="640880" y="70485"/>
                  </a:lnTo>
                  <a:lnTo>
                    <a:pt x="642353" y="69100"/>
                  </a:lnTo>
                  <a:lnTo>
                    <a:pt x="829246" y="110363"/>
                  </a:lnTo>
                  <a:lnTo>
                    <a:pt x="829246" y="89001"/>
                  </a:lnTo>
                  <a:lnTo>
                    <a:pt x="816787" y="86842"/>
                  </a:lnTo>
                  <a:lnTo>
                    <a:pt x="616712" y="42659"/>
                  </a:lnTo>
                  <a:lnTo>
                    <a:pt x="616712" y="65455"/>
                  </a:lnTo>
                  <a:lnTo>
                    <a:pt x="406654" y="262547"/>
                  </a:lnTo>
                  <a:lnTo>
                    <a:pt x="430441" y="22288"/>
                  </a:lnTo>
                  <a:lnTo>
                    <a:pt x="615759" y="63220"/>
                  </a:lnTo>
                  <a:lnTo>
                    <a:pt x="616712" y="65455"/>
                  </a:lnTo>
                  <a:lnTo>
                    <a:pt x="616712" y="42659"/>
                  </a:lnTo>
                  <a:lnTo>
                    <a:pt x="426237" y="584"/>
                  </a:lnTo>
                  <a:lnTo>
                    <a:pt x="425894" y="139"/>
                  </a:lnTo>
                  <a:lnTo>
                    <a:pt x="424383" y="177"/>
                  </a:lnTo>
                  <a:lnTo>
                    <a:pt x="423595" y="0"/>
                  </a:lnTo>
                  <a:lnTo>
                    <a:pt x="422452" y="228"/>
                  </a:lnTo>
                  <a:lnTo>
                    <a:pt x="418299" y="330"/>
                  </a:lnTo>
                  <a:lnTo>
                    <a:pt x="416852" y="1028"/>
                  </a:lnTo>
                  <a:lnTo>
                    <a:pt x="415442" y="1219"/>
                  </a:lnTo>
                  <a:lnTo>
                    <a:pt x="415036" y="1917"/>
                  </a:lnTo>
                  <a:lnTo>
                    <a:pt x="409727" y="4495"/>
                  </a:lnTo>
                  <a:lnTo>
                    <a:pt x="409727" y="26847"/>
                  </a:lnTo>
                  <a:lnTo>
                    <a:pt x="385140" y="275310"/>
                  </a:lnTo>
                  <a:lnTo>
                    <a:pt x="49212" y="205282"/>
                  </a:lnTo>
                  <a:lnTo>
                    <a:pt x="43980" y="204317"/>
                  </a:lnTo>
                  <a:lnTo>
                    <a:pt x="409727" y="26847"/>
                  </a:lnTo>
                  <a:lnTo>
                    <a:pt x="409727" y="4495"/>
                  </a:lnTo>
                  <a:lnTo>
                    <a:pt x="2806" y="201942"/>
                  </a:lnTo>
                  <a:lnTo>
                    <a:pt x="0" y="207987"/>
                  </a:lnTo>
                  <a:lnTo>
                    <a:pt x="3454" y="213956"/>
                  </a:lnTo>
                  <a:lnTo>
                    <a:pt x="439432" y="964514"/>
                  </a:lnTo>
                  <a:lnTo>
                    <a:pt x="446709" y="966228"/>
                  </a:lnTo>
                  <a:lnTo>
                    <a:pt x="452869" y="961402"/>
                  </a:lnTo>
                  <a:lnTo>
                    <a:pt x="465645" y="951407"/>
                  </a:lnTo>
                  <a:lnTo>
                    <a:pt x="1110754" y="446074"/>
                  </a:lnTo>
                  <a:lnTo>
                    <a:pt x="1114780" y="442925"/>
                  </a:lnTo>
                  <a:lnTo>
                    <a:pt x="1117269" y="436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437113" y="7511281"/>
              <a:ext cx="1092200" cy="939800"/>
            </a:xfrm>
            <a:custGeom>
              <a:avLst/>
              <a:gdLst/>
              <a:ahLst/>
              <a:cxnLst/>
              <a:rect l="l" t="t" r="r" b="b"/>
              <a:pathLst>
                <a:path w="1092200" h="939800">
                  <a:moveTo>
                    <a:pt x="698459" y="939449"/>
                  </a:moveTo>
                  <a:lnTo>
                    <a:pt x="0" y="433303"/>
                  </a:lnTo>
                  <a:lnTo>
                    <a:pt x="293750" y="85646"/>
                  </a:lnTo>
                  <a:lnTo>
                    <a:pt x="716026" y="0"/>
                  </a:lnTo>
                  <a:lnTo>
                    <a:pt x="1092097" y="199399"/>
                  </a:lnTo>
                  <a:lnTo>
                    <a:pt x="698459" y="939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425815" y="7501381"/>
              <a:ext cx="1114425" cy="961390"/>
            </a:xfrm>
            <a:custGeom>
              <a:avLst/>
              <a:gdLst/>
              <a:ahLst/>
              <a:cxnLst/>
              <a:rect l="l" t="t" r="r" b="b"/>
              <a:pathLst>
                <a:path w="1114425" h="961390">
                  <a:moveTo>
                    <a:pt x="1114310" y="210286"/>
                  </a:moveTo>
                  <a:lnTo>
                    <a:pt x="1114031" y="203517"/>
                  </a:lnTo>
                  <a:lnTo>
                    <a:pt x="1110081" y="201447"/>
                  </a:lnTo>
                  <a:lnTo>
                    <a:pt x="1108697" y="199161"/>
                  </a:lnTo>
                  <a:lnTo>
                    <a:pt x="1104074" y="198259"/>
                  </a:lnTo>
                  <a:lnTo>
                    <a:pt x="1085100" y="188201"/>
                  </a:lnTo>
                  <a:lnTo>
                    <a:pt x="1085100" y="222148"/>
                  </a:lnTo>
                  <a:lnTo>
                    <a:pt x="723290" y="902373"/>
                  </a:lnTo>
                  <a:lnTo>
                    <a:pt x="767372" y="290664"/>
                  </a:lnTo>
                  <a:lnTo>
                    <a:pt x="767270" y="290385"/>
                  </a:lnTo>
                  <a:lnTo>
                    <a:pt x="971143" y="246367"/>
                  </a:lnTo>
                  <a:lnTo>
                    <a:pt x="1070406" y="225640"/>
                  </a:lnTo>
                  <a:lnTo>
                    <a:pt x="1085100" y="222148"/>
                  </a:lnTo>
                  <a:lnTo>
                    <a:pt x="1085100" y="188201"/>
                  </a:lnTo>
                  <a:lnTo>
                    <a:pt x="1071600" y="181051"/>
                  </a:lnTo>
                  <a:lnTo>
                    <a:pt x="1071600" y="203911"/>
                  </a:lnTo>
                  <a:lnTo>
                    <a:pt x="765200" y="269862"/>
                  </a:lnTo>
                  <a:lnTo>
                    <a:pt x="746734" y="97040"/>
                  </a:lnTo>
                  <a:lnTo>
                    <a:pt x="746734" y="294817"/>
                  </a:lnTo>
                  <a:lnTo>
                    <a:pt x="702119" y="914057"/>
                  </a:lnTo>
                  <a:lnTo>
                    <a:pt x="679577" y="872515"/>
                  </a:lnTo>
                  <a:lnTo>
                    <a:pt x="679577" y="915035"/>
                  </a:lnTo>
                  <a:lnTo>
                    <a:pt x="35610" y="448335"/>
                  </a:lnTo>
                  <a:lnTo>
                    <a:pt x="385483" y="372808"/>
                  </a:lnTo>
                  <a:lnTo>
                    <a:pt x="385521" y="373100"/>
                  </a:lnTo>
                  <a:lnTo>
                    <a:pt x="679577" y="915035"/>
                  </a:lnTo>
                  <a:lnTo>
                    <a:pt x="679577" y="872515"/>
                  </a:lnTo>
                  <a:lnTo>
                    <a:pt x="406019" y="368376"/>
                  </a:lnTo>
                  <a:lnTo>
                    <a:pt x="746734" y="294817"/>
                  </a:lnTo>
                  <a:lnTo>
                    <a:pt x="746734" y="97040"/>
                  </a:lnTo>
                  <a:lnTo>
                    <a:pt x="743788" y="69469"/>
                  </a:lnTo>
                  <a:lnTo>
                    <a:pt x="743788" y="259372"/>
                  </a:lnTo>
                  <a:lnTo>
                    <a:pt x="732904" y="249326"/>
                  </a:lnTo>
                  <a:lnTo>
                    <a:pt x="732904" y="276821"/>
                  </a:lnTo>
                  <a:lnTo>
                    <a:pt x="409968" y="346329"/>
                  </a:lnTo>
                  <a:lnTo>
                    <a:pt x="521741" y="81749"/>
                  </a:lnTo>
                  <a:lnTo>
                    <a:pt x="732904" y="276821"/>
                  </a:lnTo>
                  <a:lnTo>
                    <a:pt x="732904" y="249326"/>
                  </a:lnTo>
                  <a:lnTo>
                    <a:pt x="530098" y="61963"/>
                  </a:lnTo>
                  <a:lnTo>
                    <a:pt x="530885" y="60109"/>
                  </a:lnTo>
                  <a:lnTo>
                    <a:pt x="718451" y="22059"/>
                  </a:lnTo>
                  <a:lnTo>
                    <a:pt x="743788" y="259372"/>
                  </a:lnTo>
                  <a:lnTo>
                    <a:pt x="743788" y="69469"/>
                  </a:lnTo>
                  <a:lnTo>
                    <a:pt x="739330" y="27736"/>
                  </a:lnTo>
                  <a:lnTo>
                    <a:pt x="1071600" y="203911"/>
                  </a:lnTo>
                  <a:lnTo>
                    <a:pt x="1071600" y="181051"/>
                  </a:lnTo>
                  <a:lnTo>
                    <a:pt x="772210" y="22288"/>
                  </a:lnTo>
                  <a:lnTo>
                    <a:pt x="762508" y="16903"/>
                  </a:lnTo>
                  <a:lnTo>
                    <a:pt x="757148" y="13843"/>
                  </a:lnTo>
                  <a:lnTo>
                    <a:pt x="753300" y="11645"/>
                  </a:lnTo>
                  <a:lnTo>
                    <a:pt x="752741" y="11328"/>
                  </a:lnTo>
                  <a:lnTo>
                    <a:pt x="742861" y="6007"/>
                  </a:lnTo>
                  <a:lnTo>
                    <a:pt x="733704" y="1816"/>
                  </a:lnTo>
                  <a:lnTo>
                    <a:pt x="733336" y="1181"/>
                  </a:lnTo>
                  <a:lnTo>
                    <a:pt x="726274" y="254"/>
                  </a:lnTo>
                  <a:lnTo>
                    <a:pt x="724446" y="0"/>
                  </a:lnTo>
                  <a:lnTo>
                    <a:pt x="722210" y="279"/>
                  </a:lnTo>
                  <a:lnTo>
                    <a:pt x="715289" y="1143"/>
                  </a:lnTo>
                  <a:lnTo>
                    <a:pt x="697534" y="5613"/>
                  </a:lnTo>
                  <a:lnTo>
                    <a:pt x="505968" y="44462"/>
                  </a:lnTo>
                  <a:lnTo>
                    <a:pt x="505968" y="67183"/>
                  </a:lnTo>
                  <a:lnTo>
                    <a:pt x="393865" y="332511"/>
                  </a:lnTo>
                  <a:lnTo>
                    <a:pt x="379361" y="288569"/>
                  </a:lnTo>
                  <a:lnTo>
                    <a:pt x="379361" y="352907"/>
                  </a:lnTo>
                  <a:lnTo>
                    <a:pt x="43891" y="425094"/>
                  </a:lnTo>
                  <a:lnTo>
                    <a:pt x="38709" y="426326"/>
                  </a:lnTo>
                  <a:lnTo>
                    <a:pt x="301104" y="115798"/>
                  </a:lnTo>
                  <a:lnTo>
                    <a:pt x="379361" y="352907"/>
                  </a:lnTo>
                  <a:lnTo>
                    <a:pt x="379361" y="288569"/>
                  </a:lnTo>
                  <a:lnTo>
                    <a:pt x="318198" y="103238"/>
                  </a:lnTo>
                  <a:lnTo>
                    <a:pt x="504177" y="65519"/>
                  </a:lnTo>
                  <a:lnTo>
                    <a:pt x="505968" y="67183"/>
                  </a:lnTo>
                  <a:lnTo>
                    <a:pt x="505968" y="44462"/>
                  </a:lnTo>
                  <a:lnTo>
                    <a:pt x="305549" y="85102"/>
                  </a:lnTo>
                  <a:lnTo>
                    <a:pt x="305054" y="84836"/>
                  </a:lnTo>
                  <a:lnTo>
                    <a:pt x="303695" y="85483"/>
                  </a:lnTo>
                  <a:lnTo>
                    <a:pt x="302907" y="85636"/>
                  </a:lnTo>
                  <a:lnTo>
                    <a:pt x="301955" y="86309"/>
                  </a:lnTo>
                  <a:lnTo>
                    <a:pt x="298183" y="88087"/>
                  </a:lnTo>
                  <a:lnTo>
                    <a:pt x="297129" y="89331"/>
                  </a:lnTo>
                  <a:lnTo>
                    <a:pt x="295935" y="90068"/>
                  </a:lnTo>
                  <a:lnTo>
                    <a:pt x="295846" y="90855"/>
                  </a:lnTo>
                  <a:lnTo>
                    <a:pt x="127" y="440855"/>
                  </a:lnTo>
                  <a:lnTo>
                    <a:pt x="0" y="447509"/>
                  </a:lnTo>
                  <a:lnTo>
                    <a:pt x="5588" y="451573"/>
                  </a:lnTo>
                  <a:lnTo>
                    <a:pt x="708431" y="960907"/>
                  </a:lnTo>
                  <a:lnTo>
                    <a:pt x="715784" y="959523"/>
                  </a:lnTo>
                  <a:lnTo>
                    <a:pt x="727075" y="938288"/>
                  </a:lnTo>
                  <a:lnTo>
                    <a:pt x="1111897" y="214807"/>
                  </a:lnTo>
                  <a:lnTo>
                    <a:pt x="1114310" y="210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484" y="3630720"/>
            <a:ext cx="7103745" cy="2797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-35" b="1">
                <a:latin typeface="Tahoma"/>
                <a:cs typeface="Tahoma"/>
              </a:rPr>
              <a:t>Implementasi</a:t>
            </a:r>
            <a:r>
              <a:rPr dirty="0" sz="5200" spc="-229" b="1">
                <a:latin typeface="Tahoma"/>
                <a:cs typeface="Tahoma"/>
              </a:rPr>
              <a:t> </a:t>
            </a:r>
            <a:r>
              <a:rPr dirty="0" sz="5200" spc="-125" b="1">
                <a:latin typeface="Tahoma"/>
                <a:cs typeface="Tahoma"/>
              </a:rPr>
              <a:t>SCRUM </a:t>
            </a:r>
            <a:r>
              <a:rPr dirty="0" sz="5200" spc="-1505" b="1">
                <a:latin typeface="Tahoma"/>
                <a:cs typeface="Tahoma"/>
              </a:rPr>
              <a:t> </a:t>
            </a:r>
            <a:r>
              <a:rPr dirty="0" sz="5200" spc="15" b="1">
                <a:latin typeface="Tahoma"/>
                <a:cs typeface="Tahoma"/>
              </a:rPr>
              <a:t>pada perkembangan </a:t>
            </a:r>
            <a:r>
              <a:rPr dirty="0" sz="5200" spc="20" b="1">
                <a:latin typeface="Tahoma"/>
                <a:cs typeface="Tahoma"/>
              </a:rPr>
              <a:t> </a:t>
            </a:r>
            <a:r>
              <a:rPr dirty="0" sz="5200" spc="5" b="1">
                <a:latin typeface="Tahoma"/>
                <a:cs typeface="Tahoma"/>
              </a:rPr>
              <a:t>perangkat</a:t>
            </a:r>
            <a:r>
              <a:rPr dirty="0" sz="5200" spc="-185" b="1">
                <a:latin typeface="Tahoma"/>
                <a:cs typeface="Tahoma"/>
              </a:rPr>
              <a:t> </a:t>
            </a:r>
            <a:r>
              <a:rPr dirty="0" sz="5200" spc="60" b="1">
                <a:latin typeface="Tahoma"/>
                <a:cs typeface="Tahoma"/>
              </a:rPr>
              <a:t>lunak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5676"/>
              <a:ext cx="18282343" cy="3881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7822565"/>
            </a:xfrm>
            <a:custGeom>
              <a:avLst/>
              <a:gdLst/>
              <a:ahLst/>
              <a:cxnLst/>
              <a:rect l="l" t="t" r="r" b="b"/>
              <a:pathLst>
                <a:path w="18288000" h="7822565">
                  <a:moveTo>
                    <a:pt x="18287999" y="7822351"/>
                  </a:moveTo>
                  <a:lnTo>
                    <a:pt x="0" y="7822351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7822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14800" marR="5080">
              <a:lnSpc>
                <a:spcPct val="116100"/>
              </a:lnSpc>
              <a:spcBef>
                <a:spcPts val="100"/>
              </a:spcBef>
            </a:pPr>
            <a:r>
              <a:rPr dirty="0" spc="70"/>
              <a:t>Pengertian</a:t>
            </a:r>
            <a:r>
              <a:rPr dirty="0" spc="-145"/>
              <a:t> </a:t>
            </a:r>
            <a:r>
              <a:rPr dirty="0" spc="-15"/>
              <a:t>SDLC</a:t>
            </a:r>
            <a:r>
              <a:rPr dirty="0" spc="-145"/>
              <a:t> </a:t>
            </a:r>
            <a:r>
              <a:rPr dirty="0" spc="180"/>
              <a:t>adalah</a:t>
            </a:r>
            <a:r>
              <a:rPr dirty="0" spc="-145"/>
              <a:t> </a:t>
            </a:r>
            <a:r>
              <a:rPr dirty="0" spc="-55"/>
              <a:t>siklus</a:t>
            </a:r>
            <a:r>
              <a:rPr dirty="0" spc="-145"/>
              <a:t> </a:t>
            </a:r>
            <a:r>
              <a:rPr dirty="0" spc="175"/>
              <a:t>atau</a:t>
            </a:r>
            <a:r>
              <a:rPr dirty="0" spc="-145"/>
              <a:t> </a:t>
            </a:r>
            <a:r>
              <a:rPr dirty="0" spc="175"/>
              <a:t>tahapan</a:t>
            </a:r>
            <a:r>
              <a:rPr dirty="0" spc="-145"/>
              <a:t> </a:t>
            </a:r>
            <a:r>
              <a:rPr dirty="0" spc="160"/>
              <a:t>yang </a:t>
            </a:r>
            <a:r>
              <a:rPr dirty="0" spc="-869"/>
              <a:t> </a:t>
            </a:r>
            <a:r>
              <a:rPr dirty="0" spc="85"/>
              <a:t>digunakan </a:t>
            </a:r>
            <a:r>
              <a:rPr dirty="0" spc="190"/>
              <a:t>dalam </a:t>
            </a:r>
            <a:r>
              <a:rPr dirty="0" spc="145"/>
              <a:t>pembuatan/pengembangan </a:t>
            </a:r>
            <a:r>
              <a:rPr dirty="0" spc="150"/>
              <a:t> </a:t>
            </a:r>
            <a:r>
              <a:rPr dirty="0" spc="85"/>
              <a:t>suatu </a:t>
            </a:r>
            <a:r>
              <a:rPr dirty="0" spc="55"/>
              <a:t>sistem </a:t>
            </a:r>
            <a:r>
              <a:rPr dirty="0" spc="30"/>
              <a:t>informasi </a:t>
            </a:r>
            <a:r>
              <a:rPr dirty="0" spc="180"/>
              <a:t>agar </a:t>
            </a:r>
            <a:r>
              <a:rPr dirty="0" spc="110"/>
              <a:t>pengerjaan </a:t>
            </a:r>
            <a:r>
              <a:rPr dirty="0" spc="55"/>
              <a:t>sistem </a:t>
            </a:r>
            <a:r>
              <a:rPr dirty="0" spc="60"/>
              <a:t> </a:t>
            </a:r>
            <a:r>
              <a:rPr dirty="0" spc="80"/>
              <a:t>berjalan </a:t>
            </a:r>
            <a:r>
              <a:rPr dirty="0" spc="170"/>
              <a:t>secara </a:t>
            </a:r>
            <a:r>
              <a:rPr dirty="0" spc="-55"/>
              <a:t>terstruktur, </a:t>
            </a:r>
            <a:r>
              <a:rPr dirty="0" spc="-35"/>
              <a:t>efektif </a:t>
            </a:r>
            <a:r>
              <a:rPr dirty="0" spc="170"/>
              <a:t>dan </a:t>
            </a:r>
            <a:r>
              <a:rPr dirty="0" spc="80"/>
              <a:t>sesuai </a:t>
            </a:r>
            <a:r>
              <a:rPr dirty="0" spc="85"/>
              <a:t> </a:t>
            </a:r>
            <a:r>
              <a:rPr dirty="0" spc="145"/>
              <a:t>dengan</a:t>
            </a:r>
            <a:r>
              <a:rPr dirty="0" spc="-145"/>
              <a:t> </a:t>
            </a:r>
            <a:r>
              <a:rPr dirty="0" spc="50"/>
              <a:t>tujuan</a:t>
            </a:r>
            <a:r>
              <a:rPr dirty="0" spc="-140"/>
              <a:t> </a:t>
            </a:r>
            <a:r>
              <a:rPr dirty="0" spc="160"/>
              <a:t>yang</a:t>
            </a:r>
            <a:r>
              <a:rPr dirty="0" spc="-145"/>
              <a:t> </a:t>
            </a:r>
            <a:r>
              <a:rPr dirty="0" spc="-10"/>
              <a:t>diinginkan.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805" y="0"/>
            <a:ext cx="18289905" cy="7219950"/>
            <a:chOff x="-1805" y="0"/>
            <a:chExt cx="18289905" cy="7219950"/>
          </a:xfrm>
        </p:grpSpPr>
        <p:sp>
          <p:nvSpPr>
            <p:cNvPr id="7" name="object 7"/>
            <p:cNvSpPr/>
            <p:nvPr/>
          </p:nvSpPr>
          <p:spPr>
            <a:xfrm>
              <a:off x="0" y="4403864"/>
              <a:ext cx="1670050" cy="2054860"/>
            </a:xfrm>
            <a:custGeom>
              <a:avLst/>
              <a:gdLst/>
              <a:ahLst/>
              <a:cxnLst/>
              <a:rect l="l" t="t" r="r" b="b"/>
              <a:pathLst>
                <a:path w="1670050" h="2054860">
                  <a:moveTo>
                    <a:pt x="1015410" y="87791"/>
                  </a:moveTo>
                  <a:lnTo>
                    <a:pt x="1054984" y="95301"/>
                  </a:lnTo>
                  <a:lnTo>
                    <a:pt x="1093983" y="104329"/>
                  </a:lnTo>
                  <a:lnTo>
                    <a:pt x="1132359" y="115015"/>
                  </a:lnTo>
                  <a:lnTo>
                    <a:pt x="1170067" y="127494"/>
                  </a:lnTo>
                  <a:lnTo>
                    <a:pt x="1207059" y="141906"/>
                  </a:lnTo>
                  <a:lnTo>
                    <a:pt x="1243291" y="158388"/>
                  </a:lnTo>
                  <a:lnTo>
                    <a:pt x="1278715" y="177077"/>
                  </a:lnTo>
                  <a:lnTo>
                    <a:pt x="1313285" y="198111"/>
                  </a:lnTo>
                  <a:lnTo>
                    <a:pt x="1346954" y="221629"/>
                  </a:lnTo>
                  <a:lnTo>
                    <a:pt x="1379677" y="247768"/>
                  </a:lnTo>
                  <a:lnTo>
                    <a:pt x="1411407" y="276665"/>
                  </a:lnTo>
                  <a:lnTo>
                    <a:pt x="1442097" y="308459"/>
                  </a:lnTo>
                  <a:lnTo>
                    <a:pt x="1471701" y="343287"/>
                  </a:lnTo>
                  <a:lnTo>
                    <a:pt x="1500173" y="381288"/>
                  </a:lnTo>
                  <a:lnTo>
                    <a:pt x="1527467" y="422598"/>
                  </a:lnTo>
                  <a:lnTo>
                    <a:pt x="1549359" y="460119"/>
                  </a:lnTo>
                  <a:lnTo>
                    <a:pt x="1569306" y="498887"/>
                  </a:lnTo>
                  <a:lnTo>
                    <a:pt x="1587342" y="538812"/>
                  </a:lnTo>
                  <a:lnTo>
                    <a:pt x="1603500" y="579802"/>
                  </a:lnTo>
                  <a:lnTo>
                    <a:pt x="1617814" y="621766"/>
                  </a:lnTo>
                  <a:lnTo>
                    <a:pt x="1630318" y="664613"/>
                  </a:lnTo>
                  <a:lnTo>
                    <a:pt x="1641045" y="708251"/>
                  </a:lnTo>
                  <a:lnTo>
                    <a:pt x="1650029" y="752588"/>
                  </a:lnTo>
                  <a:lnTo>
                    <a:pt x="1657303" y="797534"/>
                  </a:lnTo>
                  <a:lnTo>
                    <a:pt x="1662902" y="842998"/>
                  </a:lnTo>
                  <a:lnTo>
                    <a:pt x="1666858" y="888887"/>
                  </a:lnTo>
                  <a:lnTo>
                    <a:pt x="1669207" y="935112"/>
                  </a:lnTo>
                  <a:lnTo>
                    <a:pt x="1669980" y="981579"/>
                  </a:lnTo>
                  <a:lnTo>
                    <a:pt x="1669212" y="1028199"/>
                  </a:lnTo>
                  <a:lnTo>
                    <a:pt x="1666937" y="1074879"/>
                  </a:lnTo>
                  <a:lnTo>
                    <a:pt x="1663188" y="1121529"/>
                  </a:lnTo>
                  <a:lnTo>
                    <a:pt x="1657999" y="1168057"/>
                  </a:lnTo>
                  <a:lnTo>
                    <a:pt x="1651403" y="1214372"/>
                  </a:lnTo>
                  <a:lnTo>
                    <a:pt x="1643435" y="1260383"/>
                  </a:lnTo>
                  <a:lnTo>
                    <a:pt x="1634128" y="1305997"/>
                  </a:lnTo>
                  <a:lnTo>
                    <a:pt x="1623515" y="1351125"/>
                  </a:lnTo>
                  <a:lnTo>
                    <a:pt x="1611630" y="1395674"/>
                  </a:lnTo>
                  <a:lnTo>
                    <a:pt x="1598507" y="1439554"/>
                  </a:lnTo>
                  <a:lnTo>
                    <a:pt x="1584179" y="1482673"/>
                  </a:lnTo>
                  <a:lnTo>
                    <a:pt x="1568681" y="1524939"/>
                  </a:lnTo>
                  <a:lnTo>
                    <a:pt x="1552045" y="1566262"/>
                  </a:lnTo>
                  <a:lnTo>
                    <a:pt x="1534306" y="1606550"/>
                  </a:lnTo>
                  <a:lnTo>
                    <a:pt x="1515497" y="1645712"/>
                  </a:lnTo>
                  <a:lnTo>
                    <a:pt x="1495652" y="1683656"/>
                  </a:lnTo>
                  <a:lnTo>
                    <a:pt x="1474805" y="1720291"/>
                  </a:lnTo>
                  <a:lnTo>
                    <a:pt x="1452988" y="1755527"/>
                  </a:lnTo>
                  <a:lnTo>
                    <a:pt x="1430236" y="1789271"/>
                  </a:lnTo>
                  <a:lnTo>
                    <a:pt x="1406583" y="1821432"/>
                  </a:lnTo>
                  <a:lnTo>
                    <a:pt x="1382062" y="1851919"/>
                  </a:lnTo>
                  <a:lnTo>
                    <a:pt x="1356706" y="1880641"/>
                  </a:lnTo>
                  <a:lnTo>
                    <a:pt x="1303627" y="1932423"/>
                  </a:lnTo>
                  <a:lnTo>
                    <a:pt x="1247615" y="1976049"/>
                  </a:lnTo>
                  <a:lnTo>
                    <a:pt x="1188940" y="2010787"/>
                  </a:lnTo>
                  <a:lnTo>
                    <a:pt x="1127869" y="2035908"/>
                  </a:lnTo>
                  <a:lnTo>
                    <a:pt x="1064674" y="2050680"/>
                  </a:lnTo>
                  <a:lnTo>
                    <a:pt x="999623" y="2054373"/>
                  </a:lnTo>
                  <a:lnTo>
                    <a:pt x="966485" y="2051837"/>
                  </a:lnTo>
                  <a:lnTo>
                    <a:pt x="894758" y="2036279"/>
                  </a:lnTo>
                  <a:lnTo>
                    <a:pt x="831507" y="2008346"/>
                  </a:lnTo>
                  <a:lnTo>
                    <a:pt x="784460" y="1970612"/>
                  </a:lnTo>
                  <a:lnTo>
                    <a:pt x="751938" y="1924075"/>
                  </a:lnTo>
                  <a:lnTo>
                    <a:pt x="732260" y="1869736"/>
                  </a:lnTo>
                  <a:lnTo>
                    <a:pt x="723746" y="1808594"/>
                  </a:lnTo>
                  <a:lnTo>
                    <a:pt x="723150" y="1775783"/>
                  </a:lnTo>
                  <a:lnTo>
                    <a:pt x="724715" y="1741647"/>
                  </a:lnTo>
                  <a:lnTo>
                    <a:pt x="733488" y="1669897"/>
                  </a:lnTo>
                  <a:lnTo>
                    <a:pt x="748383" y="1594341"/>
                  </a:lnTo>
                  <a:lnTo>
                    <a:pt x="757602" y="1555449"/>
                  </a:lnTo>
                  <a:lnTo>
                    <a:pt x="767722" y="1515981"/>
                  </a:lnTo>
                  <a:lnTo>
                    <a:pt x="778532" y="1476061"/>
                  </a:lnTo>
                  <a:lnTo>
                    <a:pt x="789822" y="1435815"/>
                  </a:lnTo>
                  <a:lnTo>
                    <a:pt x="801383" y="1395367"/>
                  </a:lnTo>
                  <a:lnTo>
                    <a:pt x="813005" y="1354842"/>
                  </a:lnTo>
                  <a:lnTo>
                    <a:pt x="824477" y="1314366"/>
                  </a:lnTo>
                  <a:lnTo>
                    <a:pt x="835590" y="1274063"/>
                  </a:lnTo>
                  <a:lnTo>
                    <a:pt x="846133" y="1234058"/>
                  </a:lnTo>
                  <a:lnTo>
                    <a:pt x="855896" y="1194477"/>
                  </a:lnTo>
                  <a:lnTo>
                    <a:pt x="864670" y="1155443"/>
                  </a:lnTo>
                  <a:lnTo>
                    <a:pt x="872244" y="1117082"/>
                  </a:lnTo>
                  <a:lnTo>
                    <a:pt x="882952" y="1042880"/>
                  </a:lnTo>
                  <a:lnTo>
                    <a:pt x="886342" y="972869"/>
                  </a:lnTo>
                  <a:lnTo>
                    <a:pt x="884767" y="939748"/>
                  </a:lnTo>
                  <a:lnTo>
                    <a:pt x="874027" y="877898"/>
                  </a:lnTo>
                  <a:lnTo>
                    <a:pt x="851767" y="822738"/>
                  </a:lnTo>
                  <a:lnTo>
                    <a:pt x="818017" y="776776"/>
                  </a:lnTo>
                  <a:lnTo>
                    <a:pt x="777005" y="742251"/>
                  </a:lnTo>
                  <a:lnTo>
                    <a:pt x="729163" y="717166"/>
                  </a:lnTo>
                  <a:lnTo>
                    <a:pt x="675031" y="700241"/>
                  </a:lnTo>
                  <a:lnTo>
                    <a:pt x="0" y="578616"/>
                  </a:lnTo>
                  <a:lnTo>
                    <a:pt x="0" y="13070"/>
                  </a:lnTo>
                  <a:lnTo>
                    <a:pt x="174435" y="44355"/>
                  </a:lnTo>
                  <a:lnTo>
                    <a:pt x="215786" y="50423"/>
                  </a:lnTo>
                  <a:lnTo>
                    <a:pt x="257488" y="55254"/>
                  </a:lnTo>
                  <a:lnTo>
                    <a:pt x="299496" y="58986"/>
                  </a:lnTo>
                  <a:lnTo>
                    <a:pt x="341763" y="61757"/>
                  </a:lnTo>
                  <a:lnTo>
                    <a:pt x="384242" y="63704"/>
                  </a:lnTo>
                  <a:lnTo>
                    <a:pt x="426888" y="64966"/>
                  </a:lnTo>
                  <a:lnTo>
                    <a:pt x="512492" y="65983"/>
                  </a:lnTo>
                  <a:lnTo>
                    <a:pt x="726166" y="66173"/>
                  </a:lnTo>
                  <a:lnTo>
                    <a:pt x="768471" y="66909"/>
                  </a:lnTo>
                  <a:lnTo>
                    <a:pt x="810526" y="68200"/>
                  </a:lnTo>
                  <a:lnTo>
                    <a:pt x="852284" y="70183"/>
                  </a:lnTo>
                  <a:lnTo>
                    <a:pt x="893697" y="72995"/>
                  </a:lnTo>
                  <a:lnTo>
                    <a:pt x="934720" y="76776"/>
                  </a:lnTo>
                  <a:lnTo>
                    <a:pt x="975307" y="81662"/>
                  </a:lnTo>
                  <a:lnTo>
                    <a:pt x="1015410" y="87791"/>
                  </a:lnTo>
                  <a:close/>
                </a:path>
                <a:path w="1670050" h="2054860">
                  <a:moveTo>
                    <a:pt x="0" y="578616"/>
                  </a:moveTo>
                  <a:lnTo>
                    <a:pt x="645776" y="694437"/>
                  </a:lnTo>
                  <a:lnTo>
                    <a:pt x="615151" y="690191"/>
                  </a:lnTo>
                  <a:lnTo>
                    <a:pt x="583224" y="687345"/>
                  </a:lnTo>
                  <a:lnTo>
                    <a:pt x="550062" y="685737"/>
                  </a:lnTo>
                  <a:lnTo>
                    <a:pt x="515733" y="685206"/>
                  </a:lnTo>
                  <a:lnTo>
                    <a:pt x="480304" y="685594"/>
                  </a:lnTo>
                  <a:lnTo>
                    <a:pt x="443844" y="686739"/>
                  </a:lnTo>
                  <a:lnTo>
                    <a:pt x="406419" y="688482"/>
                  </a:lnTo>
                  <a:lnTo>
                    <a:pt x="248429" y="698220"/>
                  </a:lnTo>
                  <a:lnTo>
                    <a:pt x="165404" y="702506"/>
                  </a:lnTo>
                  <a:lnTo>
                    <a:pt x="123121" y="703943"/>
                  </a:lnTo>
                  <a:lnTo>
                    <a:pt x="80414" y="704695"/>
                  </a:lnTo>
                  <a:lnTo>
                    <a:pt x="37351" y="704601"/>
                  </a:lnTo>
                  <a:lnTo>
                    <a:pt x="0" y="703655"/>
                  </a:lnTo>
                  <a:lnTo>
                    <a:pt x="0" y="578616"/>
                  </a:lnTo>
                  <a:close/>
                </a:path>
                <a:path w="1670050" h="2054860">
                  <a:moveTo>
                    <a:pt x="0" y="0"/>
                  </a:moveTo>
                  <a:lnTo>
                    <a:pt x="52958" y="17354"/>
                  </a:lnTo>
                  <a:lnTo>
                    <a:pt x="92975" y="27958"/>
                  </a:lnTo>
                  <a:lnTo>
                    <a:pt x="133483" y="36913"/>
                  </a:lnTo>
                  <a:lnTo>
                    <a:pt x="174435" y="44355"/>
                  </a:lnTo>
                  <a:lnTo>
                    <a:pt x="0" y="13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-1803" y="1030947"/>
              <a:ext cx="2959735" cy="5473065"/>
            </a:xfrm>
            <a:custGeom>
              <a:avLst/>
              <a:gdLst/>
              <a:ahLst/>
              <a:cxnLst/>
              <a:rect l="l" t="t" r="r" b="b"/>
              <a:pathLst>
                <a:path w="2959735" h="5473065">
                  <a:moveTo>
                    <a:pt x="1709483" y="4332592"/>
                  </a:moveTo>
                  <a:lnTo>
                    <a:pt x="1708200" y="4280751"/>
                  </a:lnTo>
                  <a:lnTo>
                    <a:pt x="1702993" y="4241114"/>
                  </a:lnTo>
                  <a:lnTo>
                    <a:pt x="1698307" y="4188663"/>
                  </a:lnTo>
                  <a:lnTo>
                    <a:pt x="1691906" y="4135894"/>
                  </a:lnTo>
                  <a:lnTo>
                    <a:pt x="1681492" y="4095318"/>
                  </a:lnTo>
                  <a:lnTo>
                    <a:pt x="1671523" y="4041927"/>
                  </a:lnTo>
                  <a:lnTo>
                    <a:pt x="1657515" y="4000703"/>
                  </a:lnTo>
                  <a:lnTo>
                    <a:pt x="1643900" y="3946652"/>
                  </a:lnTo>
                  <a:lnTo>
                    <a:pt x="1626184" y="3904767"/>
                  </a:lnTo>
                  <a:lnTo>
                    <a:pt x="1606562" y="3862540"/>
                  </a:lnTo>
                  <a:lnTo>
                    <a:pt x="1585036" y="3819969"/>
                  </a:lnTo>
                  <a:lnTo>
                    <a:pt x="1561553" y="3777056"/>
                  </a:lnTo>
                  <a:lnTo>
                    <a:pt x="1529816" y="3732657"/>
                  </a:lnTo>
                  <a:lnTo>
                    <a:pt x="1497355" y="3688118"/>
                  </a:lnTo>
                  <a:lnTo>
                    <a:pt x="1461973" y="3655974"/>
                  </a:lnTo>
                  <a:lnTo>
                    <a:pt x="1428191" y="3611207"/>
                  </a:lnTo>
                  <a:lnTo>
                    <a:pt x="1389316" y="3591331"/>
                  </a:lnTo>
                  <a:lnTo>
                    <a:pt x="1314399" y="3526282"/>
                  </a:lnTo>
                  <a:lnTo>
                    <a:pt x="1233068" y="3485896"/>
                  </a:lnTo>
                  <a:lnTo>
                    <a:pt x="1189520" y="3478085"/>
                  </a:lnTo>
                  <a:lnTo>
                    <a:pt x="1147851" y="3457702"/>
                  </a:lnTo>
                  <a:lnTo>
                    <a:pt x="878763" y="3409442"/>
                  </a:lnTo>
                  <a:lnTo>
                    <a:pt x="831100" y="3413798"/>
                  </a:lnTo>
                  <a:lnTo>
                    <a:pt x="1126959" y="3466871"/>
                  </a:lnTo>
                  <a:lnTo>
                    <a:pt x="785634" y="3405644"/>
                  </a:lnTo>
                  <a:lnTo>
                    <a:pt x="737895" y="3409988"/>
                  </a:lnTo>
                  <a:lnTo>
                    <a:pt x="692416" y="3401822"/>
                  </a:lnTo>
                  <a:lnTo>
                    <a:pt x="644753" y="3406178"/>
                  </a:lnTo>
                  <a:lnTo>
                    <a:pt x="548284" y="3401784"/>
                  </a:lnTo>
                  <a:lnTo>
                    <a:pt x="445541" y="3409162"/>
                  </a:lnTo>
                  <a:lnTo>
                    <a:pt x="846493" y="3481070"/>
                  </a:lnTo>
                  <a:lnTo>
                    <a:pt x="1121829" y="3530447"/>
                  </a:lnTo>
                  <a:lnTo>
                    <a:pt x="1163726" y="3550869"/>
                  </a:lnTo>
                  <a:lnTo>
                    <a:pt x="1207300" y="3558679"/>
                  </a:lnTo>
                  <a:lnTo>
                    <a:pt x="1248041" y="3578898"/>
                  </a:lnTo>
                  <a:lnTo>
                    <a:pt x="1285925" y="3611499"/>
                  </a:lnTo>
                  <a:lnTo>
                    <a:pt x="1325397" y="3631476"/>
                  </a:lnTo>
                  <a:lnTo>
                    <a:pt x="1361960" y="3663835"/>
                  </a:lnTo>
                  <a:lnTo>
                    <a:pt x="1397825" y="3696081"/>
                  </a:lnTo>
                  <a:lnTo>
                    <a:pt x="1432966" y="3728186"/>
                  </a:lnTo>
                  <a:lnTo>
                    <a:pt x="1465110" y="3772662"/>
                  </a:lnTo>
                  <a:lnTo>
                    <a:pt x="1496491" y="3816997"/>
                  </a:lnTo>
                  <a:lnTo>
                    <a:pt x="1519923" y="3859898"/>
                  </a:lnTo>
                  <a:lnTo>
                    <a:pt x="1541272" y="3902443"/>
                  </a:lnTo>
                  <a:lnTo>
                    <a:pt x="1560563" y="3944607"/>
                  </a:lnTo>
                  <a:lnTo>
                    <a:pt x="1575574" y="3998912"/>
                  </a:lnTo>
                  <a:lnTo>
                    <a:pt x="1590840" y="4040352"/>
                  </a:lnTo>
                  <a:lnTo>
                    <a:pt x="1604137" y="4081449"/>
                  </a:lnTo>
                  <a:lnTo>
                    <a:pt x="1613242" y="4134701"/>
                  </a:lnTo>
                  <a:lnTo>
                    <a:pt x="1620456" y="4187596"/>
                  </a:lnTo>
                  <a:lnTo>
                    <a:pt x="1628038" y="4227665"/>
                  </a:lnTo>
                  <a:lnTo>
                    <a:pt x="1631518" y="4279900"/>
                  </a:lnTo>
                  <a:lnTo>
                    <a:pt x="1633194" y="4331817"/>
                  </a:lnTo>
                  <a:lnTo>
                    <a:pt x="1633080" y="4383405"/>
                  </a:lnTo>
                  <a:lnTo>
                    <a:pt x="1631213" y="4434675"/>
                  </a:lnTo>
                  <a:lnTo>
                    <a:pt x="1627632" y="4485640"/>
                  </a:lnTo>
                  <a:lnTo>
                    <a:pt x="1624584" y="4523803"/>
                  </a:lnTo>
                  <a:lnTo>
                    <a:pt x="1617649" y="4574171"/>
                  </a:lnTo>
                  <a:lnTo>
                    <a:pt x="1609064" y="4624248"/>
                  </a:lnTo>
                  <a:lnTo>
                    <a:pt x="1598891" y="4674032"/>
                  </a:lnTo>
                  <a:lnTo>
                    <a:pt x="1587144" y="4723536"/>
                  </a:lnTo>
                  <a:lnTo>
                    <a:pt x="1573847" y="4772761"/>
                  </a:lnTo>
                  <a:lnTo>
                    <a:pt x="1559052" y="4821720"/>
                  </a:lnTo>
                  <a:lnTo>
                    <a:pt x="1545018" y="4857902"/>
                  </a:lnTo>
                  <a:lnTo>
                    <a:pt x="1527289" y="4906340"/>
                  </a:lnTo>
                  <a:lnTo>
                    <a:pt x="1508137" y="4954511"/>
                  </a:lnTo>
                  <a:lnTo>
                    <a:pt x="1489837" y="4989944"/>
                  </a:lnTo>
                  <a:lnTo>
                    <a:pt x="1467942" y="5037620"/>
                  </a:lnTo>
                  <a:lnTo>
                    <a:pt x="1446961" y="5072570"/>
                  </a:lnTo>
                  <a:lnTo>
                    <a:pt x="1424686" y="5107279"/>
                  </a:lnTo>
                  <a:lnTo>
                    <a:pt x="1401152" y="5141773"/>
                  </a:lnTo>
                  <a:lnTo>
                    <a:pt x="1378953" y="5176494"/>
                  </a:lnTo>
                  <a:lnTo>
                    <a:pt x="1353731" y="5210683"/>
                  </a:lnTo>
                  <a:lnTo>
                    <a:pt x="1327658" y="5231816"/>
                  </a:lnTo>
                  <a:lnTo>
                    <a:pt x="1296174" y="5264874"/>
                  </a:lnTo>
                  <a:lnTo>
                    <a:pt x="1261427" y="5297348"/>
                  </a:lnTo>
                  <a:lnTo>
                    <a:pt x="1223340" y="5329225"/>
                  </a:lnTo>
                  <a:lnTo>
                    <a:pt x="1184084" y="5347982"/>
                  </a:lnTo>
                  <a:lnTo>
                    <a:pt x="1141336" y="5366131"/>
                  </a:lnTo>
                  <a:lnTo>
                    <a:pt x="1095019" y="5383631"/>
                  </a:lnTo>
                  <a:lnTo>
                    <a:pt x="1047305" y="5387975"/>
                  </a:lnTo>
                  <a:lnTo>
                    <a:pt x="995857" y="5391645"/>
                  </a:lnTo>
                  <a:lnTo>
                    <a:pt x="891946" y="5373014"/>
                  </a:lnTo>
                  <a:lnTo>
                    <a:pt x="850684" y="5352707"/>
                  </a:lnTo>
                  <a:lnTo>
                    <a:pt x="816533" y="5333682"/>
                  </a:lnTo>
                  <a:lnTo>
                    <a:pt x="793673" y="5290871"/>
                  </a:lnTo>
                  <a:lnTo>
                    <a:pt x="777405" y="5262143"/>
                  </a:lnTo>
                  <a:lnTo>
                    <a:pt x="768210" y="5221795"/>
                  </a:lnTo>
                  <a:lnTo>
                    <a:pt x="763358" y="5182209"/>
                  </a:lnTo>
                  <a:lnTo>
                    <a:pt x="762355" y="5143322"/>
                  </a:lnTo>
                  <a:lnTo>
                    <a:pt x="766953" y="5092535"/>
                  </a:lnTo>
                  <a:lnTo>
                    <a:pt x="774446" y="5042268"/>
                  </a:lnTo>
                  <a:lnTo>
                    <a:pt x="784326" y="4992433"/>
                  </a:lnTo>
                  <a:lnTo>
                    <a:pt x="796112" y="4942941"/>
                  </a:lnTo>
                  <a:lnTo>
                    <a:pt x="811568" y="4881194"/>
                  </a:lnTo>
                  <a:lnTo>
                    <a:pt x="825728" y="4832121"/>
                  </a:lnTo>
                  <a:lnTo>
                    <a:pt x="857084" y="4721631"/>
                  </a:lnTo>
                  <a:lnTo>
                    <a:pt x="871207" y="4672546"/>
                  </a:lnTo>
                  <a:lnTo>
                    <a:pt x="886726" y="4610811"/>
                  </a:lnTo>
                  <a:lnTo>
                    <a:pt x="898728" y="4561357"/>
                  </a:lnTo>
                  <a:lnTo>
                    <a:pt x="909040" y="4511599"/>
                  </a:lnTo>
                  <a:lnTo>
                    <a:pt x="917206" y="4461446"/>
                  </a:lnTo>
                  <a:lnTo>
                    <a:pt x="922807" y="4410849"/>
                  </a:lnTo>
                  <a:lnTo>
                    <a:pt x="925410" y="4359707"/>
                  </a:lnTo>
                  <a:lnTo>
                    <a:pt x="922337" y="4320438"/>
                  </a:lnTo>
                  <a:lnTo>
                    <a:pt x="917638" y="4267987"/>
                  </a:lnTo>
                  <a:lnTo>
                    <a:pt x="906399" y="4227271"/>
                  </a:lnTo>
                  <a:lnTo>
                    <a:pt x="890422" y="4185691"/>
                  </a:lnTo>
                  <a:lnTo>
                    <a:pt x="837044" y="4124502"/>
                  </a:lnTo>
                  <a:lnTo>
                    <a:pt x="804418" y="4092854"/>
                  </a:lnTo>
                  <a:lnTo>
                    <a:pt x="767054" y="4073245"/>
                  </a:lnTo>
                  <a:lnTo>
                    <a:pt x="727303" y="4053217"/>
                  </a:lnTo>
                  <a:lnTo>
                    <a:pt x="588238" y="4028275"/>
                  </a:lnTo>
                  <a:lnTo>
                    <a:pt x="535673" y="4031754"/>
                  </a:lnTo>
                  <a:lnTo>
                    <a:pt x="483565" y="4022407"/>
                  </a:lnTo>
                  <a:lnTo>
                    <a:pt x="311023" y="4030167"/>
                  </a:lnTo>
                  <a:lnTo>
                    <a:pt x="222796" y="4040149"/>
                  </a:lnTo>
                  <a:lnTo>
                    <a:pt x="132791" y="4049814"/>
                  </a:lnTo>
                  <a:lnTo>
                    <a:pt x="89433" y="4042029"/>
                  </a:lnTo>
                  <a:lnTo>
                    <a:pt x="43484" y="4046690"/>
                  </a:lnTo>
                  <a:lnTo>
                    <a:pt x="1727" y="4039209"/>
                  </a:lnTo>
                  <a:lnTo>
                    <a:pt x="685" y="3419691"/>
                  </a:lnTo>
                  <a:lnTo>
                    <a:pt x="13296" y="3421964"/>
                  </a:lnTo>
                  <a:lnTo>
                    <a:pt x="57175" y="3442728"/>
                  </a:lnTo>
                  <a:lnTo>
                    <a:pt x="247472" y="3476853"/>
                  </a:lnTo>
                  <a:lnTo>
                    <a:pt x="298564" y="3473119"/>
                  </a:lnTo>
                  <a:lnTo>
                    <a:pt x="347421" y="3481882"/>
                  </a:lnTo>
                  <a:lnTo>
                    <a:pt x="398487" y="3478136"/>
                  </a:lnTo>
                  <a:lnTo>
                    <a:pt x="447255" y="3486886"/>
                  </a:lnTo>
                  <a:lnTo>
                    <a:pt x="548881" y="3479304"/>
                  </a:lnTo>
                  <a:lnTo>
                    <a:pt x="648119" y="3484194"/>
                  </a:lnTo>
                  <a:lnTo>
                    <a:pt x="698766" y="3480384"/>
                  </a:lnTo>
                  <a:lnTo>
                    <a:pt x="746848" y="3489007"/>
                  </a:lnTo>
                  <a:lnTo>
                    <a:pt x="846493" y="3481070"/>
                  </a:lnTo>
                  <a:lnTo>
                    <a:pt x="396303" y="3400336"/>
                  </a:lnTo>
                  <a:lnTo>
                    <a:pt x="344843" y="3404006"/>
                  </a:lnTo>
                  <a:lnTo>
                    <a:pt x="295706" y="3395192"/>
                  </a:lnTo>
                  <a:lnTo>
                    <a:pt x="244462" y="3398901"/>
                  </a:lnTo>
                  <a:lnTo>
                    <a:pt x="98894" y="3372789"/>
                  </a:lnTo>
                  <a:lnTo>
                    <a:pt x="53314" y="3351720"/>
                  </a:lnTo>
                  <a:lnTo>
                    <a:pt x="0" y="3342157"/>
                  </a:lnTo>
                  <a:lnTo>
                    <a:pt x="1358" y="4039133"/>
                  </a:lnTo>
                  <a:lnTo>
                    <a:pt x="1511" y="4116578"/>
                  </a:lnTo>
                  <a:lnTo>
                    <a:pt x="52959" y="4125811"/>
                  </a:lnTo>
                  <a:lnTo>
                    <a:pt x="144005" y="4116336"/>
                  </a:lnTo>
                  <a:lnTo>
                    <a:pt x="186309" y="4123918"/>
                  </a:lnTo>
                  <a:lnTo>
                    <a:pt x="315531" y="4108386"/>
                  </a:lnTo>
                  <a:lnTo>
                    <a:pt x="433666" y="4103776"/>
                  </a:lnTo>
                  <a:lnTo>
                    <a:pt x="489089" y="4100804"/>
                  </a:lnTo>
                  <a:lnTo>
                    <a:pt x="541921" y="4097401"/>
                  </a:lnTo>
                  <a:lnTo>
                    <a:pt x="716534" y="4128706"/>
                  </a:lnTo>
                  <a:lnTo>
                    <a:pt x="750468" y="4147693"/>
                  </a:lnTo>
                  <a:lnTo>
                    <a:pt x="806399" y="4196423"/>
                  </a:lnTo>
                  <a:lnTo>
                    <a:pt x="837755" y="4266565"/>
                  </a:lnTo>
                  <a:lnTo>
                    <a:pt x="845400" y="4306646"/>
                  </a:lnTo>
                  <a:lnTo>
                    <a:pt x="849033" y="4346003"/>
                  </a:lnTo>
                  <a:lnTo>
                    <a:pt x="846874" y="4397222"/>
                  </a:lnTo>
                  <a:lnTo>
                    <a:pt x="843838" y="4435386"/>
                  </a:lnTo>
                  <a:lnTo>
                    <a:pt x="835888" y="4485576"/>
                  </a:lnTo>
                  <a:lnTo>
                    <a:pt x="823493" y="4547870"/>
                  </a:lnTo>
                  <a:lnTo>
                    <a:pt x="811568" y="4597336"/>
                  </a:lnTo>
                  <a:lnTo>
                    <a:pt x="798334" y="4646574"/>
                  </a:lnTo>
                  <a:lnTo>
                    <a:pt x="784237" y="4695660"/>
                  </a:lnTo>
                  <a:lnTo>
                    <a:pt x="752703" y="4806124"/>
                  </a:lnTo>
                  <a:lnTo>
                    <a:pt x="736206" y="4867681"/>
                  </a:lnTo>
                  <a:lnTo>
                    <a:pt x="722884" y="4916894"/>
                  </a:lnTo>
                  <a:lnTo>
                    <a:pt x="708710" y="4978870"/>
                  </a:lnTo>
                  <a:lnTo>
                    <a:pt x="698614" y="5028666"/>
                  </a:lnTo>
                  <a:lnTo>
                    <a:pt x="690791" y="5078882"/>
                  </a:lnTo>
                  <a:lnTo>
                    <a:pt x="685685" y="5129581"/>
                  </a:lnTo>
                  <a:lnTo>
                    <a:pt x="686003" y="5168341"/>
                  </a:lnTo>
                  <a:lnTo>
                    <a:pt x="687692" y="5220246"/>
                  </a:lnTo>
                  <a:lnTo>
                    <a:pt x="695667" y="5260391"/>
                  </a:lnTo>
                  <a:lnTo>
                    <a:pt x="708152" y="5301335"/>
                  </a:lnTo>
                  <a:lnTo>
                    <a:pt x="727837" y="5330672"/>
                  </a:lnTo>
                  <a:lnTo>
                    <a:pt x="736295" y="5345087"/>
                  </a:lnTo>
                  <a:lnTo>
                    <a:pt x="786371" y="5405679"/>
                  </a:lnTo>
                  <a:lnTo>
                    <a:pt x="827163" y="5425910"/>
                  </a:lnTo>
                  <a:lnTo>
                    <a:pt x="873290" y="5447081"/>
                  </a:lnTo>
                  <a:lnTo>
                    <a:pt x="1014730" y="5472442"/>
                  </a:lnTo>
                  <a:lnTo>
                    <a:pt x="1102614" y="5462409"/>
                  </a:lnTo>
                  <a:lnTo>
                    <a:pt x="1146911" y="5444541"/>
                  </a:lnTo>
                  <a:lnTo>
                    <a:pt x="1187602" y="5438940"/>
                  </a:lnTo>
                  <a:lnTo>
                    <a:pt x="1231315" y="5408066"/>
                  </a:lnTo>
                  <a:lnTo>
                    <a:pt x="1271231" y="5389423"/>
                  </a:lnTo>
                  <a:lnTo>
                    <a:pt x="1311770" y="5357990"/>
                  </a:lnTo>
                  <a:lnTo>
                    <a:pt x="1350594" y="5326240"/>
                  </a:lnTo>
                  <a:lnTo>
                    <a:pt x="1389849" y="5281676"/>
                  </a:lnTo>
                  <a:lnTo>
                    <a:pt x="1427226" y="5236769"/>
                  </a:lnTo>
                  <a:lnTo>
                    <a:pt x="1462620" y="5191506"/>
                  </a:lnTo>
                  <a:lnTo>
                    <a:pt x="1486065" y="5157000"/>
                  </a:lnTo>
                  <a:lnTo>
                    <a:pt x="1508340" y="5122291"/>
                  </a:lnTo>
                  <a:lnTo>
                    <a:pt x="1531632" y="5074856"/>
                  </a:lnTo>
                  <a:lnTo>
                    <a:pt x="1551457" y="5039703"/>
                  </a:lnTo>
                  <a:lnTo>
                    <a:pt x="1570012" y="5004320"/>
                  </a:lnTo>
                  <a:lnTo>
                    <a:pt x="1589519" y="4956213"/>
                  </a:lnTo>
                  <a:lnTo>
                    <a:pt x="1607718" y="4907864"/>
                  </a:lnTo>
                  <a:lnTo>
                    <a:pt x="1622336" y="4871771"/>
                  </a:lnTo>
                  <a:lnTo>
                    <a:pt x="1637817" y="4822939"/>
                  </a:lnTo>
                  <a:lnTo>
                    <a:pt x="1651914" y="4773854"/>
                  </a:lnTo>
                  <a:lnTo>
                    <a:pt x="1664589" y="4724527"/>
                  </a:lnTo>
                  <a:lnTo>
                    <a:pt x="1675815" y="4674921"/>
                  </a:lnTo>
                  <a:lnTo>
                    <a:pt x="1691589" y="4587430"/>
                  </a:lnTo>
                  <a:lnTo>
                    <a:pt x="1698320" y="4537037"/>
                  </a:lnTo>
                  <a:lnTo>
                    <a:pt x="1703501" y="4486351"/>
                  </a:lnTo>
                  <a:lnTo>
                    <a:pt x="1707108" y="4435386"/>
                  </a:lnTo>
                  <a:lnTo>
                    <a:pt x="1709115" y="4384141"/>
                  </a:lnTo>
                  <a:lnTo>
                    <a:pt x="1709483" y="4332592"/>
                  </a:lnTo>
                  <a:close/>
                </a:path>
                <a:path w="2959735" h="5473065">
                  <a:moveTo>
                    <a:pt x="2408212" y="836523"/>
                  </a:moveTo>
                  <a:lnTo>
                    <a:pt x="2403437" y="823696"/>
                  </a:lnTo>
                  <a:lnTo>
                    <a:pt x="2392311" y="814616"/>
                  </a:lnTo>
                  <a:lnTo>
                    <a:pt x="2376220" y="807821"/>
                  </a:lnTo>
                  <a:lnTo>
                    <a:pt x="2334361" y="795235"/>
                  </a:lnTo>
                  <a:lnTo>
                    <a:pt x="2309698" y="786282"/>
                  </a:lnTo>
                  <a:lnTo>
                    <a:pt x="2258123" y="756412"/>
                  </a:lnTo>
                  <a:lnTo>
                    <a:pt x="2222258" y="719035"/>
                  </a:lnTo>
                  <a:lnTo>
                    <a:pt x="2197392" y="677392"/>
                  </a:lnTo>
                  <a:lnTo>
                    <a:pt x="2180679" y="635749"/>
                  </a:lnTo>
                  <a:lnTo>
                    <a:pt x="2169299" y="598436"/>
                  </a:lnTo>
                  <a:lnTo>
                    <a:pt x="2162822" y="576808"/>
                  </a:lnTo>
                  <a:lnTo>
                    <a:pt x="2156333" y="560755"/>
                  </a:lnTo>
                  <a:lnTo>
                    <a:pt x="2148421" y="551014"/>
                  </a:lnTo>
                  <a:lnTo>
                    <a:pt x="2137702" y="548335"/>
                  </a:lnTo>
                  <a:lnTo>
                    <a:pt x="2127669" y="552996"/>
                  </a:lnTo>
                  <a:lnTo>
                    <a:pt x="2121725" y="564057"/>
                  </a:lnTo>
                  <a:lnTo>
                    <a:pt x="2120303" y="571131"/>
                  </a:lnTo>
                  <a:lnTo>
                    <a:pt x="2118385" y="580732"/>
                  </a:lnTo>
                  <a:lnTo>
                    <a:pt x="2115959" y="603973"/>
                  </a:lnTo>
                  <a:lnTo>
                    <a:pt x="2112327" y="637400"/>
                  </a:lnTo>
                  <a:lnTo>
                    <a:pt x="2104517" y="676605"/>
                  </a:lnTo>
                  <a:lnTo>
                    <a:pt x="2089480" y="715670"/>
                  </a:lnTo>
                  <a:lnTo>
                    <a:pt x="2063991" y="750455"/>
                  </a:lnTo>
                  <a:lnTo>
                    <a:pt x="2031911" y="773722"/>
                  </a:lnTo>
                  <a:lnTo>
                    <a:pt x="1960892" y="794918"/>
                  </a:lnTo>
                  <a:lnTo>
                    <a:pt x="1905609" y="801268"/>
                  </a:lnTo>
                  <a:lnTo>
                    <a:pt x="1887715" y="805091"/>
                  </a:lnTo>
                  <a:lnTo>
                    <a:pt x="1875307" y="811847"/>
                  </a:lnTo>
                  <a:lnTo>
                    <a:pt x="1869465" y="823163"/>
                  </a:lnTo>
                  <a:lnTo>
                    <a:pt x="1871586" y="835748"/>
                  </a:lnTo>
                  <a:lnTo>
                    <a:pt x="1881543" y="845959"/>
                  </a:lnTo>
                  <a:lnTo>
                    <a:pt x="1898116" y="855179"/>
                  </a:lnTo>
                  <a:lnTo>
                    <a:pt x="1951253" y="878446"/>
                  </a:lnTo>
                  <a:lnTo>
                    <a:pt x="1985518" y="896226"/>
                  </a:lnTo>
                  <a:lnTo>
                    <a:pt x="2020506" y="919975"/>
                  </a:lnTo>
                  <a:lnTo>
                    <a:pt x="2053907" y="951534"/>
                  </a:lnTo>
                  <a:lnTo>
                    <a:pt x="2084743" y="995108"/>
                  </a:lnTo>
                  <a:lnTo>
                    <a:pt x="2105202" y="1039863"/>
                  </a:lnTo>
                  <a:lnTo>
                    <a:pt x="2118156" y="1082535"/>
                  </a:lnTo>
                  <a:lnTo>
                    <a:pt x="2126475" y="1119860"/>
                  </a:lnTo>
                  <a:lnTo>
                    <a:pt x="2131606" y="1143254"/>
                  </a:lnTo>
                  <a:lnTo>
                    <a:pt x="2136000" y="1157046"/>
                  </a:lnTo>
                  <a:lnTo>
                    <a:pt x="2137359" y="1161262"/>
                  </a:lnTo>
                  <a:lnTo>
                    <a:pt x="2145246" y="1172857"/>
                  </a:lnTo>
                  <a:lnTo>
                    <a:pt x="2156828" y="1177036"/>
                  </a:lnTo>
                  <a:lnTo>
                    <a:pt x="2157018" y="1177036"/>
                  </a:lnTo>
                  <a:lnTo>
                    <a:pt x="2168956" y="1172667"/>
                  </a:lnTo>
                  <a:lnTo>
                    <a:pt x="2177377" y="1160297"/>
                  </a:lnTo>
                  <a:lnTo>
                    <a:pt x="2183790" y="1141044"/>
                  </a:lnTo>
                  <a:lnTo>
                    <a:pt x="2189759" y="1115910"/>
                  </a:lnTo>
                  <a:lnTo>
                    <a:pt x="2200503" y="1071841"/>
                  </a:lnTo>
                  <a:lnTo>
                    <a:pt x="2217356" y="1022299"/>
                  </a:lnTo>
                  <a:lnTo>
                    <a:pt x="2244026" y="972286"/>
                  </a:lnTo>
                  <a:lnTo>
                    <a:pt x="2284272" y="926642"/>
                  </a:lnTo>
                  <a:lnTo>
                    <a:pt x="2324544" y="898398"/>
                  </a:lnTo>
                  <a:lnTo>
                    <a:pt x="2361793" y="879449"/>
                  </a:lnTo>
                  <a:lnTo>
                    <a:pt x="2380551" y="870229"/>
                  </a:lnTo>
                  <a:lnTo>
                    <a:pt x="2395601" y="860806"/>
                  </a:lnTo>
                  <a:lnTo>
                    <a:pt x="2405354" y="849972"/>
                  </a:lnTo>
                  <a:lnTo>
                    <a:pt x="2408212" y="836523"/>
                  </a:lnTo>
                  <a:close/>
                </a:path>
                <a:path w="2959735" h="5473065">
                  <a:moveTo>
                    <a:pt x="2959493" y="377126"/>
                  </a:moveTo>
                  <a:lnTo>
                    <a:pt x="2953664" y="361556"/>
                  </a:lnTo>
                  <a:lnTo>
                    <a:pt x="2939808" y="350443"/>
                  </a:lnTo>
                  <a:lnTo>
                    <a:pt x="2919323" y="341947"/>
                  </a:lnTo>
                  <a:lnTo>
                    <a:pt x="2864142" y="325374"/>
                  </a:lnTo>
                  <a:lnTo>
                    <a:pt x="2831388" y="313474"/>
                  </a:lnTo>
                  <a:lnTo>
                    <a:pt x="2796984" y="296760"/>
                  </a:lnTo>
                  <a:lnTo>
                    <a:pt x="2762758" y="273672"/>
                  </a:lnTo>
                  <a:lnTo>
                    <a:pt x="2723248" y="234518"/>
                  </a:lnTo>
                  <a:lnTo>
                    <a:pt x="2693619" y="191046"/>
                  </a:lnTo>
                  <a:lnTo>
                    <a:pt x="2671927" y="146164"/>
                  </a:lnTo>
                  <a:lnTo>
                    <a:pt x="2656243" y="102781"/>
                  </a:lnTo>
                  <a:lnTo>
                    <a:pt x="2636380" y="36309"/>
                  </a:lnTo>
                  <a:lnTo>
                    <a:pt x="2628315" y="15875"/>
                  </a:lnTo>
                  <a:lnTo>
                    <a:pt x="2618790" y="3441"/>
                  </a:lnTo>
                  <a:lnTo>
                    <a:pt x="2606192" y="0"/>
                  </a:lnTo>
                  <a:lnTo>
                    <a:pt x="2594483" y="5613"/>
                  </a:lnTo>
                  <a:lnTo>
                    <a:pt x="2587485" y="19278"/>
                  </a:lnTo>
                  <a:lnTo>
                    <a:pt x="2587333" y="20015"/>
                  </a:lnTo>
                  <a:lnTo>
                    <a:pt x="2583434" y="40360"/>
                  </a:lnTo>
                  <a:lnTo>
                    <a:pt x="2580386" y="69989"/>
                  </a:lnTo>
                  <a:lnTo>
                    <a:pt x="2575483" y="115023"/>
                  </a:lnTo>
                  <a:lnTo>
                    <a:pt x="2565069" y="167157"/>
                  </a:lnTo>
                  <a:lnTo>
                    <a:pt x="2544991" y="219189"/>
                  </a:lnTo>
                  <a:lnTo>
                    <a:pt x="2510904" y="265633"/>
                  </a:lnTo>
                  <a:lnTo>
                    <a:pt x="2468041" y="296760"/>
                  </a:lnTo>
                  <a:lnTo>
                    <a:pt x="2420924" y="315252"/>
                  </a:lnTo>
                  <a:lnTo>
                    <a:pt x="2373465" y="325081"/>
                  </a:lnTo>
                  <a:lnTo>
                    <a:pt x="2301151" y="333375"/>
                  </a:lnTo>
                  <a:lnTo>
                    <a:pt x="2278354" y="338074"/>
                  </a:lnTo>
                  <a:lnTo>
                    <a:pt x="2262619" y="346227"/>
                  </a:lnTo>
                  <a:lnTo>
                    <a:pt x="2255304" y="359765"/>
                  </a:lnTo>
                  <a:lnTo>
                    <a:pt x="2258149" y="374916"/>
                  </a:lnTo>
                  <a:lnTo>
                    <a:pt x="2270950" y="387477"/>
                  </a:lnTo>
                  <a:lnTo>
                    <a:pt x="2292134" y="399072"/>
                  </a:lnTo>
                  <a:lnTo>
                    <a:pt x="2361514" y="429412"/>
                  </a:lnTo>
                  <a:lnTo>
                    <a:pt x="2406954" y="453009"/>
                  </a:lnTo>
                  <a:lnTo>
                    <a:pt x="2453373" y="484555"/>
                  </a:lnTo>
                  <a:lnTo>
                    <a:pt x="2497747" y="526491"/>
                  </a:lnTo>
                  <a:lnTo>
                    <a:pt x="2531770" y="572554"/>
                  </a:lnTo>
                  <a:lnTo>
                    <a:pt x="2556459" y="620115"/>
                  </a:lnTo>
                  <a:lnTo>
                    <a:pt x="2573782" y="666991"/>
                  </a:lnTo>
                  <a:lnTo>
                    <a:pt x="2585694" y="710971"/>
                  </a:lnTo>
                  <a:lnTo>
                    <a:pt x="2600795" y="780364"/>
                  </a:lnTo>
                  <a:lnTo>
                    <a:pt x="2607919" y="803249"/>
                  </a:lnTo>
                  <a:lnTo>
                    <a:pt x="2617419" y="817676"/>
                  </a:lnTo>
                  <a:lnTo>
                    <a:pt x="2631148" y="822756"/>
                  </a:lnTo>
                  <a:lnTo>
                    <a:pt x="2631376" y="822756"/>
                  </a:lnTo>
                  <a:lnTo>
                    <a:pt x="2645600" y="817422"/>
                  </a:lnTo>
                  <a:lnTo>
                    <a:pt x="2655760" y="801992"/>
                  </a:lnTo>
                  <a:lnTo>
                    <a:pt x="2663748" y="777455"/>
                  </a:lnTo>
                  <a:lnTo>
                    <a:pt x="2671483" y="744753"/>
                  </a:lnTo>
                  <a:lnTo>
                    <a:pt x="2680373" y="706793"/>
                  </a:lnTo>
                  <a:lnTo>
                    <a:pt x="2692095" y="664718"/>
                  </a:lnTo>
                  <a:lnTo>
                    <a:pt x="2708148" y="620445"/>
                  </a:lnTo>
                  <a:lnTo>
                    <a:pt x="2730017" y="575856"/>
                  </a:lnTo>
                  <a:lnTo>
                    <a:pt x="2759176" y="532879"/>
                  </a:lnTo>
                  <a:lnTo>
                    <a:pt x="2797124" y="493395"/>
                  </a:lnTo>
                  <a:lnTo>
                    <a:pt x="2850654" y="455853"/>
                  </a:lnTo>
                  <a:lnTo>
                    <a:pt x="2924606" y="418655"/>
                  </a:lnTo>
                  <a:lnTo>
                    <a:pt x="2943796" y="406781"/>
                  </a:lnTo>
                  <a:lnTo>
                    <a:pt x="2955975" y="393471"/>
                  </a:lnTo>
                  <a:lnTo>
                    <a:pt x="2959493" y="377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7119" y="1797539"/>
              <a:ext cx="3029367" cy="32787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77456" y="5217951"/>
              <a:ext cx="1115695" cy="1217930"/>
            </a:xfrm>
            <a:custGeom>
              <a:avLst/>
              <a:gdLst/>
              <a:ahLst/>
              <a:cxnLst/>
              <a:rect l="l" t="t" r="r" b="b"/>
              <a:pathLst>
                <a:path w="1115695" h="1217929">
                  <a:moveTo>
                    <a:pt x="77315" y="955045"/>
                  </a:moveTo>
                  <a:lnTo>
                    <a:pt x="44175" y="936101"/>
                  </a:lnTo>
                  <a:lnTo>
                    <a:pt x="28955" y="892065"/>
                  </a:lnTo>
                  <a:lnTo>
                    <a:pt x="18207" y="841398"/>
                  </a:lnTo>
                  <a:lnTo>
                    <a:pt x="7458" y="769740"/>
                  </a:lnTo>
                  <a:lnTo>
                    <a:pt x="3327" y="727615"/>
                  </a:lnTo>
                  <a:lnTo>
                    <a:pt x="675" y="681984"/>
                  </a:lnTo>
                  <a:lnTo>
                    <a:pt x="0" y="633488"/>
                  </a:lnTo>
                  <a:lnTo>
                    <a:pt x="1795" y="582721"/>
                  </a:lnTo>
                  <a:lnTo>
                    <a:pt x="6556" y="530275"/>
                  </a:lnTo>
                  <a:lnTo>
                    <a:pt x="14776" y="476744"/>
                  </a:lnTo>
                  <a:lnTo>
                    <a:pt x="26949" y="422719"/>
                  </a:lnTo>
                  <a:lnTo>
                    <a:pt x="43569" y="368793"/>
                  </a:lnTo>
                  <a:lnTo>
                    <a:pt x="65131" y="315560"/>
                  </a:lnTo>
                  <a:lnTo>
                    <a:pt x="92127" y="263612"/>
                  </a:lnTo>
                  <a:lnTo>
                    <a:pt x="125053" y="213541"/>
                  </a:lnTo>
                  <a:lnTo>
                    <a:pt x="164403" y="165941"/>
                  </a:lnTo>
                  <a:lnTo>
                    <a:pt x="210669" y="121404"/>
                  </a:lnTo>
                  <a:lnTo>
                    <a:pt x="269148" y="76154"/>
                  </a:lnTo>
                  <a:lnTo>
                    <a:pt x="311428" y="50808"/>
                  </a:lnTo>
                  <a:lnTo>
                    <a:pt x="362663" y="27665"/>
                  </a:lnTo>
                  <a:lnTo>
                    <a:pt x="423048" y="9736"/>
                  </a:lnTo>
                  <a:lnTo>
                    <a:pt x="492126" y="218"/>
                  </a:lnTo>
                  <a:lnTo>
                    <a:pt x="544081" y="0"/>
                  </a:lnTo>
                  <a:lnTo>
                    <a:pt x="604352" y="7173"/>
                  </a:lnTo>
                  <a:lnTo>
                    <a:pt x="670469" y="25012"/>
                  </a:lnTo>
                  <a:lnTo>
                    <a:pt x="704911" y="39004"/>
                  </a:lnTo>
                  <a:lnTo>
                    <a:pt x="766142" y="73106"/>
                  </a:lnTo>
                  <a:lnTo>
                    <a:pt x="848633" y="138264"/>
                  </a:lnTo>
                  <a:lnTo>
                    <a:pt x="896627" y="187418"/>
                  </a:lnTo>
                  <a:lnTo>
                    <a:pt x="938589" y="239420"/>
                  </a:lnTo>
                  <a:lnTo>
                    <a:pt x="974913" y="293366"/>
                  </a:lnTo>
                  <a:lnTo>
                    <a:pt x="1005997" y="348349"/>
                  </a:lnTo>
                  <a:lnTo>
                    <a:pt x="1032235" y="403462"/>
                  </a:lnTo>
                  <a:lnTo>
                    <a:pt x="1054024" y="457801"/>
                  </a:lnTo>
                  <a:lnTo>
                    <a:pt x="1071760" y="510458"/>
                  </a:lnTo>
                  <a:lnTo>
                    <a:pt x="1085839" y="560528"/>
                  </a:lnTo>
                  <a:lnTo>
                    <a:pt x="1096657" y="607104"/>
                  </a:lnTo>
                  <a:lnTo>
                    <a:pt x="1104610" y="649280"/>
                  </a:lnTo>
                  <a:lnTo>
                    <a:pt x="1113504" y="716811"/>
                  </a:lnTo>
                  <a:lnTo>
                    <a:pt x="1115691" y="755870"/>
                  </a:lnTo>
                  <a:lnTo>
                    <a:pt x="1115336" y="761288"/>
                  </a:lnTo>
                  <a:lnTo>
                    <a:pt x="913148" y="761288"/>
                  </a:lnTo>
                  <a:lnTo>
                    <a:pt x="875615" y="762863"/>
                  </a:lnTo>
                  <a:lnTo>
                    <a:pt x="840242" y="774062"/>
                  </a:lnTo>
                  <a:lnTo>
                    <a:pt x="819134" y="791469"/>
                  </a:lnTo>
                  <a:lnTo>
                    <a:pt x="291567" y="791469"/>
                  </a:lnTo>
                  <a:lnTo>
                    <a:pt x="114643" y="935287"/>
                  </a:lnTo>
                  <a:lnTo>
                    <a:pt x="103065" y="944042"/>
                  </a:lnTo>
                  <a:lnTo>
                    <a:pt x="90489" y="951237"/>
                  </a:lnTo>
                  <a:lnTo>
                    <a:pt x="77315" y="955045"/>
                  </a:lnTo>
                  <a:close/>
                </a:path>
                <a:path w="1115695" h="1217929">
                  <a:moveTo>
                    <a:pt x="1060136" y="777709"/>
                  </a:moveTo>
                  <a:lnTo>
                    <a:pt x="1018370" y="775861"/>
                  </a:lnTo>
                  <a:lnTo>
                    <a:pt x="986342" y="771915"/>
                  </a:lnTo>
                  <a:lnTo>
                    <a:pt x="973555" y="769740"/>
                  </a:lnTo>
                  <a:lnTo>
                    <a:pt x="947556" y="765020"/>
                  </a:lnTo>
                  <a:lnTo>
                    <a:pt x="913148" y="761288"/>
                  </a:lnTo>
                  <a:lnTo>
                    <a:pt x="1115336" y="761288"/>
                  </a:lnTo>
                  <a:lnTo>
                    <a:pt x="1115259" y="762458"/>
                  </a:lnTo>
                  <a:lnTo>
                    <a:pt x="1113368" y="767135"/>
                  </a:lnTo>
                  <a:lnTo>
                    <a:pt x="1106750" y="772583"/>
                  </a:lnTo>
                  <a:lnTo>
                    <a:pt x="1102141" y="773589"/>
                  </a:lnTo>
                  <a:lnTo>
                    <a:pt x="1060136" y="777709"/>
                  </a:lnTo>
                  <a:close/>
                </a:path>
                <a:path w="1115695" h="1217929">
                  <a:moveTo>
                    <a:pt x="580530" y="1217713"/>
                  </a:moveTo>
                  <a:lnTo>
                    <a:pt x="540997" y="1207840"/>
                  </a:lnTo>
                  <a:lnTo>
                    <a:pt x="508201" y="1178872"/>
                  </a:lnTo>
                  <a:lnTo>
                    <a:pt x="475714" y="1141241"/>
                  </a:lnTo>
                  <a:lnTo>
                    <a:pt x="445189" y="1101996"/>
                  </a:lnTo>
                  <a:lnTo>
                    <a:pt x="416686" y="1061251"/>
                  </a:lnTo>
                  <a:lnTo>
                    <a:pt x="390266" y="1019115"/>
                  </a:lnTo>
                  <a:lnTo>
                    <a:pt x="365992" y="975700"/>
                  </a:lnTo>
                  <a:lnTo>
                    <a:pt x="343923" y="931116"/>
                  </a:lnTo>
                  <a:lnTo>
                    <a:pt x="324122" y="885476"/>
                  </a:lnTo>
                  <a:lnTo>
                    <a:pt x="306649" y="838890"/>
                  </a:lnTo>
                  <a:lnTo>
                    <a:pt x="291567" y="791469"/>
                  </a:lnTo>
                  <a:lnTo>
                    <a:pt x="819134" y="791469"/>
                  </a:lnTo>
                  <a:lnTo>
                    <a:pt x="807169" y="801336"/>
                  </a:lnTo>
                  <a:lnTo>
                    <a:pt x="784045" y="838296"/>
                  </a:lnTo>
                  <a:lnTo>
                    <a:pt x="767481" y="880663"/>
                  </a:lnTo>
                  <a:lnTo>
                    <a:pt x="754085" y="924157"/>
                  </a:lnTo>
                  <a:lnTo>
                    <a:pt x="739473" y="968224"/>
                  </a:lnTo>
                  <a:lnTo>
                    <a:pt x="722619" y="1011481"/>
                  </a:lnTo>
                  <a:lnTo>
                    <a:pt x="703576" y="1053816"/>
                  </a:lnTo>
                  <a:lnTo>
                    <a:pt x="682395" y="1095121"/>
                  </a:lnTo>
                  <a:lnTo>
                    <a:pt x="659129" y="1135284"/>
                  </a:lnTo>
                  <a:lnTo>
                    <a:pt x="633831" y="1174195"/>
                  </a:lnTo>
                  <a:lnTo>
                    <a:pt x="596819" y="1212154"/>
                  </a:lnTo>
                  <a:lnTo>
                    <a:pt x="580530" y="1217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46665" y="5188457"/>
              <a:ext cx="1176020" cy="1276985"/>
            </a:xfrm>
            <a:custGeom>
              <a:avLst/>
              <a:gdLst/>
              <a:ahLst/>
              <a:cxnLst/>
              <a:rect l="l" t="t" r="r" b="b"/>
              <a:pathLst>
                <a:path w="1176020" h="1276985">
                  <a:moveTo>
                    <a:pt x="871677" y="501002"/>
                  </a:moveTo>
                  <a:lnTo>
                    <a:pt x="856919" y="448297"/>
                  </a:lnTo>
                  <a:lnTo>
                    <a:pt x="836739" y="397916"/>
                  </a:lnTo>
                  <a:lnTo>
                    <a:pt x="811390" y="350100"/>
                  </a:lnTo>
                  <a:lnTo>
                    <a:pt x="781151" y="305015"/>
                  </a:lnTo>
                  <a:lnTo>
                    <a:pt x="746277" y="262864"/>
                  </a:lnTo>
                  <a:lnTo>
                    <a:pt x="708621" y="224904"/>
                  </a:lnTo>
                  <a:lnTo>
                    <a:pt x="666686" y="190334"/>
                  </a:lnTo>
                  <a:lnTo>
                    <a:pt x="663549" y="188404"/>
                  </a:lnTo>
                  <a:lnTo>
                    <a:pt x="663549" y="439839"/>
                  </a:lnTo>
                  <a:lnTo>
                    <a:pt x="648614" y="452691"/>
                  </a:lnTo>
                  <a:lnTo>
                    <a:pt x="663549" y="439839"/>
                  </a:lnTo>
                  <a:lnTo>
                    <a:pt x="663549" y="188404"/>
                  </a:lnTo>
                  <a:lnTo>
                    <a:pt x="620763" y="161912"/>
                  </a:lnTo>
                  <a:lnTo>
                    <a:pt x="571119" y="142367"/>
                  </a:lnTo>
                  <a:lnTo>
                    <a:pt x="519264" y="134620"/>
                  </a:lnTo>
                  <a:lnTo>
                    <a:pt x="518071" y="134442"/>
                  </a:lnTo>
                  <a:lnTo>
                    <a:pt x="517372" y="134734"/>
                  </a:lnTo>
                  <a:lnTo>
                    <a:pt x="467233" y="142392"/>
                  </a:lnTo>
                  <a:lnTo>
                    <a:pt x="420535" y="161734"/>
                  </a:lnTo>
                  <a:lnTo>
                    <a:pt x="378244" y="190182"/>
                  </a:lnTo>
                  <a:lnTo>
                    <a:pt x="340588" y="225259"/>
                  </a:lnTo>
                  <a:lnTo>
                    <a:pt x="307809" y="264528"/>
                  </a:lnTo>
                  <a:lnTo>
                    <a:pt x="278841" y="307848"/>
                  </a:lnTo>
                  <a:lnTo>
                    <a:pt x="254304" y="353644"/>
                  </a:lnTo>
                  <a:lnTo>
                    <a:pt x="233883" y="401447"/>
                  </a:lnTo>
                  <a:lnTo>
                    <a:pt x="217284" y="450837"/>
                  </a:lnTo>
                  <a:lnTo>
                    <a:pt x="204216" y="501357"/>
                  </a:lnTo>
                  <a:lnTo>
                    <a:pt x="194398" y="552564"/>
                  </a:lnTo>
                  <a:lnTo>
                    <a:pt x="187502" y="604024"/>
                  </a:lnTo>
                  <a:lnTo>
                    <a:pt x="190906" y="619226"/>
                  </a:lnTo>
                  <a:lnTo>
                    <a:pt x="202145" y="629361"/>
                  </a:lnTo>
                  <a:lnTo>
                    <a:pt x="217170" y="633234"/>
                  </a:lnTo>
                  <a:lnTo>
                    <a:pt x="231940" y="629602"/>
                  </a:lnTo>
                  <a:lnTo>
                    <a:pt x="275793" y="604024"/>
                  </a:lnTo>
                  <a:lnTo>
                    <a:pt x="418490" y="520776"/>
                  </a:lnTo>
                  <a:lnTo>
                    <a:pt x="437540" y="507072"/>
                  </a:lnTo>
                  <a:lnTo>
                    <a:pt x="445909" y="517283"/>
                  </a:lnTo>
                  <a:lnTo>
                    <a:pt x="474840" y="569099"/>
                  </a:lnTo>
                  <a:lnTo>
                    <a:pt x="495947" y="618159"/>
                  </a:lnTo>
                  <a:lnTo>
                    <a:pt x="514019" y="668870"/>
                  </a:lnTo>
                  <a:lnTo>
                    <a:pt x="530186" y="720013"/>
                  </a:lnTo>
                  <a:lnTo>
                    <a:pt x="545604" y="770343"/>
                  </a:lnTo>
                  <a:lnTo>
                    <a:pt x="557123" y="785545"/>
                  </a:lnTo>
                  <a:lnTo>
                    <a:pt x="574992" y="791438"/>
                  </a:lnTo>
                  <a:lnTo>
                    <a:pt x="592416" y="786777"/>
                  </a:lnTo>
                  <a:lnTo>
                    <a:pt x="602564" y="770343"/>
                  </a:lnTo>
                  <a:lnTo>
                    <a:pt x="605510" y="754710"/>
                  </a:lnTo>
                  <a:lnTo>
                    <a:pt x="660628" y="462102"/>
                  </a:lnTo>
                  <a:lnTo>
                    <a:pt x="661250" y="458914"/>
                  </a:lnTo>
                  <a:lnTo>
                    <a:pt x="710438" y="479818"/>
                  </a:lnTo>
                  <a:lnTo>
                    <a:pt x="769569" y="507047"/>
                  </a:lnTo>
                  <a:lnTo>
                    <a:pt x="828306" y="534454"/>
                  </a:lnTo>
                  <a:lnTo>
                    <a:pt x="845781" y="537578"/>
                  </a:lnTo>
                  <a:lnTo>
                    <a:pt x="860983" y="531761"/>
                  </a:lnTo>
                  <a:lnTo>
                    <a:pt x="870686" y="518934"/>
                  </a:lnTo>
                  <a:lnTo>
                    <a:pt x="870800" y="516928"/>
                  </a:lnTo>
                  <a:lnTo>
                    <a:pt x="871677" y="501002"/>
                  </a:lnTo>
                  <a:close/>
                </a:path>
                <a:path w="1176020" h="1276985">
                  <a:moveTo>
                    <a:pt x="1175397" y="781608"/>
                  </a:moveTo>
                  <a:lnTo>
                    <a:pt x="1169847" y="708990"/>
                  </a:lnTo>
                  <a:lnTo>
                    <a:pt x="1162583" y="661060"/>
                  </a:lnTo>
                  <a:lnTo>
                    <a:pt x="1152994" y="613473"/>
                  </a:lnTo>
                  <a:lnTo>
                    <a:pt x="1141196" y="566369"/>
                  </a:lnTo>
                  <a:lnTo>
                    <a:pt x="1127264" y="519861"/>
                  </a:lnTo>
                  <a:lnTo>
                    <a:pt x="1116545" y="489140"/>
                  </a:lnTo>
                  <a:lnTo>
                    <a:pt x="1116545" y="771080"/>
                  </a:lnTo>
                  <a:lnTo>
                    <a:pt x="1116495" y="771690"/>
                  </a:lnTo>
                  <a:lnTo>
                    <a:pt x="1116063" y="774776"/>
                  </a:lnTo>
                  <a:lnTo>
                    <a:pt x="1115631" y="774725"/>
                  </a:lnTo>
                  <a:lnTo>
                    <a:pt x="1108443" y="775538"/>
                  </a:lnTo>
                  <a:lnTo>
                    <a:pt x="1101102" y="776757"/>
                  </a:lnTo>
                  <a:lnTo>
                    <a:pt x="1095222" y="777455"/>
                  </a:lnTo>
                  <a:lnTo>
                    <a:pt x="1080046" y="777519"/>
                  </a:lnTo>
                  <a:lnTo>
                    <a:pt x="1064844" y="776960"/>
                  </a:lnTo>
                  <a:lnTo>
                    <a:pt x="1049680" y="775830"/>
                  </a:lnTo>
                  <a:lnTo>
                    <a:pt x="1034592" y="774192"/>
                  </a:lnTo>
                  <a:lnTo>
                    <a:pt x="1017778" y="771690"/>
                  </a:lnTo>
                  <a:lnTo>
                    <a:pt x="984313" y="765797"/>
                  </a:lnTo>
                  <a:lnTo>
                    <a:pt x="967460" y="763358"/>
                  </a:lnTo>
                  <a:lnTo>
                    <a:pt x="920546" y="762254"/>
                  </a:lnTo>
                  <a:lnTo>
                    <a:pt x="878166" y="771080"/>
                  </a:lnTo>
                  <a:lnTo>
                    <a:pt x="841082" y="790155"/>
                  </a:lnTo>
                  <a:lnTo>
                    <a:pt x="810044" y="819785"/>
                  </a:lnTo>
                  <a:lnTo>
                    <a:pt x="785812" y="860285"/>
                  </a:lnTo>
                  <a:lnTo>
                    <a:pt x="765035" y="917282"/>
                  </a:lnTo>
                  <a:lnTo>
                    <a:pt x="756119" y="946302"/>
                  </a:lnTo>
                  <a:lnTo>
                    <a:pt x="746810" y="975207"/>
                  </a:lnTo>
                  <a:lnTo>
                    <a:pt x="720064" y="1043711"/>
                  </a:lnTo>
                  <a:lnTo>
                    <a:pt x="671791" y="1140307"/>
                  </a:lnTo>
                  <a:lnTo>
                    <a:pt x="648614" y="1179449"/>
                  </a:lnTo>
                  <a:lnTo>
                    <a:pt x="620699" y="1209776"/>
                  </a:lnTo>
                  <a:lnTo>
                    <a:pt x="590689" y="1213993"/>
                  </a:lnTo>
                  <a:lnTo>
                    <a:pt x="575360" y="1203896"/>
                  </a:lnTo>
                  <a:lnTo>
                    <a:pt x="548665" y="1175550"/>
                  </a:lnTo>
                  <a:lnTo>
                    <a:pt x="512724" y="1131316"/>
                  </a:lnTo>
                  <a:lnTo>
                    <a:pt x="489826" y="1100378"/>
                  </a:lnTo>
                  <a:lnTo>
                    <a:pt x="460133" y="1055827"/>
                  </a:lnTo>
                  <a:lnTo>
                    <a:pt x="433019" y="1009827"/>
                  </a:lnTo>
                  <a:lnTo>
                    <a:pt x="408520" y="962469"/>
                  </a:lnTo>
                  <a:lnTo>
                    <a:pt x="386626" y="913828"/>
                  </a:lnTo>
                  <a:lnTo>
                    <a:pt x="367398" y="864006"/>
                  </a:lnTo>
                  <a:lnTo>
                    <a:pt x="350837" y="813092"/>
                  </a:lnTo>
                  <a:lnTo>
                    <a:pt x="342646" y="799439"/>
                  </a:lnTo>
                  <a:lnTo>
                    <a:pt x="329971" y="792784"/>
                  </a:lnTo>
                  <a:lnTo>
                    <a:pt x="315379" y="793013"/>
                  </a:lnTo>
                  <a:lnTo>
                    <a:pt x="301434" y="800011"/>
                  </a:lnTo>
                  <a:lnTo>
                    <a:pt x="155473" y="918667"/>
                  </a:lnTo>
                  <a:lnTo>
                    <a:pt x="143878" y="929093"/>
                  </a:lnTo>
                  <a:lnTo>
                    <a:pt x="128435" y="942251"/>
                  </a:lnTo>
                  <a:lnTo>
                    <a:pt x="112750" y="951598"/>
                  </a:lnTo>
                  <a:lnTo>
                    <a:pt x="100457" y="950633"/>
                  </a:lnTo>
                  <a:lnTo>
                    <a:pt x="94729" y="941641"/>
                  </a:lnTo>
                  <a:lnTo>
                    <a:pt x="90830" y="928852"/>
                  </a:lnTo>
                  <a:lnTo>
                    <a:pt x="88163" y="915517"/>
                  </a:lnTo>
                  <a:lnTo>
                    <a:pt x="86156" y="904925"/>
                  </a:lnTo>
                  <a:lnTo>
                    <a:pt x="75742" y="853694"/>
                  </a:lnTo>
                  <a:lnTo>
                    <a:pt x="68084" y="801954"/>
                  </a:lnTo>
                  <a:lnTo>
                    <a:pt x="63068" y="749896"/>
                  </a:lnTo>
                  <a:lnTo>
                    <a:pt x="60566" y="697699"/>
                  </a:lnTo>
                  <a:lnTo>
                    <a:pt x="60655" y="649109"/>
                  </a:lnTo>
                  <a:lnTo>
                    <a:pt x="63322" y="600760"/>
                  </a:lnTo>
                  <a:lnTo>
                    <a:pt x="68668" y="552869"/>
                  </a:lnTo>
                  <a:lnTo>
                    <a:pt x="76822" y="505637"/>
                  </a:lnTo>
                  <a:lnTo>
                    <a:pt x="87884" y="459282"/>
                  </a:lnTo>
                  <a:lnTo>
                    <a:pt x="101955" y="414020"/>
                  </a:lnTo>
                  <a:lnTo>
                    <a:pt x="119138" y="370078"/>
                  </a:lnTo>
                  <a:lnTo>
                    <a:pt x="139573" y="327660"/>
                  </a:lnTo>
                  <a:lnTo>
                    <a:pt x="163334" y="286981"/>
                  </a:lnTo>
                  <a:lnTo>
                    <a:pt x="190538" y="248259"/>
                  </a:lnTo>
                  <a:lnTo>
                    <a:pt x="221297" y="211709"/>
                  </a:lnTo>
                  <a:lnTo>
                    <a:pt x="255727" y="177546"/>
                  </a:lnTo>
                  <a:lnTo>
                    <a:pt x="293928" y="145986"/>
                  </a:lnTo>
                  <a:lnTo>
                    <a:pt x="333654" y="119316"/>
                  </a:lnTo>
                  <a:lnTo>
                    <a:pt x="375310" y="97472"/>
                  </a:lnTo>
                  <a:lnTo>
                    <a:pt x="418566" y="80505"/>
                  </a:lnTo>
                  <a:lnTo>
                    <a:pt x="463105" y="68427"/>
                  </a:lnTo>
                  <a:lnTo>
                    <a:pt x="508596" y="61290"/>
                  </a:lnTo>
                  <a:lnTo>
                    <a:pt x="554710" y="59143"/>
                  </a:lnTo>
                  <a:lnTo>
                    <a:pt x="601103" y="62001"/>
                  </a:lnTo>
                  <a:lnTo>
                    <a:pt x="647458" y="69926"/>
                  </a:lnTo>
                  <a:lnTo>
                    <a:pt x="693458" y="82931"/>
                  </a:lnTo>
                  <a:lnTo>
                    <a:pt x="693458" y="83108"/>
                  </a:lnTo>
                  <a:lnTo>
                    <a:pt x="741019" y="103962"/>
                  </a:lnTo>
                  <a:lnTo>
                    <a:pt x="785825" y="130009"/>
                  </a:lnTo>
                  <a:lnTo>
                    <a:pt x="827836" y="160667"/>
                  </a:lnTo>
                  <a:lnTo>
                    <a:pt x="866990" y="195300"/>
                  </a:lnTo>
                  <a:lnTo>
                    <a:pt x="903249" y="233299"/>
                  </a:lnTo>
                  <a:lnTo>
                    <a:pt x="936561" y="274066"/>
                  </a:lnTo>
                  <a:lnTo>
                    <a:pt x="966876" y="316979"/>
                  </a:lnTo>
                  <a:lnTo>
                    <a:pt x="994156" y="361429"/>
                  </a:lnTo>
                  <a:lnTo>
                    <a:pt x="1018349" y="406806"/>
                  </a:lnTo>
                  <a:lnTo>
                    <a:pt x="1038123" y="449364"/>
                  </a:lnTo>
                  <a:lnTo>
                    <a:pt x="1055814" y="493039"/>
                  </a:lnTo>
                  <a:lnTo>
                    <a:pt x="1071384" y="537641"/>
                  </a:lnTo>
                  <a:lnTo>
                    <a:pt x="1084821" y="582993"/>
                  </a:lnTo>
                  <a:lnTo>
                    <a:pt x="1096086" y="628891"/>
                  </a:lnTo>
                  <a:lnTo>
                    <a:pt x="1105179" y="675157"/>
                  </a:lnTo>
                  <a:lnTo>
                    <a:pt x="1112062" y="721614"/>
                  </a:lnTo>
                  <a:lnTo>
                    <a:pt x="1116253" y="765797"/>
                  </a:lnTo>
                  <a:lnTo>
                    <a:pt x="1116545" y="771080"/>
                  </a:lnTo>
                  <a:lnTo>
                    <a:pt x="1116545" y="489140"/>
                  </a:lnTo>
                  <a:lnTo>
                    <a:pt x="1093393" y="429183"/>
                  </a:lnTo>
                  <a:lnTo>
                    <a:pt x="1073848" y="386181"/>
                  </a:lnTo>
                  <a:lnTo>
                    <a:pt x="1051966" y="343852"/>
                  </a:lnTo>
                  <a:lnTo>
                    <a:pt x="1027760" y="302514"/>
                  </a:lnTo>
                  <a:lnTo>
                    <a:pt x="1001255" y="262483"/>
                  </a:lnTo>
                  <a:lnTo>
                    <a:pt x="972464" y="224053"/>
                  </a:lnTo>
                  <a:lnTo>
                    <a:pt x="941438" y="187540"/>
                  </a:lnTo>
                  <a:lnTo>
                    <a:pt x="908164" y="153238"/>
                  </a:lnTo>
                  <a:lnTo>
                    <a:pt x="872693" y="121462"/>
                  </a:lnTo>
                  <a:lnTo>
                    <a:pt x="835037" y="92519"/>
                  </a:lnTo>
                  <a:lnTo>
                    <a:pt x="795210" y="66713"/>
                  </a:lnTo>
                  <a:lnTo>
                    <a:pt x="753376" y="44424"/>
                  </a:lnTo>
                  <a:lnTo>
                    <a:pt x="709168" y="25742"/>
                  </a:lnTo>
                  <a:lnTo>
                    <a:pt x="708837" y="25755"/>
                  </a:lnTo>
                  <a:lnTo>
                    <a:pt x="663244" y="12674"/>
                  </a:lnTo>
                  <a:lnTo>
                    <a:pt x="616534" y="4051"/>
                  </a:lnTo>
                  <a:lnTo>
                    <a:pt x="569404" y="0"/>
                  </a:lnTo>
                  <a:lnTo>
                    <a:pt x="522211" y="508"/>
                  </a:lnTo>
                  <a:lnTo>
                    <a:pt x="475361" y="5562"/>
                  </a:lnTo>
                  <a:lnTo>
                    <a:pt x="429196" y="15163"/>
                  </a:lnTo>
                  <a:lnTo>
                    <a:pt x="384098" y="29311"/>
                  </a:lnTo>
                  <a:lnTo>
                    <a:pt x="340436" y="47993"/>
                  </a:lnTo>
                  <a:lnTo>
                    <a:pt x="298602" y="71208"/>
                  </a:lnTo>
                  <a:lnTo>
                    <a:pt x="255117" y="101155"/>
                  </a:lnTo>
                  <a:lnTo>
                    <a:pt x="214515" y="134785"/>
                  </a:lnTo>
                  <a:lnTo>
                    <a:pt x="177025" y="171780"/>
                  </a:lnTo>
                  <a:lnTo>
                    <a:pt x="142862" y="211874"/>
                  </a:lnTo>
                  <a:lnTo>
                    <a:pt x="112255" y="254774"/>
                  </a:lnTo>
                  <a:lnTo>
                    <a:pt x="85420" y="300164"/>
                  </a:lnTo>
                  <a:lnTo>
                    <a:pt x="62585" y="347776"/>
                  </a:lnTo>
                  <a:lnTo>
                    <a:pt x="44919" y="393458"/>
                  </a:lnTo>
                  <a:lnTo>
                    <a:pt x="30327" y="440334"/>
                  </a:lnTo>
                  <a:lnTo>
                    <a:pt x="18719" y="488188"/>
                  </a:lnTo>
                  <a:lnTo>
                    <a:pt x="9982" y="536829"/>
                  </a:lnTo>
                  <a:lnTo>
                    <a:pt x="4025" y="586041"/>
                  </a:lnTo>
                  <a:lnTo>
                    <a:pt x="723" y="635635"/>
                  </a:lnTo>
                  <a:lnTo>
                    <a:pt x="0" y="685393"/>
                  </a:lnTo>
                  <a:lnTo>
                    <a:pt x="1739" y="735139"/>
                  </a:lnTo>
                  <a:lnTo>
                    <a:pt x="5842" y="784656"/>
                  </a:lnTo>
                  <a:lnTo>
                    <a:pt x="12204" y="833729"/>
                  </a:lnTo>
                  <a:lnTo>
                    <a:pt x="20739" y="882180"/>
                  </a:lnTo>
                  <a:lnTo>
                    <a:pt x="31318" y="929792"/>
                  </a:lnTo>
                  <a:lnTo>
                    <a:pt x="51231" y="982586"/>
                  </a:lnTo>
                  <a:lnTo>
                    <a:pt x="95732" y="1013218"/>
                  </a:lnTo>
                  <a:lnTo>
                    <a:pt x="128143" y="1009586"/>
                  </a:lnTo>
                  <a:lnTo>
                    <a:pt x="158115" y="993444"/>
                  </a:lnTo>
                  <a:lnTo>
                    <a:pt x="185597" y="971308"/>
                  </a:lnTo>
                  <a:lnTo>
                    <a:pt x="208280" y="951598"/>
                  </a:lnTo>
                  <a:lnTo>
                    <a:pt x="210489" y="949693"/>
                  </a:lnTo>
                  <a:lnTo>
                    <a:pt x="307378" y="870927"/>
                  </a:lnTo>
                  <a:lnTo>
                    <a:pt x="309435" y="877303"/>
                  </a:lnTo>
                  <a:lnTo>
                    <a:pt x="327355" y="925080"/>
                  </a:lnTo>
                  <a:lnTo>
                    <a:pt x="347548" y="971918"/>
                  </a:lnTo>
                  <a:lnTo>
                    <a:pt x="370039" y="1017701"/>
                  </a:lnTo>
                  <a:lnTo>
                    <a:pt x="394817" y="1062278"/>
                  </a:lnTo>
                  <a:lnTo>
                    <a:pt x="421868" y="1105522"/>
                  </a:lnTo>
                  <a:lnTo>
                    <a:pt x="444042" y="1137780"/>
                  </a:lnTo>
                  <a:lnTo>
                    <a:pt x="467448" y="1169301"/>
                  </a:lnTo>
                  <a:lnTo>
                    <a:pt x="492099" y="1199832"/>
                  </a:lnTo>
                  <a:lnTo>
                    <a:pt x="518007" y="1229156"/>
                  </a:lnTo>
                  <a:lnTo>
                    <a:pt x="567042" y="1267764"/>
                  </a:lnTo>
                  <a:lnTo>
                    <a:pt x="596138" y="1276616"/>
                  </a:lnTo>
                  <a:lnTo>
                    <a:pt x="627507" y="1273505"/>
                  </a:lnTo>
                  <a:lnTo>
                    <a:pt x="658609" y="1255979"/>
                  </a:lnTo>
                  <a:lnTo>
                    <a:pt x="684047" y="1228864"/>
                  </a:lnTo>
                  <a:lnTo>
                    <a:pt x="693966" y="1213993"/>
                  </a:lnTo>
                  <a:lnTo>
                    <a:pt x="705154" y="1197254"/>
                  </a:lnTo>
                  <a:lnTo>
                    <a:pt x="742543" y="1132001"/>
                  </a:lnTo>
                  <a:lnTo>
                    <a:pt x="760285" y="1096911"/>
                  </a:lnTo>
                  <a:lnTo>
                    <a:pt x="776566" y="1061110"/>
                  </a:lnTo>
                  <a:lnTo>
                    <a:pt x="791425" y="1024712"/>
                  </a:lnTo>
                  <a:lnTo>
                    <a:pt x="804557" y="984072"/>
                  </a:lnTo>
                  <a:lnTo>
                    <a:pt x="817664" y="939126"/>
                  </a:lnTo>
                  <a:lnTo>
                    <a:pt x="833805" y="895045"/>
                  </a:lnTo>
                  <a:lnTo>
                    <a:pt x="856081" y="857034"/>
                  </a:lnTo>
                  <a:lnTo>
                    <a:pt x="887564" y="830275"/>
                  </a:lnTo>
                  <a:lnTo>
                    <a:pt x="931354" y="819962"/>
                  </a:lnTo>
                  <a:lnTo>
                    <a:pt x="982738" y="823963"/>
                  </a:lnTo>
                  <a:lnTo>
                    <a:pt x="1033741" y="832053"/>
                  </a:lnTo>
                  <a:lnTo>
                    <a:pt x="1084897" y="837145"/>
                  </a:lnTo>
                  <a:lnTo>
                    <a:pt x="1136700" y="832167"/>
                  </a:lnTo>
                  <a:lnTo>
                    <a:pt x="1159865" y="821067"/>
                  </a:lnTo>
                  <a:lnTo>
                    <a:pt x="1160602" y="819962"/>
                  </a:lnTo>
                  <a:lnTo>
                    <a:pt x="1171638" y="803427"/>
                  </a:lnTo>
                  <a:lnTo>
                    <a:pt x="1173962" y="789940"/>
                  </a:lnTo>
                  <a:lnTo>
                    <a:pt x="1175397" y="781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140364" y="0"/>
              <a:ext cx="2148205" cy="1609090"/>
            </a:xfrm>
            <a:custGeom>
              <a:avLst/>
              <a:gdLst/>
              <a:ahLst/>
              <a:cxnLst/>
              <a:rect l="l" t="t" r="r" b="b"/>
              <a:pathLst>
                <a:path w="2148205" h="1609090">
                  <a:moveTo>
                    <a:pt x="825164" y="1560060"/>
                  </a:moveTo>
                  <a:lnTo>
                    <a:pt x="784886" y="1559654"/>
                  </a:lnTo>
                  <a:lnTo>
                    <a:pt x="744906" y="1557652"/>
                  </a:lnTo>
                  <a:lnTo>
                    <a:pt x="705246" y="1553909"/>
                  </a:lnTo>
                  <a:lnTo>
                    <a:pt x="665927" y="1548282"/>
                  </a:lnTo>
                  <a:lnTo>
                    <a:pt x="626971" y="1540627"/>
                  </a:lnTo>
                  <a:lnTo>
                    <a:pt x="588399" y="1530801"/>
                  </a:lnTo>
                  <a:lnTo>
                    <a:pt x="550232" y="1518659"/>
                  </a:lnTo>
                  <a:lnTo>
                    <a:pt x="512492" y="1504057"/>
                  </a:lnTo>
                  <a:lnTo>
                    <a:pt x="475200" y="1486853"/>
                  </a:lnTo>
                  <a:lnTo>
                    <a:pt x="438376" y="1466901"/>
                  </a:lnTo>
                  <a:lnTo>
                    <a:pt x="402044" y="1444059"/>
                  </a:lnTo>
                  <a:lnTo>
                    <a:pt x="366223" y="1418182"/>
                  </a:lnTo>
                  <a:lnTo>
                    <a:pt x="330935" y="1389127"/>
                  </a:lnTo>
                  <a:lnTo>
                    <a:pt x="296202" y="1356750"/>
                  </a:lnTo>
                  <a:lnTo>
                    <a:pt x="262044" y="1320907"/>
                  </a:lnTo>
                  <a:lnTo>
                    <a:pt x="233872" y="1287840"/>
                  </a:lnTo>
                  <a:lnTo>
                    <a:pt x="207394" y="1253202"/>
                  </a:lnTo>
                  <a:lnTo>
                    <a:pt x="182594" y="1217088"/>
                  </a:lnTo>
                  <a:lnTo>
                    <a:pt x="159453" y="1179594"/>
                  </a:lnTo>
                  <a:lnTo>
                    <a:pt x="137956" y="1140816"/>
                  </a:lnTo>
                  <a:lnTo>
                    <a:pt x="118085" y="1100850"/>
                  </a:lnTo>
                  <a:lnTo>
                    <a:pt x="99823" y="1059791"/>
                  </a:lnTo>
                  <a:lnTo>
                    <a:pt x="83153" y="1017736"/>
                  </a:lnTo>
                  <a:lnTo>
                    <a:pt x="68058" y="974780"/>
                  </a:lnTo>
                  <a:lnTo>
                    <a:pt x="54521" y="931018"/>
                  </a:lnTo>
                  <a:lnTo>
                    <a:pt x="42526" y="886548"/>
                  </a:lnTo>
                  <a:lnTo>
                    <a:pt x="32054" y="841464"/>
                  </a:lnTo>
                  <a:lnTo>
                    <a:pt x="23090" y="795863"/>
                  </a:lnTo>
                  <a:lnTo>
                    <a:pt x="15616" y="749840"/>
                  </a:lnTo>
                  <a:lnTo>
                    <a:pt x="9614" y="703491"/>
                  </a:lnTo>
                  <a:lnTo>
                    <a:pt x="5069" y="656912"/>
                  </a:lnTo>
                  <a:lnTo>
                    <a:pt x="1963" y="610199"/>
                  </a:lnTo>
                  <a:lnTo>
                    <a:pt x="279" y="563447"/>
                  </a:lnTo>
                  <a:lnTo>
                    <a:pt x="0" y="516752"/>
                  </a:lnTo>
                  <a:lnTo>
                    <a:pt x="1108" y="470211"/>
                  </a:lnTo>
                  <a:lnTo>
                    <a:pt x="3588" y="423919"/>
                  </a:lnTo>
                  <a:lnTo>
                    <a:pt x="7422" y="377971"/>
                  </a:lnTo>
                  <a:lnTo>
                    <a:pt x="12592" y="332464"/>
                  </a:lnTo>
                  <a:lnTo>
                    <a:pt x="19083" y="287493"/>
                  </a:lnTo>
                  <a:lnTo>
                    <a:pt x="26876" y="243154"/>
                  </a:lnTo>
                  <a:lnTo>
                    <a:pt x="35956" y="199544"/>
                  </a:lnTo>
                  <a:lnTo>
                    <a:pt x="46304" y="156757"/>
                  </a:lnTo>
                  <a:lnTo>
                    <a:pt x="57904" y="114890"/>
                  </a:lnTo>
                  <a:lnTo>
                    <a:pt x="70739" y="74038"/>
                  </a:lnTo>
                  <a:lnTo>
                    <a:pt x="84792" y="34298"/>
                  </a:lnTo>
                  <a:lnTo>
                    <a:pt x="98369" y="0"/>
                  </a:lnTo>
                  <a:lnTo>
                    <a:pt x="822992" y="0"/>
                  </a:lnTo>
                  <a:lnTo>
                    <a:pt x="819830" y="69940"/>
                  </a:lnTo>
                  <a:lnTo>
                    <a:pt x="816837" y="110575"/>
                  </a:lnTo>
                  <a:lnTo>
                    <a:pt x="813244" y="151776"/>
                  </a:lnTo>
                  <a:lnTo>
                    <a:pt x="809236" y="193384"/>
                  </a:lnTo>
                  <a:lnTo>
                    <a:pt x="804997" y="235237"/>
                  </a:lnTo>
                  <a:lnTo>
                    <a:pt x="800712" y="277177"/>
                  </a:lnTo>
                  <a:lnTo>
                    <a:pt x="796565" y="319043"/>
                  </a:lnTo>
                  <a:lnTo>
                    <a:pt x="792742" y="360674"/>
                  </a:lnTo>
                  <a:lnTo>
                    <a:pt x="789427" y="401912"/>
                  </a:lnTo>
                  <a:lnTo>
                    <a:pt x="786804" y="442596"/>
                  </a:lnTo>
                  <a:lnTo>
                    <a:pt x="785059" y="482565"/>
                  </a:lnTo>
                  <a:lnTo>
                    <a:pt x="784376" y="521660"/>
                  </a:lnTo>
                  <a:lnTo>
                    <a:pt x="784940" y="559721"/>
                  </a:lnTo>
                  <a:lnTo>
                    <a:pt x="790546" y="632100"/>
                  </a:lnTo>
                  <a:lnTo>
                    <a:pt x="803356" y="698420"/>
                  </a:lnTo>
                  <a:lnTo>
                    <a:pt x="824845" y="757403"/>
                  </a:lnTo>
                  <a:lnTo>
                    <a:pt x="856493" y="807767"/>
                  </a:lnTo>
                  <a:lnTo>
                    <a:pt x="897828" y="847049"/>
                  </a:lnTo>
                  <a:lnTo>
                    <a:pt x="944290" y="873792"/>
                  </a:lnTo>
                  <a:lnTo>
                    <a:pt x="995809" y="890036"/>
                  </a:lnTo>
                  <a:lnTo>
                    <a:pt x="1052078" y="897140"/>
                  </a:lnTo>
                  <a:lnTo>
                    <a:pt x="1081899" y="897689"/>
                  </a:lnTo>
                  <a:lnTo>
                    <a:pt x="2147634" y="897689"/>
                  </a:lnTo>
                  <a:lnTo>
                    <a:pt x="2147634" y="1454352"/>
                  </a:lnTo>
                  <a:lnTo>
                    <a:pt x="1660599" y="1454352"/>
                  </a:lnTo>
                  <a:lnTo>
                    <a:pt x="1618826" y="1455680"/>
                  </a:lnTo>
                  <a:lnTo>
                    <a:pt x="1576926" y="1458287"/>
                  </a:lnTo>
                  <a:lnTo>
                    <a:pt x="1534919" y="1462029"/>
                  </a:lnTo>
                  <a:lnTo>
                    <a:pt x="1492827" y="1466763"/>
                  </a:lnTo>
                  <a:lnTo>
                    <a:pt x="1450671" y="1472346"/>
                  </a:lnTo>
                  <a:lnTo>
                    <a:pt x="1408473" y="1478632"/>
                  </a:lnTo>
                  <a:lnTo>
                    <a:pt x="1324033" y="1492743"/>
                  </a:lnTo>
                  <a:lnTo>
                    <a:pt x="1113682" y="1530277"/>
                  </a:lnTo>
                  <a:lnTo>
                    <a:pt x="1071911" y="1537021"/>
                  </a:lnTo>
                  <a:lnTo>
                    <a:pt x="1030289" y="1543174"/>
                  </a:lnTo>
                  <a:lnTo>
                    <a:pt x="988837" y="1548594"/>
                  </a:lnTo>
                  <a:lnTo>
                    <a:pt x="947577" y="1553136"/>
                  </a:lnTo>
                  <a:lnTo>
                    <a:pt x="906531" y="1556657"/>
                  </a:lnTo>
                  <a:lnTo>
                    <a:pt x="865720" y="1559013"/>
                  </a:lnTo>
                  <a:lnTo>
                    <a:pt x="825164" y="1560060"/>
                  </a:lnTo>
                  <a:close/>
                </a:path>
                <a:path w="2148205" h="1609090">
                  <a:moveTo>
                    <a:pt x="2147634" y="897689"/>
                  </a:moveTo>
                  <a:lnTo>
                    <a:pt x="1081899" y="897689"/>
                  </a:lnTo>
                  <a:lnTo>
                    <a:pt x="1112792" y="896461"/>
                  </a:lnTo>
                  <a:lnTo>
                    <a:pt x="1144721" y="893626"/>
                  </a:lnTo>
                  <a:lnTo>
                    <a:pt x="1211529" y="883817"/>
                  </a:lnTo>
                  <a:lnTo>
                    <a:pt x="1282018" y="869617"/>
                  </a:lnTo>
                  <a:lnTo>
                    <a:pt x="1472337" y="823819"/>
                  </a:lnTo>
                  <a:lnTo>
                    <a:pt x="1553301" y="804944"/>
                  </a:lnTo>
                  <a:lnTo>
                    <a:pt x="1594667" y="796065"/>
                  </a:lnTo>
                  <a:lnTo>
                    <a:pt x="1636570" y="787786"/>
                  </a:lnTo>
                  <a:lnTo>
                    <a:pt x="1678974" y="780276"/>
                  </a:lnTo>
                  <a:lnTo>
                    <a:pt x="1721839" y="773704"/>
                  </a:lnTo>
                  <a:lnTo>
                    <a:pt x="1765218" y="768231"/>
                  </a:lnTo>
                  <a:lnTo>
                    <a:pt x="1808801" y="764054"/>
                  </a:lnTo>
                  <a:lnTo>
                    <a:pt x="1852821" y="761316"/>
                  </a:lnTo>
                  <a:lnTo>
                    <a:pt x="1897151" y="760195"/>
                  </a:lnTo>
                  <a:lnTo>
                    <a:pt x="1941751" y="760861"/>
                  </a:lnTo>
                  <a:lnTo>
                    <a:pt x="1986583" y="763483"/>
                  </a:lnTo>
                  <a:lnTo>
                    <a:pt x="2031665" y="768240"/>
                  </a:lnTo>
                  <a:lnTo>
                    <a:pt x="2076792" y="775276"/>
                  </a:lnTo>
                  <a:lnTo>
                    <a:pt x="2122092" y="784785"/>
                  </a:lnTo>
                  <a:lnTo>
                    <a:pt x="2147634" y="791621"/>
                  </a:lnTo>
                  <a:lnTo>
                    <a:pt x="2147634" y="897689"/>
                  </a:lnTo>
                  <a:close/>
                </a:path>
                <a:path w="2148205" h="1609090">
                  <a:moveTo>
                    <a:pt x="2147634" y="1608861"/>
                  </a:moveTo>
                  <a:lnTo>
                    <a:pt x="2107239" y="1575355"/>
                  </a:lnTo>
                  <a:lnTo>
                    <a:pt x="2047893" y="1536610"/>
                  </a:lnTo>
                  <a:lnTo>
                    <a:pt x="1982657" y="1505489"/>
                  </a:lnTo>
                  <a:lnTo>
                    <a:pt x="1907353" y="1481309"/>
                  </a:lnTo>
                  <a:lnTo>
                    <a:pt x="1866796" y="1471940"/>
                  </a:lnTo>
                  <a:lnTo>
                    <a:pt x="1825983" y="1464713"/>
                  </a:lnTo>
                  <a:lnTo>
                    <a:pt x="1784935" y="1459485"/>
                  </a:lnTo>
                  <a:lnTo>
                    <a:pt x="1743674" y="1456111"/>
                  </a:lnTo>
                  <a:lnTo>
                    <a:pt x="1702222" y="1454448"/>
                  </a:lnTo>
                  <a:lnTo>
                    <a:pt x="1660599" y="1454352"/>
                  </a:lnTo>
                  <a:lnTo>
                    <a:pt x="2147634" y="1454352"/>
                  </a:lnTo>
                  <a:lnTo>
                    <a:pt x="2147634" y="16088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102101" y="11"/>
              <a:ext cx="2186305" cy="7219950"/>
            </a:xfrm>
            <a:custGeom>
              <a:avLst/>
              <a:gdLst/>
              <a:ahLst/>
              <a:cxnLst/>
              <a:rect l="l" t="t" r="r" b="b"/>
              <a:pathLst>
                <a:path w="2186305" h="7219950">
                  <a:moveTo>
                    <a:pt x="950963" y="6382804"/>
                  </a:moveTo>
                  <a:lnTo>
                    <a:pt x="923302" y="6349085"/>
                  </a:lnTo>
                  <a:lnTo>
                    <a:pt x="886625" y="6331229"/>
                  </a:lnTo>
                  <a:lnTo>
                    <a:pt x="867295" y="6320917"/>
                  </a:lnTo>
                  <a:lnTo>
                    <a:pt x="827024" y="6292672"/>
                  </a:lnTo>
                  <a:lnTo>
                    <a:pt x="786765" y="6247041"/>
                  </a:lnTo>
                  <a:lnTo>
                    <a:pt x="760107" y="6197028"/>
                  </a:lnTo>
                  <a:lnTo>
                    <a:pt x="743254" y="6147486"/>
                  </a:lnTo>
                  <a:lnTo>
                    <a:pt x="732497" y="6103404"/>
                  </a:lnTo>
                  <a:lnTo>
                    <a:pt x="726541" y="6078271"/>
                  </a:lnTo>
                  <a:lnTo>
                    <a:pt x="720128" y="6059030"/>
                  </a:lnTo>
                  <a:lnTo>
                    <a:pt x="711708" y="6046660"/>
                  </a:lnTo>
                  <a:lnTo>
                    <a:pt x="699770" y="6042291"/>
                  </a:lnTo>
                  <a:lnTo>
                    <a:pt x="699579" y="6042291"/>
                  </a:lnTo>
                  <a:lnTo>
                    <a:pt x="674357" y="6076061"/>
                  </a:lnTo>
                  <a:lnTo>
                    <a:pt x="669226" y="6099454"/>
                  </a:lnTo>
                  <a:lnTo>
                    <a:pt x="660908" y="6136792"/>
                  </a:lnTo>
                  <a:lnTo>
                    <a:pt x="647954" y="6179464"/>
                  </a:lnTo>
                  <a:lnTo>
                    <a:pt x="627494" y="6224206"/>
                  </a:lnTo>
                  <a:lnTo>
                    <a:pt x="596646" y="6267793"/>
                  </a:lnTo>
                  <a:lnTo>
                    <a:pt x="563257" y="6299352"/>
                  </a:lnTo>
                  <a:lnTo>
                    <a:pt x="528269" y="6323101"/>
                  </a:lnTo>
                  <a:lnTo>
                    <a:pt x="494004" y="6340881"/>
                  </a:lnTo>
                  <a:lnTo>
                    <a:pt x="440867" y="6364148"/>
                  </a:lnTo>
                  <a:lnTo>
                    <a:pt x="424294" y="6373355"/>
                  </a:lnTo>
                  <a:lnTo>
                    <a:pt x="414337" y="6383566"/>
                  </a:lnTo>
                  <a:lnTo>
                    <a:pt x="412216" y="6396164"/>
                  </a:lnTo>
                  <a:lnTo>
                    <a:pt x="418058" y="6407480"/>
                  </a:lnTo>
                  <a:lnTo>
                    <a:pt x="430466" y="6414236"/>
                  </a:lnTo>
                  <a:lnTo>
                    <a:pt x="448360" y="6418059"/>
                  </a:lnTo>
                  <a:lnTo>
                    <a:pt x="503643" y="6424409"/>
                  </a:lnTo>
                  <a:lnTo>
                    <a:pt x="539305" y="6431762"/>
                  </a:lnTo>
                  <a:lnTo>
                    <a:pt x="606742" y="6468859"/>
                  </a:lnTo>
                  <a:lnTo>
                    <a:pt x="632231" y="6503657"/>
                  </a:lnTo>
                  <a:lnTo>
                    <a:pt x="647268" y="6542722"/>
                  </a:lnTo>
                  <a:lnTo>
                    <a:pt x="655066" y="6581915"/>
                  </a:lnTo>
                  <a:lnTo>
                    <a:pt x="661123" y="6638595"/>
                  </a:lnTo>
                  <a:lnTo>
                    <a:pt x="663054" y="6648196"/>
                  </a:lnTo>
                  <a:lnTo>
                    <a:pt x="664476" y="6655270"/>
                  </a:lnTo>
                  <a:lnTo>
                    <a:pt x="670420" y="6666331"/>
                  </a:lnTo>
                  <a:lnTo>
                    <a:pt x="680453" y="6670980"/>
                  </a:lnTo>
                  <a:lnTo>
                    <a:pt x="691172" y="6668300"/>
                  </a:lnTo>
                  <a:lnTo>
                    <a:pt x="699071" y="6658559"/>
                  </a:lnTo>
                  <a:lnTo>
                    <a:pt x="705573" y="6642506"/>
                  </a:lnTo>
                  <a:lnTo>
                    <a:pt x="712050" y="6620878"/>
                  </a:lnTo>
                  <a:lnTo>
                    <a:pt x="723430" y="6583566"/>
                  </a:lnTo>
                  <a:lnTo>
                    <a:pt x="740143" y="6541935"/>
                  </a:lnTo>
                  <a:lnTo>
                    <a:pt x="765009" y="6500292"/>
                  </a:lnTo>
                  <a:lnTo>
                    <a:pt x="800874" y="6462916"/>
                  </a:lnTo>
                  <a:lnTo>
                    <a:pt x="852449" y="6433045"/>
                  </a:lnTo>
                  <a:lnTo>
                    <a:pt x="918972" y="6411493"/>
                  </a:lnTo>
                  <a:lnTo>
                    <a:pt x="935062" y="6404711"/>
                  </a:lnTo>
                  <a:lnTo>
                    <a:pt x="946188" y="6395631"/>
                  </a:lnTo>
                  <a:lnTo>
                    <a:pt x="950963" y="6382804"/>
                  </a:lnTo>
                  <a:close/>
                </a:path>
                <a:path w="2186305" h="7219950">
                  <a:moveTo>
                    <a:pt x="1502244" y="6842201"/>
                  </a:moveTo>
                  <a:lnTo>
                    <a:pt x="1498727" y="6825856"/>
                  </a:lnTo>
                  <a:lnTo>
                    <a:pt x="1486547" y="6812547"/>
                  </a:lnTo>
                  <a:lnTo>
                    <a:pt x="1467345" y="6800672"/>
                  </a:lnTo>
                  <a:lnTo>
                    <a:pt x="1419047" y="6777152"/>
                  </a:lnTo>
                  <a:lnTo>
                    <a:pt x="1393405" y="6763474"/>
                  </a:lnTo>
                  <a:lnTo>
                    <a:pt x="1339875" y="6725933"/>
                  </a:lnTo>
                  <a:lnTo>
                    <a:pt x="1301927" y="6686448"/>
                  </a:lnTo>
                  <a:lnTo>
                    <a:pt x="1272768" y="6643459"/>
                  </a:lnTo>
                  <a:lnTo>
                    <a:pt x="1250899" y="6598882"/>
                  </a:lnTo>
                  <a:lnTo>
                    <a:pt x="1234846" y="6554597"/>
                  </a:lnTo>
                  <a:lnTo>
                    <a:pt x="1223111" y="6512534"/>
                  </a:lnTo>
                  <a:lnTo>
                    <a:pt x="1214234" y="6474574"/>
                  </a:lnTo>
                  <a:lnTo>
                    <a:pt x="1206500" y="6441872"/>
                  </a:lnTo>
                  <a:lnTo>
                    <a:pt x="1198511" y="6417323"/>
                  </a:lnTo>
                  <a:lnTo>
                    <a:pt x="1188351" y="6401905"/>
                  </a:lnTo>
                  <a:lnTo>
                    <a:pt x="1174178" y="6396558"/>
                  </a:lnTo>
                  <a:lnTo>
                    <a:pt x="1173899" y="6396558"/>
                  </a:lnTo>
                  <a:lnTo>
                    <a:pt x="1160170" y="6401651"/>
                  </a:lnTo>
                  <a:lnTo>
                    <a:pt x="1150670" y="6416065"/>
                  </a:lnTo>
                  <a:lnTo>
                    <a:pt x="1143533" y="6438963"/>
                  </a:lnTo>
                  <a:lnTo>
                    <a:pt x="1128445" y="6508356"/>
                  </a:lnTo>
                  <a:lnTo>
                    <a:pt x="1116533" y="6552336"/>
                  </a:lnTo>
                  <a:lnTo>
                    <a:pt x="1099210" y="6599199"/>
                  </a:lnTo>
                  <a:lnTo>
                    <a:pt x="1074521" y="6646773"/>
                  </a:lnTo>
                  <a:lnTo>
                    <a:pt x="1040498" y="6692836"/>
                  </a:lnTo>
                  <a:lnTo>
                    <a:pt x="996124" y="6734772"/>
                  </a:lnTo>
                  <a:lnTo>
                    <a:pt x="949706" y="6766306"/>
                  </a:lnTo>
                  <a:lnTo>
                    <a:pt x="904265" y="6789902"/>
                  </a:lnTo>
                  <a:lnTo>
                    <a:pt x="834872" y="6820255"/>
                  </a:lnTo>
                  <a:lnTo>
                    <a:pt x="813701" y="6831838"/>
                  </a:lnTo>
                  <a:lnTo>
                    <a:pt x="800900" y="6844411"/>
                  </a:lnTo>
                  <a:lnTo>
                    <a:pt x="798055" y="6859562"/>
                  </a:lnTo>
                  <a:lnTo>
                    <a:pt x="805357" y="6873100"/>
                  </a:lnTo>
                  <a:lnTo>
                    <a:pt x="821105" y="6881241"/>
                  </a:lnTo>
                  <a:lnTo>
                    <a:pt x="843902" y="6885940"/>
                  </a:lnTo>
                  <a:lnTo>
                    <a:pt x="916216" y="6894246"/>
                  </a:lnTo>
                  <a:lnTo>
                    <a:pt x="963676" y="6904063"/>
                  </a:lnTo>
                  <a:lnTo>
                    <a:pt x="1010793" y="6922567"/>
                  </a:lnTo>
                  <a:lnTo>
                    <a:pt x="1053642" y="6953694"/>
                  </a:lnTo>
                  <a:lnTo>
                    <a:pt x="1087729" y="7000138"/>
                  </a:lnTo>
                  <a:lnTo>
                    <a:pt x="1107821" y="7052157"/>
                  </a:lnTo>
                  <a:lnTo>
                    <a:pt x="1118235" y="7104304"/>
                  </a:lnTo>
                  <a:lnTo>
                    <a:pt x="1123137" y="7149325"/>
                  </a:lnTo>
                  <a:lnTo>
                    <a:pt x="1126185" y="7178967"/>
                  </a:lnTo>
                  <a:lnTo>
                    <a:pt x="1130084" y="7199300"/>
                  </a:lnTo>
                  <a:lnTo>
                    <a:pt x="1130236" y="7200049"/>
                  </a:lnTo>
                  <a:lnTo>
                    <a:pt x="1137234" y="7213714"/>
                  </a:lnTo>
                  <a:lnTo>
                    <a:pt x="1148943" y="7219328"/>
                  </a:lnTo>
                  <a:lnTo>
                    <a:pt x="1161529" y="7215886"/>
                  </a:lnTo>
                  <a:lnTo>
                    <a:pt x="1171067" y="7203453"/>
                  </a:lnTo>
                  <a:lnTo>
                    <a:pt x="1179131" y="7183006"/>
                  </a:lnTo>
                  <a:lnTo>
                    <a:pt x="1198994" y="7116546"/>
                  </a:lnTo>
                  <a:lnTo>
                    <a:pt x="1214678" y="7073163"/>
                  </a:lnTo>
                  <a:lnTo>
                    <a:pt x="1236370" y="7028281"/>
                  </a:lnTo>
                  <a:lnTo>
                    <a:pt x="1265986" y="6984809"/>
                  </a:lnTo>
                  <a:lnTo>
                    <a:pt x="1305509" y="6945655"/>
                  </a:lnTo>
                  <a:lnTo>
                    <a:pt x="1339735" y="6922567"/>
                  </a:lnTo>
                  <a:lnTo>
                    <a:pt x="1374140" y="6905853"/>
                  </a:lnTo>
                  <a:lnTo>
                    <a:pt x="1462074" y="6877380"/>
                  </a:lnTo>
                  <a:lnTo>
                    <a:pt x="1482559" y="6868871"/>
                  </a:lnTo>
                  <a:lnTo>
                    <a:pt x="1496415" y="6857771"/>
                  </a:lnTo>
                  <a:lnTo>
                    <a:pt x="1502244" y="6842201"/>
                  </a:lnTo>
                  <a:close/>
                </a:path>
                <a:path w="2186305" h="7219950">
                  <a:moveTo>
                    <a:pt x="2185886" y="1558036"/>
                  </a:moveTo>
                  <a:lnTo>
                    <a:pt x="2123097" y="1513586"/>
                  </a:lnTo>
                  <a:lnTo>
                    <a:pt x="2085708" y="1492821"/>
                  </a:lnTo>
                  <a:lnTo>
                    <a:pt x="2041906" y="1472653"/>
                  </a:lnTo>
                  <a:lnTo>
                    <a:pt x="1997570" y="1456537"/>
                  </a:lnTo>
                  <a:lnTo>
                    <a:pt x="1951456" y="1443316"/>
                  </a:lnTo>
                  <a:lnTo>
                    <a:pt x="1905063" y="1432953"/>
                  </a:lnTo>
                  <a:lnTo>
                    <a:pt x="1858416" y="1425232"/>
                  </a:lnTo>
                  <a:lnTo>
                    <a:pt x="1811540" y="1419961"/>
                  </a:lnTo>
                  <a:lnTo>
                    <a:pt x="1764499" y="1416951"/>
                  </a:lnTo>
                  <a:lnTo>
                    <a:pt x="1717294" y="1415999"/>
                  </a:lnTo>
                  <a:lnTo>
                    <a:pt x="1667802" y="1416964"/>
                  </a:lnTo>
                  <a:lnTo>
                    <a:pt x="1618221" y="1419745"/>
                  </a:lnTo>
                  <a:lnTo>
                    <a:pt x="1568589" y="1424076"/>
                  </a:lnTo>
                  <a:lnTo>
                    <a:pt x="1518945" y="1429753"/>
                  </a:lnTo>
                  <a:lnTo>
                    <a:pt x="1469339" y="1436535"/>
                  </a:lnTo>
                  <a:lnTo>
                    <a:pt x="1419809" y="1444205"/>
                  </a:lnTo>
                  <a:lnTo>
                    <a:pt x="1124534" y="1496034"/>
                  </a:lnTo>
                  <a:lnTo>
                    <a:pt x="1076020" y="1503489"/>
                  </a:lnTo>
                  <a:lnTo>
                    <a:pt x="1027861" y="1509979"/>
                  </a:lnTo>
                  <a:lnTo>
                    <a:pt x="980109" y="1515287"/>
                  </a:lnTo>
                  <a:lnTo>
                    <a:pt x="932764" y="1519161"/>
                  </a:lnTo>
                  <a:lnTo>
                    <a:pt x="885875" y="1521371"/>
                  </a:lnTo>
                  <a:lnTo>
                    <a:pt x="839457" y="1521714"/>
                  </a:lnTo>
                  <a:lnTo>
                    <a:pt x="793534" y="1519936"/>
                  </a:lnTo>
                  <a:lnTo>
                    <a:pt x="748131" y="1515821"/>
                  </a:lnTo>
                  <a:lnTo>
                    <a:pt x="703287" y="1509128"/>
                  </a:lnTo>
                  <a:lnTo>
                    <a:pt x="659015" y="1499641"/>
                  </a:lnTo>
                  <a:lnTo>
                    <a:pt x="615353" y="1487119"/>
                  </a:lnTo>
                  <a:lnTo>
                    <a:pt x="572312" y="1471333"/>
                  </a:lnTo>
                  <a:lnTo>
                    <a:pt x="529932" y="1452054"/>
                  </a:lnTo>
                  <a:lnTo>
                    <a:pt x="488226" y="1429067"/>
                  </a:lnTo>
                  <a:lnTo>
                    <a:pt x="447243" y="1402130"/>
                  </a:lnTo>
                  <a:lnTo>
                    <a:pt x="406984" y="1371003"/>
                  </a:lnTo>
                  <a:lnTo>
                    <a:pt x="367487" y="1335481"/>
                  </a:lnTo>
                  <a:lnTo>
                    <a:pt x="328777" y="1295323"/>
                  </a:lnTo>
                  <a:lnTo>
                    <a:pt x="298132" y="1259141"/>
                  </a:lnTo>
                  <a:lnTo>
                    <a:pt x="269608" y="1221168"/>
                  </a:lnTo>
                  <a:lnTo>
                    <a:pt x="243179" y="1181531"/>
                  </a:lnTo>
                  <a:lnTo>
                    <a:pt x="218808" y="1140345"/>
                  </a:lnTo>
                  <a:lnTo>
                    <a:pt x="196469" y="1097749"/>
                  </a:lnTo>
                  <a:lnTo>
                    <a:pt x="176136" y="1053858"/>
                  </a:lnTo>
                  <a:lnTo>
                    <a:pt x="157759" y="1008799"/>
                  </a:lnTo>
                  <a:lnTo>
                    <a:pt x="141325" y="962698"/>
                  </a:lnTo>
                  <a:lnTo>
                    <a:pt x="126796" y="915682"/>
                  </a:lnTo>
                  <a:lnTo>
                    <a:pt x="114134" y="867879"/>
                  </a:lnTo>
                  <a:lnTo>
                    <a:pt x="103327" y="819404"/>
                  </a:lnTo>
                  <a:lnTo>
                    <a:pt x="94335" y="770394"/>
                  </a:lnTo>
                  <a:lnTo>
                    <a:pt x="87109" y="720966"/>
                  </a:lnTo>
                  <a:lnTo>
                    <a:pt x="81648" y="671245"/>
                  </a:lnTo>
                  <a:lnTo>
                    <a:pt x="77901" y="621360"/>
                  </a:lnTo>
                  <a:lnTo>
                    <a:pt x="75844" y="571436"/>
                  </a:lnTo>
                  <a:lnTo>
                    <a:pt x="75526" y="531368"/>
                  </a:lnTo>
                  <a:lnTo>
                    <a:pt x="75476" y="520547"/>
                  </a:lnTo>
                  <a:lnTo>
                    <a:pt x="76682" y="471957"/>
                  </a:lnTo>
                  <a:lnTo>
                    <a:pt x="79502" y="422668"/>
                  </a:lnTo>
                  <a:lnTo>
                    <a:pt x="83896" y="373837"/>
                  </a:lnTo>
                  <a:lnTo>
                    <a:pt x="89827" y="325577"/>
                  </a:lnTo>
                  <a:lnTo>
                    <a:pt x="97256" y="278041"/>
                  </a:lnTo>
                  <a:lnTo>
                    <a:pt x="106159" y="231343"/>
                  </a:lnTo>
                  <a:lnTo>
                    <a:pt x="116497" y="185597"/>
                  </a:lnTo>
                  <a:lnTo>
                    <a:pt x="128244" y="140944"/>
                  </a:lnTo>
                  <a:lnTo>
                    <a:pt x="141376" y="97510"/>
                  </a:lnTo>
                  <a:lnTo>
                    <a:pt x="155867" y="55397"/>
                  </a:lnTo>
                  <a:lnTo>
                    <a:pt x="171665" y="14757"/>
                  </a:lnTo>
                  <a:lnTo>
                    <a:pt x="178117" y="0"/>
                  </a:lnTo>
                  <a:lnTo>
                    <a:pt x="95478" y="0"/>
                  </a:lnTo>
                  <a:lnTo>
                    <a:pt x="72123" y="63906"/>
                  </a:lnTo>
                  <a:lnTo>
                    <a:pt x="58826" y="106718"/>
                  </a:lnTo>
                  <a:lnTo>
                    <a:pt x="46799" y="150698"/>
                  </a:lnTo>
                  <a:lnTo>
                    <a:pt x="36093" y="195732"/>
                  </a:lnTo>
                  <a:lnTo>
                    <a:pt x="26708" y="241706"/>
                  </a:lnTo>
                  <a:lnTo>
                    <a:pt x="18707" y="288518"/>
                  </a:lnTo>
                  <a:lnTo>
                    <a:pt x="12077" y="336067"/>
                  </a:lnTo>
                  <a:lnTo>
                    <a:pt x="6870" y="384238"/>
                  </a:lnTo>
                  <a:lnTo>
                    <a:pt x="3098" y="432917"/>
                  </a:lnTo>
                  <a:lnTo>
                    <a:pt x="800" y="481990"/>
                  </a:lnTo>
                  <a:lnTo>
                    <a:pt x="0" y="531368"/>
                  </a:lnTo>
                  <a:lnTo>
                    <a:pt x="723" y="580936"/>
                  </a:lnTo>
                  <a:lnTo>
                    <a:pt x="2997" y="630580"/>
                  </a:lnTo>
                  <a:lnTo>
                    <a:pt x="6845" y="680186"/>
                  </a:lnTo>
                  <a:lnTo>
                    <a:pt x="12293" y="729653"/>
                  </a:lnTo>
                  <a:lnTo>
                    <a:pt x="19367" y="778865"/>
                  </a:lnTo>
                  <a:lnTo>
                    <a:pt x="28105" y="827735"/>
                  </a:lnTo>
                  <a:lnTo>
                    <a:pt x="38493" y="876020"/>
                  </a:lnTo>
                  <a:lnTo>
                    <a:pt x="50647" y="923937"/>
                  </a:lnTo>
                  <a:lnTo>
                    <a:pt x="64503" y="971080"/>
                  </a:lnTo>
                  <a:lnTo>
                    <a:pt x="80124" y="1017422"/>
                  </a:lnTo>
                  <a:lnTo>
                    <a:pt x="97548" y="1062863"/>
                  </a:lnTo>
                  <a:lnTo>
                    <a:pt x="116776" y="1107287"/>
                  </a:lnTo>
                  <a:lnTo>
                    <a:pt x="137845" y="1150594"/>
                  </a:lnTo>
                  <a:lnTo>
                    <a:pt x="160782" y="1192669"/>
                  </a:lnTo>
                  <a:lnTo>
                    <a:pt x="185623" y="1233424"/>
                  </a:lnTo>
                  <a:lnTo>
                    <a:pt x="212382" y="1272717"/>
                  </a:lnTo>
                  <a:lnTo>
                    <a:pt x="241084" y="1310462"/>
                  </a:lnTo>
                  <a:lnTo>
                    <a:pt x="271767" y="1346542"/>
                  </a:lnTo>
                  <a:lnTo>
                    <a:pt x="310857" y="1387335"/>
                  </a:lnTo>
                  <a:lnTo>
                    <a:pt x="350672" y="1423822"/>
                  </a:lnTo>
                  <a:lnTo>
                    <a:pt x="391172" y="1456220"/>
                  </a:lnTo>
                  <a:lnTo>
                    <a:pt x="432333" y="1484706"/>
                  </a:lnTo>
                  <a:lnTo>
                    <a:pt x="474103" y="1509483"/>
                  </a:lnTo>
                  <a:lnTo>
                    <a:pt x="516445" y="1530756"/>
                  </a:lnTo>
                  <a:lnTo>
                    <a:pt x="559320" y="1548714"/>
                  </a:lnTo>
                  <a:lnTo>
                    <a:pt x="602691" y="1563547"/>
                  </a:lnTo>
                  <a:lnTo>
                    <a:pt x="646506" y="1575460"/>
                  </a:lnTo>
                  <a:lnTo>
                    <a:pt x="690753" y="1584642"/>
                  </a:lnTo>
                  <a:lnTo>
                    <a:pt x="735368" y="1591297"/>
                  </a:lnTo>
                  <a:lnTo>
                    <a:pt x="780313" y="1595628"/>
                  </a:lnTo>
                  <a:lnTo>
                    <a:pt x="825563" y="1597812"/>
                  </a:lnTo>
                  <a:lnTo>
                    <a:pt x="871067" y="1598066"/>
                  </a:lnTo>
                  <a:lnTo>
                    <a:pt x="916800" y="1596580"/>
                  </a:lnTo>
                  <a:lnTo>
                    <a:pt x="962698" y="1593532"/>
                  </a:lnTo>
                  <a:lnTo>
                    <a:pt x="1008735" y="1589151"/>
                  </a:lnTo>
                  <a:lnTo>
                    <a:pt x="1054887" y="1583601"/>
                  </a:lnTo>
                  <a:lnTo>
                    <a:pt x="1101090" y="1577098"/>
                  </a:lnTo>
                  <a:lnTo>
                    <a:pt x="1147305" y="1569834"/>
                  </a:lnTo>
                  <a:lnTo>
                    <a:pt x="1420533" y="1521714"/>
                  </a:lnTo>
                  <a:lnTo>
                    <a:pt x="1435214" y="1519262"/>
                  </a:lnTo>
                  <a:lnTo>
                    <a:pt x="1485226" y="1511617"/>
                  </a:lnTo>
                  <a:lnTo>
                    <a:pt x="1535226" y="1504924"/>
                  </a:lnTo>
                  <a:lnTo>
                    <a:pt x="1585163" y="1499450"/>
                  </a:lnTo>
                  <a:lnTo>
                    <a:pt x="1634947" y="1495450"/>
                  </a:lnTo>
                  <a:lnTo>
                    <a:pt x="1684528" y="1493151"/>
                  </a:lnTo>
                  <a:lnTo>
                    <a:pt x="1733842" y="1492821"/>
                  </a:lnTo>
                  <a:lnTo>
                    <a:pt x="1782826" y="1494713"/>
                  </a:lnTo>
                  <a:lnTo>
                    <a:pt x="1831416" y="1499069"/>
                  </a:lnTo>
                  <a:lnTo>
                    <a:pt x="1879561" y="1506131"/>
                  </a:lnTo>
                  <a:lnTo>
                    <a:pt x="1927174" y="1516176"/>
                  </a:lnTo>
                  <a:lnTo>
                    <a:pt x="1974215" y="1529435"/>
                  </a:lnTo>
                  <a:lnTo>
                    <a:pt x="2015705" y="1544739"/>
                  </a:lnTo>
                  <a:lnTo>
                    <a:pt x="2054809" y="1563230"/>
                  </a:lnTo>
                  <a:lnTo>
                    <a:pt x="2091702" y="1584756"/>
                  </a:lnTo>
                  <a:lnTo>
                    <a:pt x="2126513" y="1609204"/>
                  </a:lnTo>
                  <a:lnTo>
                    <a:pt x="2159393" y="1636407"/>
                  </a:lnTo>
                  <a:lnTo>
                    <a:pt x="2185886" y="1661845"/>
                  </a:lnTo>
                  <a:lnTo>
                    <a:pt x="2185886" y="1558036"/>
                  </a:lnTo>
                  <a:close/>
                </a:path>
                <a:path w="2186305" h="7219950">
                  <a:moveTo>
                    <a:pt x="2185886" y="751852"/>
                  </a:moveTo>
                  <a:lnTo>
                    <a:pt x="2114550" y="736117"/>
                  </a:lnTo>
                  <a:lnTo>
                    <a:pt x="2066632" y="729068"/>
                  </a:lnTo>
                  <a:lnTo>
                    <a:pt x="2018944" y="724471"/>
                  </a:lnTo>
                  <a:lnTo>
                    <a:pt x="1971522" y="722147"/>
                  </a:lnTo>
                  <a:lnTo>
                    <a:pt x="1924405" y="721906"/>
                  </a:lnTo>
                  <a:lnTo>
                    <a:pt x="1877656" y="723544"/>
                  </a:lnTo>
                  <a:lnTo>
                    <a:pt x="1831301" y="726884"/>
                  </a:lnTo>
                  <a:lnTo>
                    <a:pt x="1785391" y="731723"/>
                  </a:lnTo>
                  <a:lnTo>
                    <a:pt x="1739988" y="737882"/>
                  </a:lnTo>
                  <a:lnTo>
                    <a:pt x="1695119" y="745159"/>
                  </a:lnTo>
                  <a:lnTo>
                    <a:pt x="1650822" y="753364"/>
                  </a:lnTo>
                  <a:lnTo>
                    <a:pt x="1607172" y="762317"/>
                  </a:lnTo>
                  <a:lnTo>
                    <a:pt x="1564182" y="771817"/>
                  </a:lnTo>
                  <a:lnTo>
                    <a:pt x="1441323" y="801344"/>
                  </a:lnTo>
                  <a:lnTo>
                    <a:pt x="1331810" y="827735"/>
                  </a:lnTo>
                  <a:lnTo>
                    <a:pt x="1324267" y="829500"/>
                  </a:lnTo>
                  <a:lnTo>
                    <a:pt x="1270241" y="841082"/>
                  </a:lnTo>
                  <a:lnTo>
                    <a:pt x="1218831" y="850341"/>
                  </a:lnTo>
                  <a:lnTo>
                    <a:pt x="1170139" y="856703"/>
                  </a:lnTo>
                  <a:lnTo>
                    <a:pt x="1124280" y="859574"/>
                  </a:lnTo>
                  <a:lnTo>
                    <a:pt x="1081341" y="858393"/>
                  </a:lnTo>
                  <a:lnTo>
                    <a:pt x="1041450" y="852551"/>
                  </a:lnTo>
                  <a:lnTo>
                    <a:pt x="1004697" y="841489"/>
                  </a:lnTo>
                  <a:lnTo>
                    <a:pt x="941031" y="801344"/>
                  </a:lnTo>
                  <a:lnTo>
                    <a:pt x="897788" y="740994"/>
                  </a:lnTo>
                  <a:lnTo>
                    <a:pt x="883196" y="703910"/>
                  </a:lnTo>
                  <a:lnTo>
                    <a:pt x="872667" y="662838"/>
                  </a:lnTo>
                  <a:lnTo>
                    <a:pt x="865759" y="618274"/>
                  </a:lnTo>
                  <a:lnTo>
                    <a:pt x="862012" y="570687"/>
                  </a:lnTo>
                  <a:lnTo>
                    <a:pt x="860971" y="520547"/>
                  </a:lnTo>
                  <a:lnTo>
                    <a:pt x="862177" y="468337"/>
                  </a:lnTo>
                  <a:lnTo>
                    <a:pt x="865174" y="414540"/>
                  </a:lnTo>
                  <a:lnTo>
                    <a:pt x="869505" y="359625"/>
                  </a:lnTo>
                  <a:lnTo>
                    <a:pt x="874725" y="304076"/>
                  </a:lnTo>
                  <a:lnTo>
                    <a:pt x="886256" y="190258"/>
                  </a:lnTo>
                  <a:lnTo>
                    <a:pt x="891641" y="132981"/>
                  </a:lnTo>
                  <a:lnTo>
                    <a:pt x="896061" y="76822"/>
                  </a:lnTo>
                  <a:lnTo>
                    <a:pt x="899058" y="22377"/>
                  </a:lnTo>
                  <a:lnTo>
                    <a:pt x="899553" y="0"/>
                  </a:lnTo>
                  <a:lnTo>
                    <a:pt x="822553" y="0"/>
                  </a:lnTo>
                  <a:lnTo>
                    <a:pt x="822248" y="17602"/>
                  </a:lnTo>
                  <a:lnTo>
                    <a:pt x="819378" y="71932"/>
                  </a:lnTo>
                  <a:lnTo>
                    <a:pt x="815060" y="127558"/>
                  </a:lnTo>
                  <a:lnTo>
                    <a:pt x="809802" y="183934"/>
                  </a:lnTo>
                  <a:lnTo>
                    <a:pt x="798436" y="296227"/>
                  </a:lnTo>
                  <a:lnTo>
                    <a:pt x="793203" y="351878"/>
                  </a:lnTo>
                  <a:lnTo>
                    <a:pt x="788822" y="407111"/>
                  </a:lnTo>
                  <a:lnTo>
                    <a:pt x="785736" y="461556"/>
                  </a:lnTo>
                  <a:lnTo>
                    <a:pt x="784377" y="514858"/>
                  </a:lnTo>
                  <a:lnTo>
                    <a:pt x="785177" y="566661"/>
                  </a:lnTo>
                  <a:lnTo>
                    <a:pt x="788606" y="616597"/>
                  </a:lnTo>
                  <a:lnTo>
                    <a:pt x="795070" y="664324"/>
                  </a:lnTo>
                  <a:lnTo>
                    <a:pt x="805027" y="709485"/>
                  </a:lnTo>
                  <a:lnTo>
                    <a:pt x="818908" y="751700"/>
                  </a:lnTo>
                  <a:lnTo>
                    <a:pt x="837171" y="790625"/>
                  </a:lnTo>
                  <a:lnTo>
                    <a:pt x="860234" y="825906"/>
                  </a:lnTo>
                  <a:lnTo>
                    <a:pt x="888542" y="857173"/>
                  </a:lnTo>
                  <a:lnTo>
                    <a:pt x="923569" y="885151"/>
                  </a:lnTo>
                  <a:lnTo>
                    <a:pt x="961263" y="906386"/>
                  </a:lnTo>
                  <a:lnTo>
                    <a:pt x="1001509" y="921448"/>
                  </a:lnTo>
                  <a:lnTo>
                    <a:pt x="1044168" y="930935"/>
                  </a:lnTo>
                  <a:lnTo>
                    <a:pt x="1089126" y="935431"/>
                  </a:lnTo>
                  <a:lnTo>
                    <a:pt x="1136269" y="935520"/>
                  </a:lnTo>
                  <a:lnTo>
                    <a:pt x="1185456" y="931773"/>
                  </a:lnTo>
                  <a:lnTo>
                    <a:pt x="1236586" y="924775"/>
                  </a:lnTo>
                  <a:lnTo>
                    <a:pt x="1289532" y="915123"/>
                  </a:lnTo>
                  <a:lnTo>
                    <a:pt x="1344155" y="903389"/>
                  </a:lnTo>
                  <a:lnTo>
                    <a:pt x="1525257" y="859574"/>
                  </a:lnTo>
                  <a:lnTo>
                    <a:pt x="1586293" y="845197"/>
                  </a:lnTo>
                  <a:lnTo>
                    <a:pt x="1629943" y="835583"/>
                  </a:lnTo>
                  <a:lnTo>
                    <a:pt x="1673999" y="826630"/>
                  </a:lnTo>
                  <a:lnTo>
                    <a:pt x="1718411" y="818540"/>
                  </a:lnTo>
                  <a:lnTo>
                    <a:pt x="1763153" y="811491"/>
                  </a:lnTo>
                  <a:lnTo>
                    <a:pt x="1808200" y="805688"/>
                  </a:lnTo>
                  <a:lnTo>
                    <a:pt x="1853526" y="801344"/>
                  </a:lnTo>
                  <a:lnTo>
                    <a:pt x="1899107" y="798626"/>
                  </a:lnTo>
                  <a:lnTo>
                    <a:pt x="1944903" y="797750"/>
                  </a:lnTo>
                  <a:lnTo>
                    <a:pt x="1990877" y="798893"/>
                  </a:lnTo>
                  <a:lnTo>
                    <a:pt x="2037016" y="802284"/>
                  </a:lnTo>
                  <a:lnTo>
                    <a:pt x="2083295" y="808088"/>
                  </a:lnTo>
                  <a:lnTo>
                    <a:pt x="2129663" y="816508"/>
                  </a:lnTo>
                  <a:lnTo>
                    <a:pt x="2176018" y="827735"/>
                  </a:lnTo>
                  <a:lnTo>
                    <a:pt x="2185886" y="830757"/>
                  </a:lnTo>
                  <a:lnTo>
                    <a:pt x="2185886" y="797750"/>
                  </a:lnTo>
                  <a:lnTo>
                    <a:pt x="2185886" y="751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17576" y="277916"/>
            <a:ext cx="9773920" cy="3837304"/>
          </a:xfrm>
          <a:prstGeom prst="rect"/>
        </p:spPr>
        <p:txBody>
          <a:bodyPr wrap="square" lIns="0" tIns="202565" rIns="0" bIns="0" rtlCol="0" vert="horz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1595"/>
              </a:spcBef>
            </a:pPr>
            <a:r>
              <a:rPr dirty="0" sz="7200" spc="220" b="1">
                <a:latin typeface="Verdana"/>
                <a:cs typeface="Verdana"/>
              </a:rPr>
              <a:t>A</a:t>
            </a:r>
            <a:r>
              <a:rPr dirty="0" sz="7200" spc="760" b="1">
                <a:latin typeface="Verdana"/>
                <a:cs typeface="Verdana"/>
              </a:rPr>
              <a:t>p</a:t>
            </a:r>
            <a:r>
              <a:rPr dirty="0" sz="7200" spc="950" b="1">
                <a:latin typeface="Verdana"/>
                <a:cs typeface="Verdana"/>
              </a:rPr>
              <a:t>a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430" b="1">
                <a:latin typeface="Verdana"/>
                <a:cs typeface="Verdana"/>
              </a:rPr>
              <a:t>i</a:t>
            </a:r>
            <a:r>
              <a:rPr dirty="0" sz="7200" spc="520" b="1">
                <a:latin typeface="Verdana"/>
                <a:cs typeface="Verdana"/>
              </a:rPr>
              <a:t>t</a:t>
            </a:r>
            <a:r>
              <a:rPr dirty="0" sz="7200" spc="705" b="1">
                <a:latin typeface="Verdana"/>
                <a:cs typeface="Verdana"/>
              </a:rPr>
              <a:t>u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745" b="1">
                <a:latin typeface="Verdana"/>
                <a:cs typeface="Verdana"/>
              </a:rPr>
              <a:t>S</a:t>
            </a:r>
            <a:r>
              <a:rPr dirty="0" sz="7200" spc="-220" b="1">
                <a:latin typeface="Verdana"/>
                <a:cs typeface="Verdana"/>
              </a:rPr>
              <a:t>D</a:t>
            </a:r>
            <a:r>
              <a:rPr dirty="0" sz="7200" spc="-254" b="1">
                <a:latin typeface="Verdana"/>
                <a:cs typeface="Verdana"/>
              </a:rPr>
              <a:t>L</a:t>
            </a:r>
            <a:r>
              <a:rPr dirty="0" sz="7200" spc="525" b="1">
                <a:latin typeface="Verdana"/>
                <a:cs typeface="Verdana"/>
              </a:rPr>
              <a:t>C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-960" b="1">
                <a:latin typeface="Verdana"/>
                <a:cs typeface="Verdana"/>
              </a:rPr>
              <a:t>(  </a:t>
            </a:r>
            <a:r>
              <a:rPr dirty="0" sz="7200" spc="880" b="1">
                <a:latin typeface="Verdana"/>
                <a:cs typeface="Verdana"/>
              </a:rPr>
              <a:t>Software </a:t>
            </a:r>
            <a:r>
              <a:rPr dirty="0" sz="7200" spc="885" b="1">
                <a:latin typeface="Verdana"/>
                <a:cs typeface="Verdana"/>
              </a:rPr>
              <a:t> </a:t>
            </a:r>
            <a:r>
              <a:rPr dirty="0" sz="7200" spc="-220" b="1">
                <a:latin typeface="Verdana"/>
                <a:cs typeface="Verdana"/>
              </a:rPr>
              <a:t>D</a:t>
            </a:r>
            <a:r>
              <a:rPr dirty="0" sz="7200" spc="645" b="1">
                <a:latin typeface="Verdana"/>
                <a:cs typeface="Verdana"/>
              </a:rPr>
              <a:t>e</a:t>
            </a:r>
            <a:r>
              <a:rPr dirty="0" sz="7200" spc="630" b="1">
                <a:latin typeface="Verdana"/>
                <a:cs typeface="Verdana"/>
              </a:rPr>
              <a:t>v</a:t>
            </a:r>
            <a:r>
              <a:rPr dirty="0" sz="7200" spc="645" b="1">
                <a:latin typeface="Verdana"/>
                <a:cs typeface="Verdana"/>
              </a:rPr>
              <a:t>e</a:t>
            </a:r>
            <a:r>
              <a:rPr dirty="0" sz="7200" spc="430" b="1">
                <a:latin typeface="Verdana"/>
                <a:cs typeface="Verdana"/>
              </a:rPr>
              <a:t>l</a:t>
            </a:r>
            <a:r>
              <a:rPr dirty="0" sz="7200" spc="700" b="1">
                <a:latin typeface="Verdana"/>
                <a:cs typeface="Verdana"/>
              </a:rPr>
              <a:t>o</a:t>
            </a:r>
            <a:r>
              <a:rPr dirty="0" sz="7200" spc="760" b="1">
                <a:latin typeface="Verdana"/>
                <a:cs typeface="Verdana"/>
              </a:rPr>
              <a:t>p</a:t>
            </a:r>
            <a:r>
              <a:rPr dirty="0" sz="7200" spc="1120" b="1">
                <a:latin typeface="Verdana"/>
                <a:cs typeface="Verdana"/>
              </a:rPr>
              <a:t>m</a:t>
            </a:r>
            <a:r>
              <a:rPr dirty="0" sz="7200" spc="645" b="1">
                <a:latin typeface="Verdana"/>
                <a:cs typeface="Verdana"/>
              </a:rPr>
              <a:t>e</a:t>
            </a:r>
            <a:r>
              <a:rPr dirty="0" sz="7200" spc="705" b="1">
                <a:latin typeface="Verdana"/>
                <a:cs typeface="Verdana"/>
              </a:rPr>
              <a:t>n</a:t>
            </a:r>
            <a:r>
              <a:rPr dirty="0" sz="7200" spc="520" b="1">
                <a:latin typeface="Verdana"/>
                <a:cs typeface="Verdana"/>
              </a:rPr>
              <a:t>t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430" b="1">
                <a:latin typeface="Verdana"/>
                <a:cs typeface="Verdana"/>
              </a:rPr>
              <a:t>li</a:t>
            </a:r>
            <a:r>
              <a:rPr dirty="0" sz="7200" spc="695" b="1">
                <a:latin typeface="Verdana"/>
                <a:cs typeface="Verdana"/>
              </a:rPr>
              <a:t>f</a:t>
            </a:r>
            <a:r>
              <a:rPr dirty="0" sz="7200" spc="434" b="1">
                <a:latin typeface="Verdana"/>
                <a:cs typeface="Verdana"/>
              </a:rPr>
              <a:t>e  </a:t>
            </a:r>
            <a:r>
              <a:rPr dirty="0" sz="7200" spc="350" b="1">
                <a:latin typeface="Verdana"/>
                <a:cs typeface="Verdana"/>
              </a:rPr>
              <a:t>Cycle)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4048" y="3344163"/>
            <a:ext cx="4857115" cy="6316980"/>
          </a:xfrm>
          <a:custGeom>
            <a:avLst/>
            <a:gdLst/>
            <a:ahLst/>
            <a:cxnLst/>
            <a:rect l="l" t="t" r="r" b="b"/>
            <a:pathLst>
              <a:path w="4857115" h="6316980">
                <a:moveTo>
                  <a:pt x="700366" y="5503621"/>
                </a:moveTo>
                <a:lnTo>
                  <a:pt x="693089" y="5490159"/>
                </a:lnTo>
                <a:lnTo>
                  <a:pt x="677430" y="5482056"/>
                </a:lnTo>
                <a:lnTo>
                  <a:pt x="654773" y="5477383"/>
                </a:lnTo>
                <a:lnTo>
                  <a:pt x="582841" y="5469128"/>
                </a:lnTo>
                <a:lnTo>
                  <a:pt x="535647" y="5459349"/>
                </a:lnTo>
                <a:lnTo>
                  <a:pt x="488772" y="5440959"/>
                </a:lnTo>
                <a:lnTo>
                  <a:pt x="446163" y="5409997"/>
                </a:lnTo>
                <a:lnTo>
                  <a:pt x="412254" y="5363807"/>
                </a:lnTo>
                <a:lnTo>
                  <a:pt x="392277" y="5312067"/>
                </a:lnTo>
                <a:lnTo>
                  <a:pt x="381927" y="5260213"/>
                </a:lnTo>
                <a:lnTo>
                  <a:pt x="377050" y="5215420"/>
                </a:lnTo>
                <a:lnTo>
                  <a:pt x="374015" y="5185956"/>
                </a:lnTo>
                <a:lnTo>
                  <a:pt x="370128" y="5165725"/>
                </a:lnTo>
                <a:lnTo>
                  <a:pt x="369989" y="5164975"/>
                </a:lnTo>
                <a:lnTo>
                  <a:pt x="363029" y="5151386"/>
                </a:lnTo>
                <a:lnTo>
                  <a:pt x="351383" y="5145811"/>
                </a:lnTo>
                <a:lnTo>
                  <a:pt x="338861" y="5149240"/>
                </a:lnTo>
                <a:lnTo>
                  <a:pt x="329387" y="5161597"/>
                </a:lnTo>
                <a:lnTo>
                  <a:pt x="321360" y="5181930"/>
                </a:lnTo>
                <a:lnTo>
                  <a:pt x="301599" y="5248033"/>
                </a:lnTo>
                <a:lnTo>
                  <a:pt x="286004" y="5291175"/>
                </a:lnTo>
                <a:lnTo>
                  <a:pt x="264426" y="5335816"/>
                </a:lnTo>
                <a:lnTo>
                  <a:pt x="234962" y="5379059"/>
                </a:lnTo>
                <a:lnTo>
                  <a:pt x="195668" y="5417998"/>
                </a:lnTo>
                <a:lnTo>
                  <a:pt x="161632" y="5440959"/>
                </a:lnTo>
                <a:lnTo>
                  <a:pt x="94830" y="5469420"/>
                </a:lnTo>
                <a:lnTo>
                  <a:pt x="39954" y="5485892"/>
                </a:lnTo>
                <a:lnTo>
                  <a:pt x="19583" y="5494350"/>
                </a:lnTo>
                <a:lnTo>
                  <a:pt x="5803" y="5505399"/>
                </a:lnTo>
                <a:lnTo>
                  <a:pt x="0" y="5520880"/>
                </a:lnTo>
                <a:lnTo>
                  <a:pt x="3492" y="5537149"/>
                </a:lnTo>
                <a:lnTo>
                  <a:pt x="15621" y="5550382"/>
                </a:lnTo>
                <a:lnTo>
                  <a:pt x="34709" y="5562193"/>
                </a:lnTo>
                <a:lnTo>
                  <a:pt x="82740" y="5585587"/>
                </a:lnTo>
                <a:lnTo>
                  <a:pt x="108254" y="5599188"/>
                </a:lnTo>
                <a:lnTo>
                  <a:pt x="161480" y="5636526"/>
                </a:lnTo>
                <a:lnTo>
                  <a:pt x="199224" y="5675795"/>
                </a:lnTo>
                <a:lnTo>
                  <a:pt x="228231" y="5718543"/>
                </a:lnTo>
                <a:lnTo>
                  <a:pt x="249986" y="5762879"/>
                </a:lnTo>
                <a:lnTo>
                  <a:pt x="265950" y="5806922"/>
                </a:lnTo>
                <a:lnTo>
                  <a:pt x="277609" y="5848769"/>
                </a:lnTo>
                <a:lnTo>
                  <a:pt x="286448" y="5886513"/>
                </a:lnTo>
                <a:lnTo>
                  <a:pt x="294132" y="5919038"/>
                </a:lnTo>
                <a:lnTo>
                  <a:pt x="302082" y="5943447"/>
                </a:lnTo>
                <a:lnTo>
                  <a:pt x="312191" y="5958789"/>
                </a:lnTo>
                <a:lnTo>
                  <a:pt x="326288" y="5964098"/>
                </a:lnTo>
                <a:lnTo>
                  <a:pt x="326567" y="5964098"/>
                </a:lnTo>
                <a:lnTo>
                  <a:pt x="340220" y="5959043"/>
                </a:lnTo>
                <a:lnTo>
                  <a:pt x="349656" y="5944705"/>
                </a:lnTo>
                <a:lnTo>
                  <a:pt x="356755" y="5921934"/>
                </a:lnTo>
                <a:lnTo>
                  <a:pt x="371767" y="5852922"/>
                </a:lnTo>
                <a:lnTo>
                  <a:pt x="383616" y="5809183"/>
                </a:lnTo>
                <a:lnTo>
                  <a:pt x="400850" y="5762561"/>
                </a:lnTo>
                <a:lnTo>
                  <a:pt x="425399" y="5715254"/>
                </a:lnTo>
                <a:lnTo>
                  <a:pt x="459244" y="5669445"/>
                </a:lnTo>
                <a:lnTo>
                  <a:pt x="503364" y="5627725"/>
                </a:lnTo>
                <a:lnTo>
                  <a:pt x="549541" y="5596369"/>
                </a:lnTo>
                <a:lnTo>
                  <a:pt x="594728" y="5572887"/>
                </a:lnTo>
                <a:lnTo>
                  <a:pt x="663740" y="5542712"/>
                </a:lnTo>
                <a:lnTo>
                  <a:pt x="684809" y="5531193"/>
                </a:lnTo>
                <a:lnTo>
                  <a:pt x="697534" y="5518683"/>
                </a:lnTo>
                <a:lnTo>
                  <a:pt x="700366" y="5503621"/>
                </a:lnTo>
                <a:close/>
              </a:path>
              <a:path w="4857115" h="6316980">
                <a:moveTo>
                  <a:pt x="1084110" y="5964491"/>
                </a:moveTo>
                <a:lnTo>
                  <a:pt x="1078293" y="5953239"/>
                </a:lnTo>
                <a:lnTo>
                  <a:pt x="1065949" y="5946521"/>
                </a:lnTo>
                <a:lnTo>
                  <a:pt x="1048156" y="5942723"/>
                </a:lnTo>
                <a:lnTo>
                  <a:pt x="993165" y="5936412"/>
                </a:lnTo>
                <a:lnTo>
                  <a:pt x="957707" y="5929096"/>
                </a:lnTo>
                <a:lnTo>
                  <a:pt x="890625" y="5892190"/>
                </a:lnTo>
                <a:lnTo>
                  <a:pt x="865276" y="5857583"/>
                </a:lnTo>
                <a:lnTo>
                  <a:pt x="850328" y="5818733"/>
                </a:lnTo>
                <a:lnTo>
                  <a:pt x="842568" y="5779757"/>
                </a:lnTo>
                <a:lnTo>
                  <a:pt x="836549" y="5723382"/>
                </a:lnTo>
                <a:lnTo>
                  <a:pt x="834631" y="5713844"/>
                </a:lnTo>
                <a:lnTo>
                  <a:pt x="833221" y="5706796"/>
                </a:lnTo>
                <a:lnTo>
                  <a:pt x="827303" y="5695797"/>
                </a:lnTo>
                <a:lnTo>
                  <a:pt x="817333" y="5691175"/>
                </a:lnTo>
                <a:lnTo>
                  <a:pt x="806665" y="5693842"/>
                </a:lnTo>
                <a:lnTo>
                  <a:pt x="798804" y="5703519"/>
                </a:lnTo>
                <a:lnTo>
                  <a:pt x="792340" y="5719496"/>
                </a:lnTo>
                <a:lnTo>
                  <a:pt x="785901" y="5740997"/>
                </a:lnTo>
                <a:lnTo>
                  <a:pt x="774573" y="5778106"/>
                </a:lnTo>
                <a:lnTo>
                  <a:pt x="757961" y="5819521"/>
                </a:lnTo>
                <a:lnTo>
                  <a:pt x="733234" y="5860935"/>
                </a:lnTo>
                <a:lnTo>
                  <a:pt x="697560" y="5898108"/>
                </a:lnTo>
                <a:lnTo>
                  <a:pt x="646264" y="5927814"/>
                </a:lnTo>
                <a:lnTo>
                  <a:pt x="580110" y="5949239"/>
                </a:lnTo>
                <a:lnTo>
                  <a:pt x="564095" y="5955995"/>
                </a:lnTo>
                <a:lnTo>
                  <a:pt x="553034" y="5965025"/>
                </a:lnTo>
                <a:lnTo>
                  <a:pt x="548284" y="5977788"/>
                </a:lnTo>
                <a:lnTo>
                  <a:pt x="551129" y="5991161"/>
                </a:lnTo>
                <a:lnTo>
                  <a:pt x="560819" y="6001944"/>
                </a:lnTo>
                <a:lnTo>
                  <a:pt x="575792" y="6011316"/>
                </a:lnTo>
                <a:lnTo>
                  <a:pt x="594448" y="6020473"/>
                </a:lnTo>
                <a:lnTo>
                  <a:pt x="612267" y="6029083"/>
                </a:lnTo>
                <a:lnTo>
                  <a:pt x="631494" y="6039332"/>
                </a:lnTo>
                <a:lnTo>
                  <a:pt x="671550" y="6067425"/>
                </a:lnTo>
                <a:lnTo>
                  <a:pt x="711581" y="6112815"/>
                </a:lnTo>
                <a:lnTo>
                  <a:pt x="738111" y="6162548"/>
                </a:lnTo>
                <a:lnTo>
                  <a:pt x="754862" y="6211824"/>
                </a:lnTo>
                <a:lnTo>
                  <a:pt x="765556" y="6255664"/>
                </a:lnTo>
                <a:lnTo>
                  <a:pt x="771486" y="6280658"/>
                </a:lnTo>
                <a:lnTo>
                  <a:pt x="777875" y="6299797"/>
                </a:lnTo>
                <a:lnTo>
                  <a:pt x="786231" y="6312103"/>
                </a:lnTo>
                <a:lnTo>
                  <a:pt x="798106" y="6316446"/>
                </a:lnTo>
                <a:lnTo>
                  <a:pt x="798309" y="6316446"/>
                </a:lnTo>
                <a:lnTo>
                  <a:pt x="809815" y="6312293"/>
                </a:lnTo>
                <a:lnTo>
                  <a:pt x="817676" y="6300762"/>
                </a:lnTo>
                <a:lnTo>
                  <a:pt x="819010" y="6296558"/>
                </a:lnTo>
                <a:lnTo>
                  <a:pt x="823391" y="6282855"/>
                </a:lnTo>
                <a:lnTo>
                  <a:pt x="836764" y="6222454"/>
                </a:lnTo>
                <a:lnTo>
                  <a:pt x="849655" y="6180023"/>
                </a:lnTo>
                <a:lnTo>
                  <a:pt x="870000" y="6135522"/>
                </a:lnTo>
                <a:lnTo>
                  <a:pt x="900671" y="6092177"/>
                </a:lnTo>
                <a:lnTo>
                  <a:pt x="933881" y="6060783"/>
                </a:lnTo>
                <a:lnTo>
                  <a:pt x="968679" y="6037161"/>
                </a:lnTo>
                <a:lnTo>
                  <a:pt x="1002753" y="6019470"/>
                </a:lnTo>
                <a:lnTo>
                  <a:pt x="1055611" y="5996343"/>
                </a:lnTo>
                <a:lnTo>
                  <a:pt x="1072095" y="5987173"/>
                </a:lnTo>
                <a:lnTo>
                  <a:pt x="1082001" y="5977026"/>
                </a:lnTo>
                <a:lnTo>
                  <a:pt x="1084110" y="5964491"/>
                </a:lnTo>
                <a:close/>
              </a:path>
              <a:path w="4857115" h="6316980">
                <a:moveTo>
                  <a:pt x="4852365" y="3073120"/>
                </a:moveTo>
                <a:lnTo>
                  <a:pt x="4842510" y="3033090"/>
                </a:lnTo>
                <a:lnTo>
                  <a:pt x="4825187" y="2992094"/>
                </a:lnTo>
                <a:lnTo>
                  <a:pt x="4801946" y="2954655"/>
                </a:lnTo>
                <a:lnTo>
                  <a:pt x="4773384" y="2921355"/>
                </a:lnTo>
                <a:lnTo>
                  <a:pt x="4740084" y="2892793"/>
                </a:lnTo>
                <a:lnTo>
                  <a:pt x="4702645" y="2869552"/>
                </a:lnTo>
                <a:lnTo>
                  <a:pt x="4661649" y="2852229"/>
                </a:lnTo>
                <a:lnTo>
                  <a:pt x="4617682" y="2841396"/>
                </a:lnTo>
                <a:lnTo>
                  <a:pt x="4571327" y="2837662"/>
                </a:lnTo>
                <a:lnTo>
                  <a:pt x="1353477" y="2837662"/>
                </a:lnTo>
                <a:lnTo>
                  <a:pt x="1307122" y="2841396"/>
                </a:lnTo>
                <a:lnTo>
                  <a:pt x="1263154" y="2852229"/>
                </a:lnTo>
                <a:lnTo>
                  <a:pt x="1222159" y="2869552"/>
                </a:lnTo>
                <a:lnTo>
                  <a:pt x="1184719" y="2892793"/>
                </a:lnTo>
                <a:lnTo>
                  <a:pt x="1151420" y="2921355"/>
                </a:lnTo>
                <a:lnTo>
                  <a:pt x="1122857" y="2954655"/>
                </a:lnTo>
                <a:lnTo>
                  <a:pt x="1099616" y="2992094"/>
                </a:lnTo>
                <a:lnTo>
                  <a:pt x="1082294" y="3033090"/>
                </a:lnTo>
                <a:lnTo>
                  <a:pt x="1071473" y="3077057"/>
                </a:lnTo>
                <a:lnTo>
                  <a:pt x="1067727" y="3123412"/>
                </a:lnTo>
                <a:lnTo>
                  <a:pt x="1067727" y="5435447"/>
                </a:lnTo>
                <a:lnTo>
                  <a:pt x="1071473" y="5481802"/>
                </a:lnTo>
                <a:lnTo>
                  <a:pt x="1082294" y="5525770"/>
                </a:lnTo>
                <a:lnTo>
                  <a:pt x="1099616" y="5566765"/>
                </a:lnTo>
                <a:lnTo>
                  <a:pt x="1122857" y="5604205"/>
                </a:lnTo>
                <a:lnTo>
                  <a:pt x="1151420" y="5637504"/>
                </a:lnTo>
                <a:lnTo>
                  <a:pt x="1184719" y="5666067"/>
                </a:lnTo>
                <a:lnTo>
                  <a:pt x="1222159" y="5689308"/>
                </a:lnTo>
                <a:lnTo>
                  <a:pt x="1263154" y="5706630"/>
                </a:lnTo>
                <a:lnTo>
                  <a:pt x="1307122" y="5717451"/>
                </a:lnTo>
                <a:lnTo>
                  <a:pt x="1353477" y="5721197"/>
                </a:lnTo>
                <a:lnTo>
                  <a:pt x="4571327" y="5721197"/>
                </a:lnTo>
                <a:lnTo>
                  <a:pt x="4617682" y="5717451"/>
                </a:lnTo>
                <a:lnTo>
                  <a:pt x="4661649" y="5706630"/>
                </a:lnTo>
                <a:lnTo>
                  <a:pt x="4702645" y="5689308"/>
                </a:lnTo>
                <a:lnTo>
                  <a:pt x="4740084" y="5666067"/>
                </a:lnTo>
                <a:lnTo>
                  <a:pt x="4773384" y="5637504"/>
                </a:lnTo>
                <a:lnTo>
                  <a:pt x="4801946" y="5604205"/>
                </a:lnTo>
                <a:lnTo>
                  <a:pt x="4825187" y="5566765"/>
                </a:lnTo>
                <a:lnTo>
                  <a:pt x="4842510" y="5525770"/>
                </a:lnTo>
                <a:lnTo>
                  <a:pt x="4852365" y="5485739"/>
                </a:lnTo>
                <a:lnTo>
                  <a:pt x="4852365" y="3073120"/>
                </a:lnTo>
                <a:close/>
              </a:path>
              <a:path w="4857115" h="6316980">
                <a:moveTo>
                  <a:pt x="4857077" y="285750"/>
                </a:moveTo>
                <a:lnTo>
                  <a:pt x="4853343" y="239395"/>
                </a:lnTo>
                <a:lnTo>
                  <a:pt x="4842510" y="195427"/>
                </a:lnTo>
                <a:lnTo>
                  <a:pt x="4825187" y="154432"/>
                </a:lnTo>
                <a:lnTo>
                  <a:pt x="4801946" y="116992"/>
                </a:lnTo>
                <a:lnTo>
                  <a:pt x="4773384" y="83693"/>
                </a:lnTo>
                <a:lnTo>
                  <a:pt x="4740084" y="55130"/>
                </a:lnTo>
                <a:lnTo>
                  <a:pt x="4702645" y="31889"/>
                </a:lnTo>
                <a:lnTo>
                  <a:pt x="4661649" y="14566"/>
                </a:lnTo>
                <a:lnTo>
                  <a:pt x="4617682" y="3733"/>
                </a:lnTo>
                <a:lnTo>
                  <a:pt x="4571327" y="0"/>
                </a:lnTo>
                <a:lnTo>
                  <a:pt x="1353477" y="0"/>
                </a:lnTo>
                <a:lnTo>
                  <a:pt x="1307122" y="3733"/>
                </a:lnTo>
                <a:lnTo>
                  <a:pt x="1263154" y="14566"/>
                </a:lnTo>
                <a:lnTo>
                  <a:pt x="1222159" y="31889"/>
                </a:lnTo>
                <a:lnTo>
                  <a:pt x="1184719" y="55130"/>
                </a:lnTo>
                <a:lnTo>
                  <a:pt x="1151420" y="83693"/>
                </a:lnTo>
                <a:lnTo>
                  <a:pt x="1122857" y="116992"/>
                </a:lnTo>
                <a:lnTo>
                  <a:pt x="1099616" y="154432"/>
                </a:lnTo>
                <a:lnTo>
                  <a:pt x="1082294" y="195427"/>
                </a:lnTo>
                <a:lnTo>
                  <a:pt x="1071473" y="239395"/>
                </a:lnTo>
                <a:lnTo>
                  <a:pt x="1067727" y="285750"/>
                </a:lnTo>
                <a:lnTo>
                  <a:pt x="1067727" y="2159635"/>
                </a:lnTo>
                <a:lnTo>
                  <a:pt x="1071473" y="2205977"/>
                </a:lnTo>
                <a:lnTo>
                  <a:pt x="1082294" y="2249957"/>
                </a:lnTo>
                <a:lnTo>
                  <a:pt x="1099616" y="2290953"/>
                </a:lnTo>
                <a:lnTo>
                  <a:pt x="1122857" y="2328392"/>
                </a:lnTo>
                <a:lnTo>
                  <a:pt x="1151420" y="2361692"/>
                </a:lnTo>
                <a:lnTo>
                  <a:pt x="1184719" y="2390254"/>
                </a:lnTo>
                <a:lnTo>
                  <a:pt x="1222159" y="2413482"/>
                </a:lnTo>
                <a:lnTo>
                  <a:pt x="1263154" y="2430818"/>
                </a:lnTo>
                <a:lnTo>
                  <a:pt x="1307122" y="2441638"/>
                </a:lnTo>
                <a:lnTo>
                  <a:pt x="1353477" y="2445385"/>
                </a:lnTo>
                <a:lnTo>
                  <a:pt x="4571327" y="2445385"/>
                </a:lnTo>
                <a:lnTo>
                  <a:pt x="4617682" y="2441638"/>
                </a:lnTo>
                <a:lnTo>
                  <a:pt x="4661649" y="2430818"/>
                </a:lnTo>
                <a:lnTo>
                  <a:pt x="4702645" y="2413482"/>
                </a:lnTo>
                <a:lnTo>
                  <a:pt x="4740084" y="2390254"/>
                </a:lnTo>
                <a:lnTo>
                  <a:pt x="4773384" y="2361692"/>
                </a:lnTo>
                <a:lnTo>
                  <a:pt x="4801946" y="2328392"/>
                </a:lnTo>
                <a:lnTo>
                  <a:pt x="4825187" y="2290953"/>
                </a:lnTo>
                <a:lnTo>
                  <a:pt x="4842510" y="2249957"/>
                </a:lnTo>
                <a:lnTo>
                  <a:pt x="4853343" y="2205977"/>
                </a:lnTo>
                <a:lnTo>
                  <a:pt x="4857077" y="2159635"/>
                </a:lnTo>
                <a:lnTo>
                  <a:pt x="4857077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91511" y="3404473"/>
            <a:ext cx="3529965" cy="549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0355" marR="292735" indent="-635">
              <a:lnSpc>
                <a:spcPct val="114999"/>
              </a:lnSpc>
              <a:spcBef>
                <a:spcPts val="100"/>
              </a:spcBef>
            </a:pP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500" spc="-78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pencarian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dan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Lucida Sans Unicode"/>
                <a:cs typeface="Lucida Sans Unicode"/>
              </a:rPr>
              <a:t>penentuan </a:t>
            </a:r>
            <a:r>
              <a:rPr dirty="0" sz="2500" spc="100">
                <a:solidFill>
                  <a:srgbClr val="FFFFFF"/>
                </a:solidFill>
                <a:latin typeface="Lucida Sans Unicode"/>
                <a:cs typeface="Lucida Sans Unicode"/>
              </a:rPr>
              <a:t> persyaratan</a:t>
            </a:r>
            <a:r>
              <a:rPr dirty="0" sz="25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untuk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perangkat</a:t>
            </a:r>
            <a:r>
              <a:rPr dirty="0" sz="25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Lucida Sans Unicode"/>
                <a:cs typeface="Lucida Sans Unicode"/>
              </a:rPr>
              <a:t>lunak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Lucida Sans Unicode"/>
              <a:cs typeface="Lucida Sans Unicode"/>
            </a:endParaRPr>
          </a:p>
          <a:p>
            <a:pPr algn="ctr" marL="12065" marR="5080" indent="-635">
              <a:lnSpc>
                <a:spcPct val="114999"/>
              </a:lnSpc>
            </a:pP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500" spc="-14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2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2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Analis Sistem. </a:t>
            </a:r>
            <a:r>
              <a:rPr dirty="0" sz="2500" spc="195">
                <a:solidFill>
                  <a:srgbClr val="FFFFFF"/>
                </a:solidFill>
                <a:latin typeface="Lucida Sans Unicode"/>
                <a:cs typeface="Lucida Sans Unicode"/>
              </a:rPr>
              <a:t>Pada </a:t>
            </a:r>
            <a:r>
              <a:rPr dirty="0" sz="25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30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2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dianalisis </a:t>
            </a:r>
            <a:r>
              <a:rPr dirty="0" sz="2500" spc="180">
                <a:solidFill>
                  <a:srgbClr val="FFFFFF"/>
                </a:solidFill>
                <a:latin typeface="Lucida Sans Unicode"/>
                <a:cs typeface="Lucida Sans Unicode"/>
              </a:rPr>
              <a:t>bagaimana </a:t>
            </a:r>
            <a:r>
              <a:rPr dirty="0" sz="2500" spc="-7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akan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dijalankan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nantinya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46738" y="3344155"/>
            <a:ext cx="3789679" cy="2445385"/>
          </a:xfrm>
          <a:custGeom>
            <a:avLst/>
            <a:gdLst/>
            <a:ahLst/>
            <a:cxnLst/>
            <a:rect l="l" t="t" r="r" b="b"/>
            <a:pathLst>
              <a:path w="3789680" h="2445385">
                <a:moveTo>
                  <a:pt x="3503600" y="2445384"/>
                </a:moveTo>
                <a:lnTo>
                  <a:pt x="285748" y="2445384"/>
                </a:lnTo>
                <a:lnTo>
                  <a:pt x="239399" y="2441644"/>
                </a:lnTo>
                <a:lnTo>
                  <a:pt x="195431" y="2430816"/>
                </a:lnTo>
                <a:lnTo>
                  <a:pt x="154431" y="2413489"/>
                </a:lnTo>
                <a:lnTo>
                  <a:pt x="116989" y="2390251"/>
                </a:lnTo>
                <a:lnTo>
                  <a:pt x="83694" y="2361690"/>
                </a:lnTo>
                <a:lnTo>
                  <a:pt x="55133" y="2328394"/>
                </a:lnTo>
                <a:lnTo>
                  <a:pt x="31894" y="2290953"/>
                </a:lnTo>
                <a:lnTo>
                  <a:pt x="14567" y="2249953"/>
                </a:lnTo>
                <a:lnTo>
                  <a:pt x="3739" y="2205984"/>
                </a:lnTo>
                <a:lnTo>
                  <a:pt x="0" y="2159634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1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3503598" y="0"/>
                </a:lnTo>
                <a:lnTo>
                  <a:pt x="3549948" y="3739"/>
                </a:lnTo>
                <a:lnTo>
                  <a:pt x="3593917" y="14567"/>
                </a:lnTo>
                <a:lnTo>
                  <a:pt x="3634917" y="31894"/>
                </a:lnTo>
                <a:lnTo>
                  <a:pt x="3672359" y="55133"/>
                </a:lnTo>
                <a:lnTo>
                  <a:pt x="3705654" y="83694"/>
                </a:lnTo>
                <a:lnTo>
                  <a:pt x="3734215" y="116989"/>
                </a:lnTo>
                <a:lnTo>
                  <a:pt x="3757453" y="154431"/>
                </a:lnTo>
                <a:lnTo>
                  <a:pt x="3774780" y="195430"/>
                </a:lnTo>
                <a:lnTo>
                  <a:pt x="3785608" y="239399"/>
                </a:lnTo>
                <a:lnTo>
                  <a:pt x="3789348" y="285749"/>
                </a:lnTo>
                <a:lnTo>
                  <a:pt x="3789348" y="2159634"/>
                </a:lnTo>
                <a:lnTo>
                  <a:pt x="3785608" y="2205984"/>
                </a:lnTo>
                <a:lnTo>
                  <a:pt x="3774780" y="2249953"/>
                </a:lnTo>
                <a:lnTo>
                  <a:pt x="3757453" y="2290953"/>
                </a:lnTo>
                <a:lnTo>
                  <a:pt x="3734215" y="2328394"/>
                </a:lnTo>
                <a:lnTo>
                  <a:pt x="3705654" y="2361690"/>
                </a:lnTo>
                <a:lnTo>
                  <a:pt x="3672359" y="2390251"/>
                </a:lnTo>
                <a:lnTo>
                  <a:pt x="3634917" y="2413489"/>
                </a:lnTo>
                <a:lnTo>
                  <a:pt x="3593917" y="2430816"/>
                </a:lnTo>
                <a:lnTo>
                  <a:pt x="3549948" y="2441644"/>
                </a:lnTo>
                <a:lnTo>
                  <a:pt x="3503600" y="244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35092" y="3404473"/>
            <a:ext cx="361315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0">
              <a:lnSpc>
                <a:spcPct val="114999"/>
              </a:lnSpc>
              <a:spcBef>
                <a:spcPts val="100"/>
              </a:spcBef>
            </a:pP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03 </a:t>
            </a:r>
            <a:r>
              <a:rPr dirty="0" sz="2500" spc="20">
                <a:solidFill>
                  <a:srgbClr val="FFFFFF"/>
                </a:solidFill>
                <a:latin typeface="Lucida Sans Unicode"/>
                <a:cs typeface="Lucida Sans Unicode"/>
              </a:rPr>
              <a:t>Design 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Mendesain 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Software, 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ini</a:t>
            </a:r>
            <a:r>
              <a:rPr dirty="0" sz="25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akan</a:t>
            </a:r>
            <a:r>
              <a:rPr dirty="0" sz="25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menghasilkan</a:t>
            </a:r>
            <a:endParaRPr sz="2500">
              <a:latin typeface="Lucida Sans Unicode"/>
              <a:cs typeface="Lucida Sans Unicode"/>
            </a:endParaRPr>
          </a:p>
          <a:p>
            <a:pPr marL="114300" marR="106680" indent="287655">
              <a:lnSpc>
                <a:spcPct val="114999"/>
              </a:lnSpc>
            </a:pP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prototype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berupa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beberapa</a:t>
            </a:r>
            <a:r>
              <a:rPr dirty="0" sz="25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output</a:t>
            </a:r>
            <a:r>
              <a:rPr dirty="0" sz="25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lain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46738" y="6191291"/>
            <a:ext cx="3787140" cy="2007235"/>
          </a:xfrm>
          <a:custGeom>
            <a:avLst/>
            <a:gdLst/>
            <a:ahLst/>
            <a:cxnLst/>
            <a:rect l="l" t="t" r="r" b="b"/>
            <a:pathLst>
              <a:path w="3787140" h="2007234">
                <a:moveTo>
                  <a:pt x="3503598" y="2007234"/>
                </a:moveTo>
                <a:lnTo>
                  <a:pt x="285749" y="2007234"/>
                </a:lnTo>
                <a:lnTo>
                  <a:pt x="239399" y="2003494"/>
                </a:lnTo>
                <a:lnTo>
                  <a:pt x="195431" y="1992666"/>
                </a:lnTo>
                <a:lnTo>
                  <a:pt x="154431" y="1975339"/>
                </a:lnTo>
                <a:lnTo>
                  <a:pt x="116989" y="1952101"/>
                </a:lnTo>
                <a:lnTo>
                  <a:pt x="83694" y="1923540"/>
                </a:lnTo>
                <a:lnTo>
                  <a:pt x="55133" y="1890244"/>
                </a:lnTo>
                <a:lnTo>
                  <a:pt x="31894" y="1852803"/>
                </a:lnTo>
                <a:lnTo>
                  <a:pt x="14567" y="1811803"/>
                </a:lnTo>
                <a:lnTo>
                  <a:pt x="3739" y="1767834"/>
                </a:lnTo>
                <a:lnTo>
                  <a:pt x="0" y="1721484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1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1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3503598" y="0"/>
                </a:lnTo>
                <a:lnTo>
                  <a:pt x="3549948" y="3739"/>
                </a:lnTo>
                <a:lnTo>
                  <a:pt x="3593917" y="14567"/>
                </a:lnTo>
                <a:lnTo>
                  <a:pt x="3634917" y="31894"/>
                </a:lnTo>
                <a:lnTo>
                  <a:pt x="3672359" y="55133"/>
                </a:lnTo>
                <a:lnTo>
                  <a:pt x="3705654" y="83694"/>
                </a:lnTo>
                <a:lnTo>
                  <a:pt x="3734215" y="116989"/>
                </a:lnTo>
                <a:lnTo>
                  <a:pt x="3757453" y="154431"/>
                </a:lnTo>
                <a:lnTo>
                  <a:pt x="3774780" y="195431"/>
                </a:lnTo>
                <a:lnTo>
                  <a:pt x="3785608" y="239399"/>
                </a:lnTo>
                <a:lnTo>
                  <a:pt x="3787087" y="257728"/>
                </a:lnTo>
                <a:lnTo>
                  <a:pt x="3787087" y="1749505"/>
                </a:lnTo>
                <a:lnTo>
                  <a:pt x="3774780" y="1811803"/>
                </a:lnTo>
                <a:lnTo>
                  <a:pt x="3757453" y="1852803"/>
                </a:lnTo>
                <a:lnTo>
                  <a:pt x="3734215" y="1890244"/>
                </a:lnTo>
                <a:lnTo>
                  <a:pt x="3705654" y="1923540"/>
                </a:lnTo>
                <a:lnTo>
                  <a:pt x="3672359" y="1952101"/>
                </a:lnTo>
                <a:lnTo>
                  <a:pt x="3634917" y="1975339"/>
                </a:lnTo>
                <a:lnTo>
                  <a:pt x="3593917" y="1992666"/>
                </a:lnTo>
                <a:lnTo>
                  <a:pt x="3549948" y="2003494"/>
                </a:lnTo>
                <a:lnTo>
                  <a:pt x="3503598" y="2007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00279" y="6251610"/>
            <a:ext cx="3482340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04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Development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tahap</a:t>
            </a:r>
            <a:r>
              <a:rPr dirty="0" sz="25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pembangunan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sistem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49146" y="3344156"/>
            <a:ext cx="4639310" cy="6943090"/>
            <a:chOff x="13649146" y="3344156"/>
            <a:chExt cx="4639310" cy="6943090"/>
          </a:xfrm>
        </p:grpSpPr>
        <p:sp>
          <p:nvSpPr>
            <p:cNvPr id="9" name="object 9"/>
            <p:cNvSpPr/>
            <p:nvPr/>
          </p:nvSpPr>
          <p:spPr>
            <a:xfrm>
              <a:off x="13841867" y="3344156"/>
              <a:ext cx="3787140" cy="2007235"/>
            </a:xfrm>
            <a:custGeom>
              <a:avLst/>
              <a:gdLst/>
              <a:ahLst/>
              <a:cxnLst/>
              <a:rect l="l" t="t" r="r" b="b"/>
              <a:pathLst>
                <a:path w="3787140" h="2007235">
                  <a:moveTo>
                    <a:pt x="3503604" y="2007234"/>
                  </a:moveTo>
                  <a:lnTo>
                    <a:pt x="285745" y="2007234"/>
                  </a:lnTo>
                  <a:lnTo>
                    <a:pt x="239399" y="2003494"/>
                  </a:lnTo>
                  <a:lnTo>
                    <a:pt x="195430" y="1992667"/>
                  </a:lnTo>
                  <a:lnTo>
                    <a:pt x="154430" y="1975340"/>
                  </a:lnTo>
                  <a:lnTo>
                    <a:pt x="116989" y="1952101"/>
                  </a:lnTo>
                  <a:lnTo>
                    <a:pt x="83693" y="1923540"/>
                  </a:lnTo>
                  <a:lnTo>
                    <a:pt x="55132" y="1890245"/>
                  </a:lnTo>
                  <a:lnTo>
                    <a:pt x="31894" y="1852803"/>
                  </a:lnTo>
                  <a:lnTo>
                    <a:pt x="14567" y="1811803"/>
                  </a:lnTo>
                  <a:lnTo>
                    <a:pt x="3739" y="1767835"/>
                  </a:lnTo>
                  <a:lnTo>
                    <a:pt x="0" y="1721488"/>
                  </a:lnTo>
                  <a:lnTo>
                    <a:pt x="0" y="285746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2" y="116989"/>
                  </a:lnTo>
                  <a:lnTo>
                    <a:pt x="83693" y="83694"/>
                  </a:lnTo>
                  <a:lnTo>
                    <a:pt x="116989" y="55133"/>
                  </a:lnTo>
                  <a:lnTo>
                    <a:pt x="154430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503599" y="0"/>
                  </a:lnTo>
                  <a:lnTo>
                    <a:pt x="3549949" y="3739"/>
                  </a:lnTo>
                  <a:lnTo>
                    <a:pt x="3593918" y="14567"/>
                  </a:lnTo>
                  <a:lnTo>
                    <a:pt x="3634917" y="31894"/>
                  </a:lnTo>
                  <a:lnTo>
                    <a:pt x="3672359" y="55133"/>
                  </a:lnTo>
                  <a:lnTo>
                    <a:pt x="3705655" y="83694"/>
                  </a:lnTo>
                  <a:lnTo>
                    <a:pt x="3734216" y="116989"/>
                  </a:lnTo>
                  <a:lnTo>
                    <a:pt x="3757454" y="154431"/>
                  </a:lnTo>
                  <a:lnTo>
                    <a:pt x="3774781" y="195430"/>
                  </a:lnTo>
                  <a:lnTo>
                    <a:pt x="3785609" y="239399"/>
                  </a:lnTo>
                  <a:lnTo>
                    <a:pt x="3787087" y="257715"/>
                  </a:lnTo>
                  <a:lnTo>
                    <a:pt x="3787087" y="1749519"/>
                  </a:lnTo>
                  <a:lnTo>
                    <a:pt x="3774781" y="1811803"/>
                  </a:lnTo>
                  <a:lnTo>
                    <a:pt x="3757454" y="1852803"/>
                  </a:lnTo>
                  <a:lnTo>
                    <a:pt x="3734216" y="1890245"/>
                  </a:lnTo>
                  <a:lnTo>
                    <a:pt x="3705655" y="1923540"/>
                  </a:lnTo>
                  <a:lnTo>
                    <a:pt x="3672359" y="1952101"/>
                  </a:lnTo>
                  <a:lnTo>
                    <a:pt x="3634917" y="1975340"/>
                  </a:lnTo>
                  <a:lnTo>
                    <a:pt x="3593918" y="1992667"/>
                  </a:lnTo>
                  <a:lnTo>
                    <a:pt x="3549949" y="2003494"/>
                  </a:lnTo>
                  <a:lnTo>
                    <a:pt x="3503604" y="2007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49146" y="5657635"/>
              <a:ext cx="4638852" cy="462936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050178" y="3404473"/>
            <a:ext cx="3373120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58519">
              <a:lnSpc>
                <a:spcPct val="114999"/>
              </a:lnSpc>
              <a:spcBef>
                <a:spcPts val="100"/>
              </a:spcBef>
            </a:pP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05 </a:t>
            </a:r>
            <a:r>
              <a:rPr dirty="0" sz="2500" spc="-5">
                <a:solidFill>
                  <a:srgbClr val="FFFFFF"/>
                </a:solidFill>
                <a:latin typeface="Lucida Sans Unicode"/>
                <a:cs typeface="Lucida Sans Unicode"/>
              </a:rPr>
              <a:t>Testing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  <a:p>
            <a:pPr marL="1161415" marR="351155" indent="-802640">
              <a:lnSpc>
                <a:spcPct val="114999"/>
              </a:lnSpc>
            </a:pP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tahap</a:t>
            </a:r>
            <a:r>
              <a:rPr dirty="0" sz="25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pengujian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sistem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17315" y="5717954"/>
            <a:ext cx="350139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6364" marR="118745" indent="84455">
              <a:lnSpc>
                <a:spcPct val="114999"/>
              </a:lnSpc>
              <a:spcBef>
                <a:spcPts val="100"/>
              </a:spcBef>
            </a:pPr>
            <a:r>
              <a:rPr dirty="0" sz="2500" spc="-5">
                <a:solidFill>
                  <a:srgbClr val="FFFFFF"/>
                </a:solidFill>
                <a:latin typeface="Lucida Sans Unicode"/>
                <a:cs typeface="Lucida Sans Unicode"/>
              </a:rPr>
              <a:t>06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Deployment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4">
                <a:solidFill>
                  <a:srgbClr val="FFFFFF"/>
                </a:solidFill>
                <a:latin typeface="Lucida Sans Unicode"/>
                <a:cs typeface="Lucida Sans Unicode"/>
              </a:rPr>
              <a:t>pada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tahap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ini </a:t>
            </a:r>
            <a:r>
              <a:rPr dirty="0" sz="25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software</a:t>
            </a:r>
            <a:r>
              <a:rPr dirty="0" sz="25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disebarkan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setelah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melewati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proses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4999"/>
              </a:lnSpc>
            </a:pP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melibatkan</a:t>
            </a:r>
            <a:r>
              <a:rPr dirty="0" sz="2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beberapa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persetujuan</a:t>
            </a:r>
            <a:r>
              <a:rPr dirty="0" sz="25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manual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84812" y="0"/>
            <a:ext cx="14639290" cy="2923540"/>
            <a:chOff x="2184812" y="0"/>
            <a:chExt cx="14639290" cy="2923540"/>
          </a:xfrm>
        </p:grpSpPr>
        <p:sp>
          <p:nvSpPr>
            <p:cNvPr id="14" name="object 14"/>
            <p:cNvSpPr/>
            <p:nvPr/>
          </p:nvSpPr>
          <p:spPr>
            <a:xfrm>
              <a:off x="15739478" y="1426069"/>
              <a:ext cx="1084580" cy="1170940"/>
            </a:xfrm>
            <a:custGeom>
              <a:avLst/>
              <a:gdLst/>
              <a:ahLst/>
              <a:cxnLst/>
              <a:rect l="l" t="t" r="r" b="b"/>
              <a:pathLst>
                <a:path w="1084580" h="1170939">
                  <a:moveTo>
                    <a:pt x="535825" y="338658"/>
                  </a:moveTo>
                  <a:lnTo>
                    <a:pt x="508317" y="305130"/>
                  </a:lnTo>
                  <a:lnTo>
                    <a:pt x="471843" y="287362"/>
                  </a:lnTo>
                  <a:lnTo>
                    <a:pt x="452615" y="277114"/>
                  </a:lnTo>
                  <a:lnTo>
                    <a:pt x="412546" y="249021"/>
                  </a:lnTo>
                  <a:lnTo>
                    <a:pt x="372529" y="203631"/>
                  </a:lnTo>
                  <a:lnTo>
                    <a:pt x="345998" y="153885"/>
                  </a:lnTo>
                  <a:lnTo>
                    <a:pt x="329247" y="104622"/>
                  </a:lnTo>
                  <a:lnTo>
                    <a:pt x="318554" y="60782"/>
                  </a:lnTo>
                  <a:lnTo>
                    <a:pt x="312610" y="35788"/>
                  </a:lnTo>
                  <a:lnTo>
                    <a:pt x="306235" y="16637"/>
                  </a:lnTo>
                  <a:lnTo>
                    <a:pt x="297865" y="4343"/>
                  </a:lnTo>
                  <a:lnTo>
                    <a:pt x="286004" y="0"/>
                  </a:lnTo>
                  <a:lnTo>
                    <a:pt x="285800" y="0"/>
                  </a:lnTo>
                  <a:lnTo>
                    <a:pt x="274294" y="4140"/>
                  </a:lnTo>
                  <a:lnTo>
                    <a:pt x="266433" y="15671"/>
                  </a:lnTo>
                  <a:lnTo>
                    <a:pt x="265099" y="19875"/>
                  </a:lnTo>
                  <a:lnTo>
                    <a:pt x="260718" y="33578"/>
                  </a:lnTo>
                  <a:lnTo>
                    <a:pt x="247345" y="93980"/>
                  </a:lnTo>
                  <a:lnTo>
                    <a:pt x="234454" y="136423"/>
                  </a:lnTo>
                  <a:lnTo>
                    <a:pt x="214109" y="180924"/>
                  </a:lnTo>
                  <a:lnTo>
                    <a:pt x="183438" y="224269"/>
                  </a:lnTo>
                  <a:lnTo>
                    <a:pt x="150215" y="255651"/>
                  </a:lnTo>
                  <a:lnTo>
                    <a:pt x="115430" y="279273"/>
                  </a:lnTo>
                  <a:lnTo>
                    <a:pt x="81343" y="296964"/>
                  </a:lnTo>
                  <a:lnTo>
                    <a:pt x="28498" y="320090"/>
                  </a:lnTo>
                  <a:lnTo>
                    <a:pt x="12014" y="329260"/>
                  </a:lnTo>
                  <a:lnTo>
                    <a:pt x="2108" y="339420"/>
                  </a:lnTo>
                  <a:lnTo>
                    <a:pt x="0" y="351942"/>
                  </a:lnTo>
                  <a:lnTo>
                    <a:pt x="5816" y="363207"/>
                  </a:lnTo>
                  <a:lnTo>
                    <a:pt x="18161" y="369912"/>
                  </a:lnTo>
                  <a:lnTo>
                    <a:pt x="35953" y="373710"/>
                  </a:lnTo>
                  <a:lnTo>
                    <a:pt x="90932" y="380034"/>
                  </a:lnTo>
                  <a:lnTo>
                    <a:pt x="126403" y="387350"/>
                  </a:lnTo>
                  <a:lnTo>
                    <a:pt x="193471" y="424243"/>
                  </a:lnTo>
                  <a:lnTo>
                    <a:pt x="218833" y="458851"/>
                  </a:lnTo>
                  <a:lnTo>
                    <a:pt x="233781" y="497700"/>
                  </a:lnTo>
                  <a:lnTo>
                    <a:pt x="241541" y="536689"/>
                  </a:lnTo>
                  <a:lnTo>
                    <a:pt x="247561" y="593064"/>
                  </a:lnTo>
                  <a:lnTo>
                    <a:pt x="249478" y="602602"/>
                  </a:lnTo>
                  <a:lnTo>
                    <a:pt x="250888" y="609638"/>
                  </a:lnTo>
                  <a:lnTo>
                    <a:pt x="256806" y="620649"/>
                  </a:lnTo>
                  <a:lnTo>
                    <a:pt x="266776" y="625271"/>
                  </a:lnTo>
                  <a:lnTo>
                    <a:pt x="277444" y="622604"/>
                  </a:lnTo>
                  <a:lnTo>
                    <a:pt x="285305" y="612914"/>
                  </a:lnTo>
                  <a:lnTo>
                    <a:pt x="291769" y="596950"/>
                  </a:lnTo>
                  <a:lnTo>
                    <a:pt x="298208" y="575437"/>
                  </a:lnTo>
                  <a:lnTo>
                    <a:pt x="309524" y="538327"/>
                  </a:lnTo>
                  <a:lnTo>
                    <a:pt x="326148" y="496925"/>
                  </a:lnTo>
                  <a:lnTo>
                    <a:pt x="350875" y="455498"/>
                  </a:lnTo>
                  <a:lnTo>
                    <a:pt x="386549" y="418338"/>
                  </a:lnTo>
                  <a:lnTo>
                    <a:pt x="437845" y="388632"/>
                  </a:lnTo>
                  <a:lnTo>
                    <a:pt x="503999" y="367195"/>
                  </a:lnTo>
                  <a:lnTo>
                    <a:pt x="520014" y="360438"/>
                  </a:lnTo>
                  <a:lnTo>
                    <a:pt x="531075" y="351409"/>
                  </a:lnTo>
                  <a:lnTo>
                    <a:pt x="535825" y="338658"/>
                  </a:lnTo>
                  <a:close/>
                </a:path>
                <a:path w="1084580" h="1170939">
                  <a:moveTo>
                    <a:pt x="1084110" y="795553"/>
                  </a:moveTo>
                  <a:lnTo>
                    <a:pt x="1080617" y="779297"/>
                  </a:lnTo>
                  <a:lnTo>
                    <a:pt x="1068489" y="766051"/>
                  </a:lnTo>
                  <a:lnTo>
                    <a:pt x="1049401" y="754253"/>
                  </a:lnTo>
                  <a:lnTo>
                    <a:pt x="1001356" y="730859"/>
                  </a:lnTo>
                  <a:lnTo>
                    <a:pt x="975855" y="717257"/>
                  </a:lnTo>
                  <a:lnTo>
                    <a:pt x="922629" y="679919"/>
                  </a:lnTo>
                  <a:lnTo>
                    <a:pt x="884885" y="640651"/>
                  </a:lnTo>
                  <a:lnTo>
                    <a:pt x="855878" y="597903"/>
                  </a:lnTo>
                  <a:lnTo>
                    <a:pt x="834123" y="553554"/>
                  </a:lnTo>
                  <a:lnTo>
                    <a:pt x="818159" y="509524"/>
                  </a:lnTo>
                  <a:lnTo>
                    <a:pt x="806500" y="467677"/>
                  </a:lnTo>
                  <a:lnTo>
                    <a:pt x="797661" y="429920"/>
                  </a:lnTo>
                  <a:lnTo>
                    <a:pt x="789978" y="397395"/>
                  </a:lnTo>
                  <a:lnTo>
                    <a:pt x="782027" y="372986"/>
                  </a:lnTo>
                  <a:lnTo>
                    <a:pt x="771918" y="357644"/>
                  </a:lnTo>
                  <a:lnTo>
                    <a:pt x="757821" y="352336"/>
                  </a:lnTo>
                  <a:lnTo>
                    <a:pt x="757542" y="352336"/>
                  </a:lnTo>
                  <a:lnTo>
                    <a:pt x="743889" y="357403"/>
                  </a:lnTo>
                  <a:lnTo>
                    <a:pt x="734441" y="371741"/>
                  </a:lnTo>
                  <a:lnTo>
                    <a:pt x="727354" y="394512"/>
                  </a:lnTo>
                  <a:lnTo>
                    <a:pt x="712343" y="463524"/>
                  </a:lnTo>
                  <a:lnTo>
                    <a:pt x="700493" y="507263"/>
                  </a:lnTo>
                  <a:lnTo>
                    <a:pt x="683260" y="553885"/>
                  </a:lnTo>
                  <a:lnTo>
                    <a:pt x="658710" y="601179"/>
                  </a:lnTo>
                  <a:lnTo>
                    <a:pt x="624865" y="647001"/>
                  </a:lnTo>
                  <a:lnTo>
                    <a:pt x="580745" y="688708"/>
                  </a:lnTo>
                  <a:lnTo>
                    <a:pt x="534568" y="720077"/>
                  </a:lnTo>
                  <a:lnTo>
                    <a:pt x="489381" y="743546"/>
                  </a:lnTo>
                  <a:lnTo>
                    <a:pt x="420370" y="773722"/>
                  </a:lnTo>
                  <a:lnTo>
                    <a:pt x="399300" y="785253"/>
                  </a:lnTo>
                  <a:lnTo>
                    <a:pt x="386575" y="797750"/>
                  </a:lnTo>
                  <a:lnTo>
                    <a:pt x="383743" y="812825"/>
                  </a:lnTo>
                  <a:lnTo>
                    <a:pt x="391020" y="826287"/>
                  </a:lnTo>
                  <a:lnTo>
                    <a:pt x="406666" y="834390"/>
                  </a:lnTo>
                  <a:lnTo>
                    <a:pt x="429336" y="839063"/>
                  </a:lnTo>
                  <a:lnTo>
                    <a:pt x="501256" y="847318"/>
                  </a:lnTo>
                  <a:lnTo>
                    <a:pt x="548462" y="857084"/>
                  </a:lnTo>
                  <a:lnTo>
                    <a:pt x="595325" y="875487"/>
                  </a:lnTo>
                  <a:lnTo>
                    <a:pt x="637946" y="906437"/>
                  </a:lnTo>
                  <a:lnTo>
                    <a:pt x="671855" y="952627"/>
                  </a:lnTo>
                  <a:lnTo>
                    <a:pt x="691819" y="1004379"/>
                  </a:lnTo>
                  <a:lnTo>
                    <a:pt x="702183" y="1056233"/>
                  </a:lnTo>
                  <a:lnTo>
                    <a:pt x="707059" y="1101013"/>
                  </a:lnTo>
                  <a:lnTo>
                    <a:pt x="710095" y="1130490"/>
                  </a:lnTo>
                  <a:lnTo>
                    <a:pt x="713968" y="1150721"/>
                  </a:lnTo>
                  <a:lnTo>
                    <a:pt x="714121" y="1151458"/>
                  </a:lnTo>
                  <a:lnTo>
                    <a:pt x="721080" y="1165047"/>
                  </a:lnTo>
                  <a:lnTo>
                    <a:pt x="732726" y="1170622"/>
                  </a:lnTo>
                  <a:lnTo>
                    <a:pt x="745248" y="1167206"/>
                  </a:lnTo>
                  <a:lnTo>
                    <a:pt x="754722" y="1154849"/>
                  </a:lnTo>
                  <a:lnTo>
                    <a:pt x="762749" y="1134516"/>
                  </a:lnTo>
                  <a:lnTo>
                    <a:pt x="782497" y="1068412"/>
                  </a:lnTo>
                  <a:lnTo>
                    <a:pt x="798106" y="1025258"/>
                  </a:lnTo>
                  <a:lnTo>
                    <a:pt x="819670" y="980617"/>
                  </a:lnTo>
                  <a:lnTo>
                    <a:pt x="849134" y="937387"/>
                  </a:lnTo>
                  <a:lnTo>
                    <a:pt x="888441" y="898448"/>
                  </a:lnTo>
                  <a:lnTo>
                    <a:pt x="922477" y="875487"/>
                  </a:lnTo>
                  <a:lnTo>
                    <a:pt x="989266" y="847013"/>
                  </a:lnTo>
                  <a:lnTo>
                    <a:pt x="1044155" y="830541"/>
                  </a:lnTo>
                  <a:lnTo>
                    <a:pt x="1064526" y="822083"/>
                  </a:lnTo>
                  <a:lnTo>
                    <a:pt x="1078306" y="811034"/>
                  </a:lnTo>
                  <a:lnTo>
                    <a:pt x="1084110" y="79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4812" y="0"/>
              <a:ext cx="3582165" cy="292332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98077" y="2345014"/>
            <a:ext cx="107575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Tahapan</a:t>
            </a:r>
            <a:r>
              <a:rPr dirty="0" spc="-145"/>
              <a:t> </a:t>
            </a:r>
            <a:r>
              <a:rPr dirty="0" spc="-80"/>
              <a:t>-</a:t>
            </a:r>
            <a:r>
              <a:rPr dirty="0" spc="-140"/>
              <a:t> </a:t>
            </a:r>
            <a:r>
              <a:rPr dirty="0" spc="175"/>
              <a:t>tahapan</a:t>
            </a:r>
            <a:r>
              <a:rPr dirty="0" spc="-140"/>
              <a:t> </a:t>
            </a:r>
            <a:r>
              <a:rPr dirty="0" spc="-15"/>
              <a:t>SDLC</a:t>
            </a:r>
            <a:r>
              <a:rPr dirty="0" spc="-140"/>
              <a:t> </a:t>
            </a:r>
            <a:r>
              <a:rPr dirty="0" spc="360"/>
              <a:t>(</a:t>
            </a:r>
            <a:r>
              <a:rPr dirty="0" spc="-140"/>
              <a:t> </a:t>
            </a:r>
            <a:r>
              <a:rPr dirty="0" spc="75"/>
              <a:t>Software</a:t>
            </a:r>
            <a:r>
              <a:rPr dirty="0" spc="-140"/>
              <a:t> </a:t>
            </a:r>
            <a:r>
              <a:rPr dirty="0" spc="75"/>
              <a:t>Development</a:t>
            </a:r>
            <a:r>
              <a:rPr dirty="0" spc="-140"/>
              <a:t> </a:t>
            </a:r>
            <a:r>
              <a:rPr dirty="0" spc="-45"/>
              <a:t>life</a:t>
            </a:r>
            <a:r>
              <a:rPr dirty="0" spc="-140"/>
              <a:t> </a:t>
            </a:r>
            <a:r>
              <a:rPr dirty="0" spc="170"/>
              <a:t>cycle)</a:t>
            </a:r>
          </a:p>
        </p:txBody>
      </p:sp>
      <p:sp>
        <p:nvSpPr>
          <p:cNvPr id="17" name="object 17"/>
          <p:cNvSpPr/>
          <p:nvPr/>
        </p:nvSpPr>
        <p:spPr>
          <a:xfrm>
            <a:off x="9267350" y="8487733"/>
            <a:ext cx="3787140" cy="1799589"/>
          </a:xfrm>
          <a:custGeom>
            <a:avLst/>
            <a:gdLst/>
            <a:ahLst/>
            <a:cxnLst/>
            <a:rect l="l" t="t" r="r" b="b"/>
            <a:pathLst>
              <a:path w="3787140" h="1799590">
                <a:moveTo>
                  <a:pt x="3777868" y="1799266"/>
                </a:moveTo>
                <a:lnTo>
                  <a:pt x="11480" y="1799266"/>
                </a:lnTo>
                <a:lnTo>
                  <a:pt x="3739" y="1767834"/>
                </a:lnTo>
                <a:lnTo>
                  <a:pt x="0" y="1721484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1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3503599" y="0"/>
                </a:lnTo>
                <a:lnTo>
                  <a:pt x="3549949" y="3739"/>
                </a:lnTo>
                <a:lnTo>
                  <a:pt x="3593918" y="14567"/>
                </a:lnTo>
                <a:lnTo>
                  <a:pt x="3634918" y="31894"/>
                </a:lnTo>
                <a:lnTo>
                  <a:pt x="3672359" y="55133"/>
                </a:lnTo>
                <a:lnTo>
                  <a:pt x="3705655" y="83694"/>
                </a:lnTo>
                <a:lnTo>
                  <a:pt x="3734216" y="116989"/>
                </a:lnTo>
                <a:lnTo>
                  <a:pt x="3757454" y="154431"/>
                </a:lnTo>
                <a:lnTo>
                  <a:pt x="3774781" y="195430"/>
                </a:lnTo>
                <a:lnTo>
                  <a:pt x="3785609" y="239399"/>
                </a:lnTo>
                <a:lnTo>
                  <a:pt x="3787087" y="257721"/>
                </a:lnTo>
                <a:lnTo>
                  <a:pt x="3787087" y="1749513"/>
                </a:lnTo>
                <a:lnTo>
                  <a:pt x="3785609" y="1767834"/>
                </a:lnTo>
                <a:lnTo>
                  <a:pt x="3777868" y="1799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475660" y="8548051"/>
            <a:ext cx="3373120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4999"/>
              </a:lnSpc>
              <a:spcBef>
                <a:spcPts val="100"/>
              </a:spcBef>
            </a:pP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500" spc="-22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229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2500" spc="-3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3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3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2500" spc="145">
                <a:solidFill>
                  <a:srgbClr val="FFFFFF"/>
                </a:solidFill>
                <a:latin typeface="Lucida Sans Unicode"/>
                <a:cs typeface="Lucida Sans Unicode"/>
              </a:rPr>
              <a:t>tahap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pemeliharaan </a:t>
            </a:r>
            <a:r>
              <a:rPr dirty="0" sz="2500" spc="-7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Sistem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8831" y="1026138"/>
              <a:ext cx="5119168" cy="85558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1062" y="1951049"/>
              <a:ext cx="875030" cy="941705"/>
            </a:xfrm>
            <a:custGeom>
              <a:avLst/>
              <a:gdLst/>
              <a:ahLst/>
              <a:cxnLst/>
              <a:rect l="l" t="t" r="r" b="b"/>
              <a:pathLst>
                <a:path w="875030" h="941705">
                  <a:moveTo>
                    <a:pt x="432269" y="671169"/>
                  </a:moveTo>
                  <a:lnTo>
                    <a:pt x="428434" y="660869"/>
                  </a:lnTo>
                  <a:lnTo>
                    <a:pt x="419506" y="653592"/>
                  </a:lnTo>
                  <a:lnTo>
                    <a:pt x="406590" y="648144"/>
                  </a:lnTo>
                  <a:lnTo>
                    <a:pt x="373011" y="638048"/>
                  </a:lnTo>
                  <a:lnTo>
                    <a:pt x="353225" y="630859"/>
                  </a:lnTo>
                  <a:lnTo>
                    <a:pt x="311835" y="606894"/>
                  </a:lnTo>
                  <a:lnTo>
                    <a:pt x="283070" y="576910"/>
                  </a:lnTo>
                  <a:lnTo>
                    <a:pt x="263118" y="543483"/>
                  </a:lnTo>
                  <a:lnTo>
                    <a:pt x="240576" y="480148"/>
                  </a:lnTo>
                  <a:lnTo>
                    <a:pt x="235381" y="462788"/>
                  </a:lnTo>
                  <a:lnTo>
                    <a:pt x="230174" y="449910"/>
                  </a:lnTo>
                  <a:lnTo>
                    <a:pt x="223824" y="442099"/>
                  </a:lnTo>
                  <a:lnTo>
                    <a:pt x="215226" y="439940"/>
                  </a:lnTo>
                  <a:lnTo>
                    <a:pt x="207175" y="443674"/>
                  </a:lnTo>
                  <a:lnTo>
                    <a:pt x="202399" y="452551"/>
                  </a:lnTo>
                  <a:lnTo>
                    <a:pt x="201269" y="458228"/>
                  </a:lnTo>
                  <a:lnTo>
                    <a:pt x="199720" y="465937"/>
                  </a:lnTo>
                  <a:lnTo>
                    <a:pt x="194856" y="511403"/>
                  </a:lnTo>
                  <a:lnTo>
                    <a:pt x="176542" y="574205"/>
                  </a:lnTo>
                  <a:lnTo>
                    <a:pt x="130302" y="620801"/>
                  </a:lnTo>
                  <a:lnTo>
                    <a:pt x="73367" y="637781"/>
                  </a:lnTo>
                  <a:lnTo>
                    <a:pt x="29006" y="642886"/>
                  </a:lnTo>
                  <a:lnTo>
                    <a:pt x="14655" y="645947"/>
                  </a:lnTo>
                  <a:lnTo>
                    <a:pt x="4699" y="651370"/>
                  </a:lnTo>
                  <a:lnTo>
                    <a:pt x="0" y="660450"/>
                  </a:lnTo>
                  <a:lnTo>
                    <a:pt x="1714" y="670547"/>
                  </a:lnTo>
                  <a:lnTo>
                    <a:pt x="9702" y="678738"/>
                  </a:lnTo>
                  <a:lnTo>
                    <a:pt x="22987" y="686142"/>
                  </a:lnTo>
                  <a:lnTo>
                    <a:pt x="65633" y="704799"/>
                  </a:lnTo>
                  <a:lnTo>
                    <a:pt x="93116" y="719074"/>
                  </a:lnTo>
                  <a:lnTo>
                    <a:pt x="147993" y="763447"/>
                  </a:lnTo>
                  <a:lnTo>
                    <a:pt x="172732" y="798410"/>
                  </a:lnTo>
                  <a:lnTo>
                    <a:pt x="189153" y="834313"/>
                  </a:lnTo>
                  <a:lnTo>
                    <a:pt x="206209" y="898499"/>
                  </a:lnTo>
                  <a:lnTo>
                    <a:pt x="210337" y="917270"/>
                  </a:lnTo>
                  <a:lnTo>
                    <a:pt x="213868" y="928331"/>
                  </a:lnTo>
                  <a:lnTo>
                    <a:pt x="214947" y="931722"/>
                  </a:lnTo>
                  <a:lnTo>
                    <a:pt x="221284" y="941031"/>
                  </a:lnTo>
                  <a:lnTo>
                    <a:pt x="221703" y="941184"/>
                  </a:lnTo>
                  <a:lnTo>
                    <a:pt x="239445" y="941184"/>
                  </a:lnTo>
                  <a:lnTo>
                    <a:pt x="240309" y="940866"/>
                  </a:lnTo>
                  <a:lnTo>
                    <a:pt x="247053" y="930948"/>
                  </a:lnTo>
                  <a:lnTo>
                    <a:pt x="252196" y="915504"/>
                  </a:lnTo>
                  <a:lnTo>
                    <a:pt x="256984" y="895337"/>
                  </a:lnTo>
                  <a:lnTo>
                    <a:pt x="265620" y="859967"/>
                  </a:lnTo>
                  <a:lnTo>
                    <a:pt x="279133" y="820229"/>
                  </a:lnTo>
                  <a:lnTo>
                    <a:pt x="300532" y="780097"/>
                  </a:lnTo>
                  <a:lnTo>
                    <a:pt x="332816" y="743483"/>
                  </a:lnTo>
                  <a:lnTo>
                    <a:pt x="365137" y="720813"/>
                  </a:lnTo>
                  <a:lnTo>
                    <a:pt x="395020" y="705612"/>
                  </a:lnTo>
                  <a:lnTo>
                    <a:pt x="410070" y="698220"/>
                  </a:lnTo>
                  <a:lnTo>
                    <a:pt x="422148" y="690651"/>
                  </a:lnTo>
                  <a:lnTo>
                    <a:pt x="429971" y="681964"/>
                  </a:lnTo>
                  <a:lnTo>
                    <a:pt x="432269" y="671169"/>
                  </a:lnTo>
                  <a:close/>
                </a:path>
                <a:path w="875030" h="941705">
                  <a:moveTo>
                    <a:pt x="874585" y="302577"/>
                  </a:moveTo>
                  <a:lnTo>
                    <a:pt x="869899" y="290080"/>
                  </a:lnTo>
                  <a:lnTo>
                    <a:pt x="858786" y="281178"/>
                  </a:lnTo>
                  <a:lnTo>
                    <a:pt x="842352" y="274345"/>
                  </a:lnTo>
                  <a:lnTo>
                    <a:pt x="798080" y="261061"/>
                  </a:lnTo>
                  <a:lnTo>
                    <a:pt x="771791" y="251498"/>
                  </a:lnTo>
                  <a:lnTo>
                    <a:pt x="716724" y="219570"/>
                  </a:lnTo>
                  <a:lnTo>
                    <a:pt x="678395" y="179666"/>
                  </a:lnTo>
                  <a:lnTo>
                    <a:pt x="651865" y="135267"/>
                  </a:lnTo>
                  <a:lnTo>
                    <a:pt x="634047" y="90919"/>
                  </a:lnTo>
                  <a:lnTo>
                    <a:pt x="621931" y="51193"/>
                  </a:lnTo>
                  <a:lnTo>
                    <a:pt x="615340" y="29133"/>
                  </a:lnTo>
                  <a:lnTo>
                    <a:pt x="608863" y="12725"/>
                  </a:lnTo>
                  <a:lnTo>
                    <a:pt x="601218" y="2755"/>
                  </a:lnTo>
                  <a:lnTo>
                    <a:pt x="591108" y="0"/>
                  </a:lnTo>
                  <a:lnTo>
                    <a:pt x="581710" y="4495"/>
                  </a:lnTo>
                  <a:lnTo>
                    <a:pt x="576097" y="15455"/>
                  </a:lnTo>
                  <a:lnTo>
                    <a:pt x="575983" y="16052"/>
                  </a:lnTo>
                  <a:lnTo>
                    <a:pt x="572858" y="32372"/>
                  </a:lnTo>
                  <a:lnTo>
                    <a:pt x="570407" y="56146"/>
                  </a:lnTo>
                  <a:lnTo>
                    <a:pt x="566470" y="92278"/>
                  </a:lnTo>
                  <a:lnTo>
                    <a:pt x="558114" y="134112"/>
                  </a:lnTo>
                  <a:lnTo>
                    <a:pt x="541997" y="175856"/>
                  </a:lnTo>
                  <a:lnTo>
                    <a:pt x="514654" y="213118"/>
                  </a:lnTo>
                  <a:lnTo>
                    <a:pt x="480275" y="238099"/>
                  </a:lnTo>
                  <a:lnTo>
                    <a:pt x="442468" y="252933"/>
                  </a:lnTo>
                  <a:lnTo>
                    <a:pt x="404380" y="260819"/>
                  </a:lnTo>
                  <a:lnTo>
                    <a:pt x="346367" y="267474"/>
                  </a:lnTo>
                  <a:lnTo>
                    <a:pt x="328079" y="271246"/>
                  </a:lnTo>
                  <a:lnTo>
                    <a:pt x="315442" y="277787"/>
                  </a:lnTo>
                  <a:lnTo>
                    <a:pt x="309575" y="288645"/>
                  </a:lnTo>
                  <a:lnTo>
                    <a:pt x="311861" y="300799"/>
                  </a:lnTo>
                  <a:lnTo>
                    <a:pt x="322135" y="310883"/>
                  </a:lnTo>
                  <a:lnTo>
                    <a:pt x="339128" y="320179"/>
                  </a:lnTo>
                  <a:lnTo>
                    <a:pt x="394792" y="344525"/>
                  </a:lnTo>
                  <a:lnTo>
                    <a:pt x="431253" y="363461"/>
                  </a:lnTo>
                  <a:lnTo>
                    <a:pt x="468503" y="388772"/>
                  </a:lnTo>
                  <a:lnTo>
                    <a:pt x="504101" y="422414"/>
                  </a:lnTo>
                  <a:lnTo>
                    <a:pt x="536994" y="468871"/>
                  </a:lnTo>
                  <a:lnTo>
                    <a:pt x="558800" y="516521"/>
                  </a:lnTo>
                  <a:lnTo>
                    <a:pt x="572592" y="561924"/>
                  </a:lnTo>
                  <a:lnTo>
                    <a:pt x="581444" y="601637"/>
                  </a:lnTo>
                  <a:lnTo>
                    <a:pt x="586778" y="626110"/>
                  </a:lnTo>
                  <a:lnTo>
                    <a:pt x="592505" y="644474"/>
                  </a:lnTo>
                  <a:lnTo>
                    <a:pt x="600113" y="656043"/>
                  </a:lnTo>
                  <a:lnTo>
                    <a:pt x="611136" y="660133"/>
                  </a:lnTo>
                  <a:lnTo>
                    <a:pt x="611327" y="660133"/>
                  </a:lnTo>
                  <a:lnTo>
                    <a:pt x="622731" y="655840"/>
                  </a:lnTo>
                  <a:lnTo>
                    <a:pt x="630885" y="643470"/>
                  </a:lnTo>
                  <a:lnTo>
                    <a:pt x="637298" y="623773"/>
                  </a:lnTo>
                  <a:lnTo>
                    <a:pt x="643496" y="597535"/>
                  </a:lnTo>
                  <a:lnTo>
                    <a:pt x="652284" y="560539"/>
                  </a:lnTo>
                  <a:lnTo>
                    <a:pt x="664705" y="519239"/>
                  </a:lnTo>
                  <a:lnTo>
                    <a:pt x="682802" y="476275"/>
                  </a:lnTo>
                  <a:lnTo>
                    <a:pt x="708660" y="434263"/>
                  </a:lnTo>
                  <a:lnTo>
                    <a:pt x="744308" y="395859"/>
                  </a:lnTo>
                  <a:lnTo>
                    <a:pt x="787247" y="365747"/>
                  </a:lnTo>
                  <a:lnTo>
                    <a:pt x="846582" y="335902"/>
                  </a:lnTo>
                  <a:lnTo>
                    <a:pt x="861987" y="326377"/>
                  </a:lnTo>
                  <a:lnTo>
                    <a:pt x="871766" y="315696"/>
                  </a:lnTo>
                  <a:lnTo>
                    <a:pt x="874585" y="302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75248" y="2588886"/>
            <a:ext cx="7691755" cy="180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990"/>
              </a:lnSpc>
              <a:spcBef>
                <a:spcPts val="100"/>
              </a:spcBef>
            </a:pPr>
            <a:r>
              <a:rPr dirty="0" sz="6400" spc="-515" b="1">
                <a:latin typeface="Verdana"/>
                <a:cs typeface="Verdana"/>
              </a:rPr>
              <a:t>01</a:t>
            </a:r>
            <a:endParaRPr sz="6400">
              <a:latin typeface="Verdana"/>
              <a:cs typeface="Verdana"/>
            </a:endParaRPr>
          </a:p>
          <a:p>
            <a:pPr marL="12700">
              <a:lnSpc>
                <a:spcPts val="6990"/>
              </a:lnSpc>
            </a:pPr>
            <a:r>
              <a:rPr dirty="0" sz="6400" spc="-200" b="1">
                <a:latin typeface="Verdana"/>
                <a:cs typeface="Verdana"/>
              </a:rPr>
              <a:t>D</a:t>
            </a:r>
            <a:r>
              <a:rPr dirty="0" sz="6400" spc="570" b="1">
                <a:latin typeface="Verdana"/>
                <a:cs typeface="Verdana"/>
              </a:rPr>
              <a:t>e</a:t>
            </a:r>
            <a:r>
              <a:rPr dirty="0" sz="6400" spc="610" b="1">
                <a:latin typeface="Verdana"/>
                <a:cs typeface="Verdana"/>
              </a:rPr>
              <a:t>f</a:t>
            </a:r>
            <a:r>
              <a:rPr dirty="0" sz="6400" spc="380" b="1">
                <a:latin typeface="Verdana"/>
                <a:cs typeface="Verdana"/>
              </a:rPr>
              <a:t>i</a:t>
            </a:r>
            <a:r>
              <a:rPr dirty="0" sz="6400" spc="625" b="1">
                <a:latin typeface="Verdana"/>
                <a:cs typeface="Verdana"/>
              </a:rPr>
              <a:t>n</a:t>
            </a:r>
            <a:r>
              <a:rPr dirty="0" sz="6400" spc="380" b="1">
                <a:latin typeface="Verdana"/>
                <a:cs typeface="Verdana"/>
              </a:rPr>
              <a:t>i</a:t>
            </a:r>
            <a:r>
              <a:rPr dirty="0" sz="6400" spc="875" b="1">
                <a:latin typeface="Verdana"/>
                <a:cs typeface="Verdana"/>
              </a:rPr>
              <a:t>s</a:t>
            </a:r>
            <a:r>
              <a:rPr dirty="0" sz="6400" spc="385" b="1">
                <a:latin typeface="Verdana"/>
                <a:cs typeface="Verdana"/>
              </a:rPr>
              <a:t>i</a:t>
            </a:r>
            <a:r>
              <a:rPr dirty="0" sz="6400" spc="-655" b="1">
                <a:latin typeface="Verdana"/>
                <a:cs typeface="Verdana"/>
              </a:rPr>
              <a:t> </a:t>
            </a:r>
            <a:r>
              <a:rPr dirty="0" sz="6400" spc="655" b="1">
                <a:latin typeface="Verdana"/>
                <a:cs typeface="Verdana"/>
              </a:rPr>
              <a:t>S</a:t>
            </a:r>
            <a:r>
              <a:rPr dirty="0" sz="6400" spc="459" b="1">
                <a:latin typeface="Verdana"/>
                <a:cs typeface="Verdana"/>
              </a:rPr>
              <a:t>C</a:t>
            </a:r>
            <a:r>
              <a:rPr dirty="0" sz="6400" spc="425" b="1">
                <a:latin typeface="Verdana"/>
                <a:cs typeface="Verdana"/>
              </a:rPr>
              <a:t>R</a:t>
            </a:r>
            <a:r>
              <a:rPr dirty="0" sz="6400" spc="-175" b="1">
                <a:latin typeface="Verdana"/>
                <a:cs typeface="Verdana"/>
              </a:rPr>
              <a:t>U</a:t>
            </a:r>
            <a:r>
              <a:rPr dirty="0" sz="6400" spc="1125" b="1">
                <a:latin typeface="Verdana"/>
                <a:cs typeface="Verdana"/>
              </a:rPr>
              <a:t>M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8707" y="4552111"/>
            <a:ext cx="10584180" cy="3213735"/>
          </a:xfrm>
          <a:custGeom>
            <a:avLst/>
            <a:gdLst/>
            <a:ahLst/>
            <a:cxnLst/>
            <a:rect l="l" t="t" r="r" b="b"/>
            <a:pathLst>
              <a:path w="10584179" h="3213734">
                <a:moveTo>
                  <a:pt x="8690572" y="476250"/>
                </a:moveTo>
                <a:lnTo>
                  <a:pt x="8688248" y="429171"/>
                </a:lnTo>
                <a:lnTo>
                  <a:pt x="8681339" y="382905"/>
                </a:lnTo>
                <a:lnTo>
                  <a:pt x="8669985" y="337731"/>
                </a:lnTo>
                <a:lnTo>
                  <a:pt x="8654326" y="293992"/>
                </a:lnTo>
                <a:lnTo>
                  <a:pt x="8634463" y="251980"/>
                </a:lnTo>
                <a:lnTo>
                  <a:pt x="8610562" y="212026"/>
                </a:lnTo>
                <a:lnTo>
                  <a:pt x="8582723" y="174421"/>
                </a:lnTo>
                <a:lnTo>
                  <a:pt x="8551088" y="139484"/>
                </a:lnTo>
                <a:lnTo>
                  <a:pt x="8516150" y="107848"/>
                </a:lnTo>
                <a:lnTo>
                  <a:pt x="8478545" y="80010"/>
                </a:lnTo>
                <a:lnTo>
                  <a:pt x="8438591" y="56095"/>
                </a:lnTo>
                <a:lnTo>
                  <a:pt x="8396579" y="36245"/>
                </a:lnTo>
                <a:lnTo>
                  <a:pt x="8352841" y="20586"/>
                </a:lnTo>
                <a:lnTo>
                  <a:pt x="8307667" y="9232"/>
                </a:lnTo>
                <a:lnTo>
                  <a:pt x="8261401" y="2324"/>
                </a:lnTo>
                <a:lnTo>
                  <a:pt x="8214334" y="0"/>
                </a:lnTo>
                <a:lnTo>
                  <a:pt x="476237" y="0"/>
                </a:lnTo>
                <a:lnTo>
                  <a:pt x="429171" y="2324"/>
                </a:lnTo>
                <a:lnTo>
                  <a:pt x="382905" y="9232"/>
                </a:lnTo>
                <a:lnTo>
                  <a:pt x="337731" y="20586"/>
                </a:lnTo>
                <a:lnTo>
                  <a:pt x="293992" y="36245"/>
                </a:lnTo>
                <a:lnTo>
                  <a:pt x="251980" y="56095"/>
                </a:lnTo>
                <a:lnTo>
                  <a:pt x="212026" y="80010"/>
                </a:lnTo>
                <a:lnTo>
                  <a:pt x="174421" y="107848"/>
                </a:lnTo>
                <a:lnTo>
                  <a:pt x="139484" y="139484"/>
                </a:lnTo>
                <a:lnTo>
                  <a:pt x="107848" y="174421"/>
                </a:lnTo>
                <a:lnTo>
                  <a:pt x="80010" y="212026"/>
                </a:lnTo>
                <a:lnTo>
                  <a:pt x="56095" y="251980"/>
                </a:lnTo>
                <a:lnTo>
                  <a:pt x="36245" y="293992"/>
                </a:lnTo>
                <a:lnTo>
                  <a:pt x="20586" y="337731"/>
                </a:lnTo>
                <a:lnTo>
                  <a:pt x="9232" y="382905"/>
                </a:lnTo>
                <a:lnTo>
                  <a:pt x="2324" y="429171"/>
                </a:lnTo>
                <a:lnTo>
                  <a:pt x="0" y="476250"/>
                </a:lnTo>
                <a:lnTo>
                  <a:pt x="0" y="1358036"/>
                </a:lnTo>
                <a:lnTo>
                  <a:pt x="2324" y="1405102"/>
                </a:lnTo>
                <a:lnTo>
                  <a:pt x="9232" y="1451381"/>
                </a:lnTo>
                <a:lnTo>
                  <a:pt x="20586" y="1496542"/>
                </a:lnTo>
                <a:lnTo>
                  <a:pt x="36245" y="1540294"/>
                </a:lnTo>
                <a:lnTo>
                  <a:pt x="56095" y="1582293"/>
                </a:lnTo>
                <a:lnTo>
                  <a:pt x="80010" y="1622259"/>
                </a:lnTo>
                <a:lnTo>
                  <a:pt x="107848" y="1659864"/>
                </a:lnTo>
                <a:lnTo>
                  <a:pt x="139484" y="1694802"/>
                </a:lnTo>
                <a:lnTo>
                  <a:pt x="174421" y="1726438"/>
                </a:lnTo>
                <a:lnTo>
                  <a:pt x="212026" y="1754276"/>
                </a:lnTo>
                <a:lnTo>
                  <a:pt x="251980" y="1778177"/>
                </a:lnTo>
                <a:lnTo>
                  <a:pt x="293992" y="1798040"/>
                </a:lnTo>
                <a:lnTo>
                  <a:pt x="337731" y="1813699"/>
                </a:lnTo>
                <a:lnTo>
                  <a:pt x="382905" y="1825053"/>
                </a:lnTo>
                <a:lnTo>
                  <a:pt x="429171" y="1831962"/>
                </a:lnTo>
                <a:lnTo>
                  <a:pt x="476250" y="1834286"/>
                </a:lnTo>
                <a:lnTo>
                  <a:pt x="8214322" y="1834286"/>
                </a:lnTo>
                <a:lnTo>
                  <a:pt x="8261401" y="1831962"/>
                </a:lnTo>
                <a:lnTo>
                  <a:pt x="8307667" y="1825053"/>
                </a:lnTo>
                <a:lnTo>
                  <a:pt x="8352841" y="1813699"/>
                </a:lnTo>
                <a:lnTo>
                  <a:pt x="8396579" y="1798040"/>
                </a:lnTo>
                <a:lnTo>
                  <a:pt x="8438591" y="1778177"/>
                </a:lnTo>
                <a:lnTo>
                  <a:pt x="8478545" y="1754276"/>
                </a:lnTo>
                <a:lnTo>
                  <a:pt x="8516150" y="1726438"/>
                </a:lnTo>
                <a:lnTo>
                  <a:pt x="8551088" y="1694802"/>
                </a:lnTo>
                <a:lnTo>
                  <a:pt x="8582723" y="1659864"/>
                </a:lnTo>
                <a:lnTo>
                  <a:pt x="8610562" y="1622259"/>
                </a:lnTo>
                <a:lnTo>
                  <a:pt x="8634463" y="1582293"/>
                </a:lnTo>
                <a:lnTo>
                  <a:pt x="8654326" y="1540294"/>
                </a:lnTo>
                <a:lnTo>
                  <a:pt x="8669985" y="1496542"/>
                </a:lnTo>
                <a:lnTo>
                  <a:pt x="8681339" y="1451381"/>
                </a:lnTo>
                <a:lnTo>
                  <a:pt x="8688248" y="1405102"/>
                </a:lnTo>
                <a:lnTo>
                  <a:pt x="8690572" y="1358036"/>
                </a:lnTo>
                <a:lnTo>
                  <a:pt x="8690572" y="476250"/>
                </a:lnTo>
                <a:close/>
              </a:path>
              <a:path w="10584179" h="3213734">
                <a:moveTo>
                  <a:pt x="10164140" y="2576398"/>
                </a:moveTo>
                <a:lnTo>
                  <a:pt x="10128783" y="2543708"/>
                </a:lnTo>
                <a:lnTo>
                  <a:pt x="10115144" y="2537117"/>
                </a:lnTo>
                <a:lnTo>
                  <a:pt x="10100424" y="2529268"/>
                </a:lnTo>
                <a:lnTo>
                  <a:pt x="10039096" y="2473007"/>
                </a:lnTo>
                <a:lnTo>
                  <a:pt x="10018789" y="2434920"/>
                </a:lnTo>
                <a:lnTo>
                  <a:pt x="10005962" y="2397188"/>
                </a:lnTo>
                <a:lnTo>
                  <a:pt x="9993224" y="2344483"/>
                </a:lnTo>
                <a:lnTo>
                  <a:pt x="9988334" y="2329827"/>
                </a:lnTo>
                <a:lnTo>
                  <a:pt x="9981933" y="2320404"/>
                </a:lnTo>
                <a:lnTo>
                  <a:pt x="9980333" y="2319820"/>
                </a:lnTo>
                <a:lnTo>
                  <a:pt x="9965068" y="2319820"/>
                </a:lnTo>
                <a:lnTo>
                  <a:pt x="9949574" y="2360612"/>
                </a:lnTo>
                <a:lnTo>
                  <a:pt x="9943236" y="2389047"/>
                </a:lnTo>
                <a:lnTo>
                  <a:pt x="9917798" y="2455621"/>
                </a:lnTo>
                <a:lnTo>
                  <a:pt x="9894303" y="2488806"/>
                </a:lnTo>
                <a:lnTo>
                  <a:pt x="9842233" y="2530932"/>
                </a:lnTo>
                <a:lnTo>
                  <a:pt x="9775660" y="2562187"/>
                </a:lnTo>
                <a:lnTo>
                  <a:pt x="9763049" y="2569210"/>
                </a:lnTo>
                <a:lnTo>
                  <a:pt x="9755467" y="2576982"/>
                </a:lnTo>
                <a:lnTo>
                  <a:pt x="9753841" y="2586571"/>
                </a:lnTo>
                <a:lnTo>
                  <a:pt x="9758299" y="2595194"/>
                </a:lnTo>
                <a:lnTo>
                  <a:pt x="9767748" y="2600337"/>
                </a:lnTo>
                <a:lnTo>
                  <a:pt x="9781375" y="2603246"/>
                </a:lnTo>
                <a:lnTo>
                  <a:pt x="9823475" y="2608084"/>
                </a:lnTo>
                <a:lnTo>
                  <a:pt x="9850641" y="2613685"/>
                </a:lnTo>
                <a:lnTo>
                  <a:pt x="9901999" y="2641930"/>
                </a:lnTo>
                <a:lnTo>
                  <a:pt x="9932848" y="2698178"/>
                </a:lnTo>
                <a:lnTo>
                  <a:pt x="9941573" y="2753487"/>
                </a:lnTo>
                <a:lnTo>
                  <a:pt x="9943414" y="2771203"/>
                </a:lnTo>
                <a:lnTo>
                  <a:pt x="9944875" y="2778506"/>
                </a:lnTo>
                <a:lnTo>
                  <a:pt x="9945954" y="2783890"/>
                </a:lnTo>
                <a:lnTo>
                  <a:pt x="9950488" y="2792323"/>
                </a:lnTo>
                <a:lnTo>
                  <a:pt x="9958121" y="2795867"/>
                </a:lnTo>
                <a:lnTo>
                  <a:pt x="9966287" y="2793822"/>
                </a:lnTo>
                <a:lnTo>
                  <a:pt x="9972307" y="2786405"/>
                </a:lnTo>
                <a:lnTo>
                  <a:pt x="9977260" y="2774175"/>
                </a:lnTo>
                <a:lnTo>
                  <a:pt x="9982187" y="2757703"/>
                </a:lnTo>
                <a:lnTo>
                  <a:pt x="9990861" y="2729293"/>
                </a:lnTo>
                <a:lnTo>
                  <a:pt x="10022522" y="2665869"/>
                </a:lnTo>
                <a:lnTo>
                  <a:pt x="10049827" y="2637409"/>
                </a:lnTo>
                <a:lnTo>
                  <a:pt x="10089109" y="2614663"/>
                </a:lnTo>
                <a:lnTo>
                  <a:pt x="10139769" y="2598255"/>
                </a:lnTo>
                <a:lnTo>
                  <a:pt x="10152024" y="2593086"/>
                </a:lnTo>
                <a:lnTo>
                  <a:pt x="10160495" y="2586164"/>
                </a:lnTo>
                <a:lnTo>
                  <a:pt x="10164140" y="2576398"/>
                </a:lnTo>
                <a:close/>
              </a:path>
              <a:path w="10584179" h="3213734">
                <a:moveTo>
                  <a:pt x="10583964" y="2926257"/>
                </a:moveTo>
                <a:lnTo>
                  <a:pt x="10581297" y="2913799"/>
                </a:lnTo>
                <a:lnTo>
                  <a:pt x="10572013" y="2903664"/>
                </a:lnTo>
                <a:lnTo>
                  <a:pt x="10557396" y="2894622"/>
                </a:lnTo>
                <a:lnTo>
                  <a:pt x="10520604" y="2876715"/>
                </a:lnTo>
                <a:lnTo>
                  <a:pt x="10501071" y="2866301"/>
                </a:lnTo>
                <a:lnTo>
                  <a:pt x="10460317" y="2837713"/>
                </a:lnTo>
                <a:lnTo>
                  <a:pt x="10419550" y="2791510"/>
                </a:lnTo>
                <a:lnTo>
                  <a:pt x="10392550" y="2740952"/>
                </a:lnTo>
                <a:lnTo>
                  <a:pt x="10375519" y="2690914"/>
                </a:lnTo>
                <a:lnTo>
                  <a:pt x="10364635" y="2646286"/>
                </a:lnTo>
                <a:lnTo>
                  <a:pt x="10358742" y="2621381"/>
                </a:lnTo>
                <a:lnTo>
                  <a:pt x="10352659" y="2602687"/>
                </a:lnTo>
                <a:lnTo>
                  <a:pt x="10344925" y="2590939"/>
                </a:lnTo>
                <a:lnTo>
                  <a:pt x="10334092" y="2586863"/>
                </a:lnTo>
                <a:lnTo>
                  <a:pt x="10333914" y="2586875"/>
                </a:lnTo>
                <a:lnTo>
                  <a:pt x="10323449" y="2590749"/>
                </a:lnTo>
                <a:lnTo>
                  <a:pt x="10316223" y="2601734"/>
                </a:lnTo>
                <a:lnTo>
                  <a:pt x="10310787" y="2619171"/>
                </a:lnTo>
                <a:lnTo>
                  <a:pt x="10305732" y="2642387"/>
                </a:lnTo>
                <a:lnTo>
                  <a:pt x="10297338" y="2680081"/>
                </a:lnTo>
                <a:lnTo>
                  <a:pt x="10284244" y="2723184"/>
                </a:lnTo>
                <a:lnTo>
                  <a:pt x="10263543" y="2768409"/>
                </a:lnTo>
                <a:lnTo>
                  <a:pt x="10232314" y="2812504"/>
                </a:lnTo>
                <a:lnTo>
                  <a:pt x="10198532" y="2844444"/>
                </a:lnTo>
                <a:lnTo>
                  <a:pt x="10163175" y="2868460"/>
                </a:lnTo>
                <a:lnTo>
                  <a:pt x="10128567" y="2886430"/>
                </a:lnTo>
                <a:lnTo>
                  <a:pt x="10075735" y="2909532"/>
                </a:lnTo>
                <a:lnTo>
                  <a:pt x="10059606" y="2918371"/>
                </a:lnTo>
                <a:lnTo>
                  <a:pt x="10049853" y="2927934"/>
                </a:lnTo>
                <a:lnTo>
                  <a:pt x="10047681" y="2939478"/>
                </a:lnTo>
                <a:lnTo>
                  <a:pt x="10053256" y="2949778"/>
                </a:lnTo>
                <a:lnTo>
                  <a:pt x="10065245" y="2955988"/>
                </a:lnTo>
                <a:lnTo>
                  <a:pt x="10082593" y="2959570"/>
                </a:lnTo>
                <a:lnTo>
                  <a:pt x="10137673" y="2965894"/>
                </a:lnTo>
                <a:lnTo>
                  <a:pt x="10173818" y="2973374"/>
                </a:lnTo>
                <a:lnTo>
                  <a:pt x="10209708" y="2987459"/>
                </a:lnTo>
                <a:lnTo>
                  <a:pt x="10242334" y="3011157"/>
                </a:lnTo>
                <a:lnTo>
                  <a:pt x="10268293" y="3046526"/>
                </a:lnTo>
                <a:lnTo>
                  <a:pt x="10283584" y="3086150"/>
                </a:lnTo>
                <a:lnTo>
                  <a:pt x="10291521" y="3125863"/>
                </a:lnTo>
                <a:lnTo>
                  <a:pt x="10297579" y="3182721"/>
                </a:lnTo>
                <a:lnTo>
                  <a:pt x="10300551" y="3198203"/>
                </a:lnTo>
                <a:lnTo>
                  <a:pt x="10300652" y="3198774"/>
                </a:lnTo>
                <a:lnTo>
                  <a:pt x="10305986" y="3209188"/>
                </a:lnTo>
                <a:lnTo>
                  <a:pt x="10314902" y="3213455"/>
                </a:lnTo>
                <a:lnTo>
                  <a:pt x="10324503" y="3210826"/>
                </a:lnTo>
                <a:lnTo>
                  <a:pt x="10331755" y="3201365"/>
                </a:lnTo>
                <a:lnTo>
                  <a:pt x="10337902" y="3185795"/>
                </a:lnTo>
                <a:lnTo>
                  <a:pt x="10344150" y="3164865"/>
                </a:lnTo>
                <a:lnTo>
                  <a:pt x="10355669" y="3127146"/>
                </a:lnTo>
                <a:lnTo>
                  <a:pt x="10372573" y="3085058"/>
                </a:lnTo>
                <a:lnTo>
                  <a:pt x="10397757" y="3042907"/>
                </a:lnTo>
                <a:lnTo>
                  <a:pt x="10434142" y="3005036"/>
                </a:lnTo>
                <a:lnTo>
                  <a:pt x="10486403" y="2974733"/>
                </a:lnTo>
                <a:lnTo>
                  <a:pt x="10553370" y="2953042"/>
                </a:lnTo>
                <a:lnTo>
                  <a:pt x="10568978" y="2946565"/>
                </a:lnTo>
                <a:lnTo>
                  <a:pt x="10579519" y="2938107"/>
                </a:lnTo>
                <a:lnTo>
                  <a:pt x="10583964" y="2926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72194" y="4793433"/>
            <a:ext cx="8343900" cy="12903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120">
                <a:solidFill>
                  <a:srgbClr val="FFFFFF"/>
                </a:solidFill>
                <a:latin typeface="Lucida Sans Unicode"/>
                <a:cs typeface="Lucida Sans Unicode"/>
              </a:rPr>
              <a:t>Scrum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80">
                <a:solidFill>
                  <a:srgbClr val="FFFFFF"/>
                </a:solidFill>
                <a:latin typeface="Lucida Sans Unicode"/>
                <a:cs typeface="Lucida Sans Unicode"/>
              </a:rPr>
              <a:t>adalah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Lucida Sans Unicode"/>
                <a:cs typeface="Lucida Sans Unicode"/>
              </a:rPr>
              <a:t>metode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90">
                <a:solidFill>
                  <a:srgbClr val="FFFFFF"/>
                </a:solidFill>
                <a:latin typeface="Lucida Sans Unicode"/>
                <a:cs typeface="Lucida Sans Unicode"/>
              </a:rPr>
              <a:t>dalam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Lucida Sans Unicode"/>
                <a:cs typeface="Lucida Sans Unicode"/>
              </a:rPr>
              <a:t>pengembangan </a:t>
            </a:r>
            <a:r>
              <a:rPr dirty="0" sz="2800" spc="-86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Lucida Sans Unicode"/>
                <a:cs typeface="Lucida Sans Unicode"/>
              </a:rPr>
              <a:t>perangkat </a:t>
            </a:r>
            <a:r>
              <a:rPr dirty="0" sz="2800" spc="25">
                <a:solidFill>
                  <a:srgbClr val="FFFFFF"/>
                </a:solidFill>
                <a:latin typeface="Lucida Sans Unicode"/>
                <a:cs typeface="Lucida Sans Unicode"/>
              </a:rPr>
              <a:t>lunak </a:t>
            </a:r>
            <a:r>
              <a:rPr dirty="0" sz="2800" spc="160">
                <a:solidFill>
                  <a:srgbClr val="FFFFFF"/>
                </a:solidFill>
                <a:latin typeface="Lucida Sans Unicode"/>
                <a:cs typeface="Lucida Sans Unicode"/>
              </a:rPr>
              <a:t>yang </a:t>
            </a:r>
            <a:r>
              <a:rPr dirty="0" sz="2800" spc="120">
                <a:solidFill>
                  <a:srgbClr val="FFFFFF"/>
                </a:solidFill>
                <a:latin typeface="Lucida Sans Unicode"/>
                <a:cs typeface="Lucida Sans Unicode"/>
              </a:rPr>
              <a:t>menerapkan </a:t>
            </a:r>
            <a:r>
              <a:rPr dirty="0" sz="2800" spc="-5">
                <a:solidFill>
                  <a:srgbClr val="FFFFFF"/>
                </a:solidFill>
                <a:latin typeface="Lucida Sans Unicode"/>
                <a:cs typeface="Lucida Sans Unicode"/>
              </a:rPr>
              <a:t>prinsip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Lucida Sans Unicode"/>
                <a:cs typeface="Lucida Sans Unicode"/>
              </a:rPr>
              <a:t>AGILE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167" y="0"/>
            <a:ext cx="17022445" cy="10287000"/>
            <a:chOff x="535167" y="0"/>
            <a:chExt cx="1702244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544" y="2934689"/>
              <a:ext cx="2987588" cy="2135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167" y="1347634"/>
              <a:ext cx="3357147" cy="1842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7504" y="3655300"/>
              <a:ext cx="830580" cy="894080"/>
            </a:xfrm>
            <a:custGeom>
              <a:avLst/>
              <a:gdLst/>
              <a:ahLst/>
              <a:cxnLst/>
              <a:rect l="l" t="t" r="r" b="b"/>
              <a:pathLst>
                <a:path w="830579" h="894079">
                  <a:moveTo>
                    <a:pt x="410298" y="637057"/>
                  </a:moveTo>
                  <a:lnTo>
                    <a:pt x="406654" y="627291"/>
                  </a:lnTo>
                  <a:lnTo>
                    <a:pt x="398183" y="620369"/>
                  </a:lnTo>
                  <a:lnTo>
                    <a:pt x="385927" y="615200"/>
                  </a:lnTo>
                  <a:lnTo>
                    <a:pt x="354050" y="605612"/>
                  </a:lnTo>
                  <a:lnTo>
                    <a:pt x="335267" y="598792"/>
                  </a:lnTo>
                  <a:lnTo>
                    <a:pt x="295986" y="576046"/>
                  </a:lnTo>
                  <a:lnTo>
                    <a:pt x="268668" y="547585"/>
                  </a:lnTo>
                  <a:lnTo>
                    <a:pt x="237020" y="484162"/>
                  </a:lnTo>
                  <a:lnTo>
                    <a:pt x="223418" y="439280"/>
                  </a:lnTo>
                  <a:lnTo>
                    <a:pt x="218465" y="427050"/>
                  </a:lnTo>
                  <a:lnTo>
                    <a:pt x="212445" y="419633"/>
                  </a:lnTo>
                  <a:lnTo>
                    <a:pt x="204279" y="417588"/>
                  </a:lnTo>
                  <a:lnTo>
                    <a:pt x="196634" y="421132"/>
                  </a:lnTo>
                  <a:lnTo>
                    <a:pt x="192112" y="429552"/>
                  </a:lnTo>
                  <a:lnTo>
                    <a:pt x="191033" y="434949"/>
                  </a:lnTo>
                  <a:lnTo>
                    <a:pt x="189572" y="442252"/>
                  </a:lnTo>
                  <a:lnTo>
                    <a:pt x="184950" y="485419"/>
                  </a:lnTo>
                  <a:lnTo>
                    <a:pt x="167563" y="545020"/>
                  </a:lnTo>
                  <a:lnTo>
                    <a:pt x="123672" y="589254"/>
                  </a:lnTo>
                  <a:lnTo>
                    <a:pt x="69634" y="605370"/>
                  </a:lnTo>
                  <a:lnTo>
                    <a:pt x="27533" y="610209"/>
                  </a:lnTo>
                  <a:lnTo>
                    <a:pt x="13906" y="613117"/>
                  </a:lnTo>
                  <a:lnTo>
                    <a:pt x="4457" y="618261"/>
                  </a:lnTo>
                  <a:lnTo>
                    <a:pt x="0" y="626884"/>
                  </a:lnTo>
                  <a:lnTo>
                    <a:pt x="1612" y="636473"/>
                  </a:lnTo>
                  <a:lnTo>
                    <a:pt x="9207" y="644245"/>
                  </a:lnTo>
                  <a:lnTo>
                    <a:pt x="21818" y="651268"/>
                  </a:lnTo>
                  <a:lnTo>
                    <a:pt x="62293" y="668985"/>
                  </a:lnTo>
                  <a:lnTo>
                    <a:pt x="88379" y="682523"/>
                  </a:lnTo>
                  <a:lnTo>
                    <a:pt x="140462" y="724649"/>
                  </a:lnTo>
                  <a:lnTo>
                    <a:pt x="163944" y="757834"/>
                  </a:lnTo>
                  <a:lnTo>
                    <a:pt x="189395" y="824407"/>
                  </a:lnTo>
                  <a:lnTo>
                    <a:pt x="199631" y="870648"/>
                  </a:lnTo>
                  <a:lnTo>
                    <a:pt x="202984" y="881151"/>
                  </a:lnTo>
                  <a:lnTo>
                    <a:pt x="204012" y="884364"/>
                  </a:lnTo>
                  <a:lnTo>
                    <a:pt x="210032" y="893203"/>
                  </a:lnTo>
                  <a:lnTo>
                    <a:pt x="211226" y="893635"/>
                  </a:lnTo>
                  <a:lnTo>
                    <a:pt x="226491" y="893635"/>
                  </a:lnTo>
                  <a:lnTo>
                    <a:pt x="228092" y="893051"/>
                  </a:lnTo>
                  <a:lnTo>
                    <a:pt x="234492" y="883627"/>
                  </a:lnTo>
                  <a:lnTo>
                    <a:pt x="239382" y="868972"/>
                  </a:lnTo>
                  <a:lnTo>
                    <a:pt x="243928" y="849833"/>
                  </a:lnTo>
                  <a:lnTo>
                    <a:pt x="252107" y="816267"/>
                  </a:lnTo>
                  <a:lnTo>
                    <a:pt x="264947" y="778535"/>
                  </a:lnTo>
                  <a:lnTo>
                    <a:pt x="285254" y="740448"/>
                  </a:lnTo>
                  <a:lnTo>
                    <a:pt x="315899" y="705688"/>
                  </a:lnTo>
                  <a:lnTo>
                    <a:pt x="361302" y="676338"/>
                  </a:lnTo>
                  <a:lnTo>
                    <a:pt x="374942" y="669747"/>
                  </a:lnTo>
                  <a:lnTo>
                    <a:pt x="389229" y="662724"/>
                  </a:lnTo>
                  <a:lnTo>
                    <a:pt x="400685" y="655548"/>
                  </a:lnTo>
                  <a:lnTo>
                    <a:pt x="408114" y="647306"/>
                  </a:lnTo>
                  <a:lnTo>
                    <a:pt x="410298" y="637057"/>
                  </a:lnTo>
                  <a:close/>
                </a:path>
                <a:path w="830579" h="894079">
                  <a:moveTo>
                    <a:pt x="830122" y="287197"/>
                  </a:moveTo>
                  <a:lnTo>
                    <a:pt x="825677" y="275348"/>
                  </a:lnTo>
                  <a:lnTo>
                    <a:pt x="815124" y="266890"/>
                  </a:lnTo>
                  <a:lnTo>
                    <a:pt x="799528" y="260400"/>
                  </a:lnTo>
                  <a:lnTo>
                    <a:pt x="757504" y="247789"/>
                  </a:lnTo>
                  <a:lnTo>
                    <a:pt x="732561" y="238721"/>
                  </a:lnTo>
                  <a:lnTo>
                    <a:pt x="680300" y="208419"/>
                  </a:lnTo>
                  <a:lnTo>
                    <a:pt x="643915" y="170548"/>
                  </a:lnTo>
                  <a:lnTo>
                    <a:pt x="618718" y="128397"/>
                  </a:lnTo>
                  <a:lnTo>
                    <a:pt x="601814" y="86296"/>
                  </a:lnTo>
                  <a:lnTo>
                    <a:pt x="590308" y="48590"/>
                  </a:lnTo>
                  <a:lnTo>
                    <a:pt x="584060" y="27647"/>
                  </a:lnTo>
                  <a:lnTo>
                    <a:pt x="577913" y="12090"/>
                  </a:lnTo>
                  <a:lnTo>
                    <a:pt x="570649" y="2616"/>
                  </a:lnTo>
                  <a:lnTo>
                    <a:pt x="561060" y="0"/>
                  </a:lnTo>
                  <a:lnTo>
                    <a:pt x="552145" y="4267"/>
                  </a:lnTo>
                  <a:lnTo>
                    <a:pt x="546811" y="14681"/>
                  </a:lnTo>
                  <a:lnTo>
                    <a:pt x="546709" y="15240"/>
                  </a:lnTo>
                  <a:lnTo>
                    <a:pt x="543737" y="30734"/>
                  </a:lnTo>
                  <a:lnTo>
                    <a:pt x="537679" y="87591"/>
                  </a:lnTo>
                  <a:lnTo>
                    <a:pt x="529742" y="127304"/>
                  </a:lnTo>
                  <a:lnTo>
                    <a:pt x="514451" y="166916"/>
                  </a:lnTo>
                  <a:lnTo>
                    <a:pt x="488492" y="202298"/>
                  </a:lnTo>
                  <a:lnTo>
                    <a:pt x="455853" y="225996"/>
                  </a:lnTo>
                  <a:lnTo>
                    <a:pt x="419976" y="240080"/>
                  </a:lnTo>
                  <a:lnTo>
                    <a:pt x="328752" y="253885"/>
                  </a:lnTo>
                  <a:lnTo>
                    <a:pt x="311404" y="257467"/>
                  </a:lnTo>
                  <a:lnTo>
                    <a:pt x="299415" y="263677"/>
                  </a:lnTo>
                  <a:lnTo>
                    <a:pt x="293839" y="273977"/>
                  </a:lnTo>
                  <a:lnTo>
                    <a:pt x="296011" y="285508"/>
                  </a:lnTo>
                  <a:lnTo>
                    <a:pt x="305752" y="295084"/>
                  </a:lnTo>
                  <a:lnTo>
                    <a:pt x="321881" y="303911"/>
                  </a:lnTo>
                  <a:lnTo>
                    <a:pt x="374726" y="327025"/>
                  </a:lnTo>
                  <a:lnTo>
                    <a:pt x="409333" y="344995"/>
                  </a:lnTo>
                  <a:lnTo>
                    <a:pt x="444690" y="369011"/>
                  </a:lnTo>
                  <a:lnTo>
                    <a:pt x="478472" y="400951"/>
                  </a:lnTo>
                  <a:lnTo>
                    <a:pt x="509689" y="445046"/>
                  </a:lnTo>
                  <a:lnTo>
                    <a:pt x="530390" y="490270"/>
                  </a:lnTo>
                  <a:lnTo>
                    <a:pt x="543483" y="533374"/>
                  </a:lnTo>
                  <a:lnTo>
                    <a:pt x="551891" y="571068"/>
                  </a:lnTo>
                  <a:lnTo>
                    <a:pt x="556945" y="594283"/>
                  </a:lnTo>
                  <a:lnTo>
                    <a:pt x="562381" y="611720"/>
                  </a:lnTo>
                  <a:lnTo>
                    <a:pt x="569607" y="622706"/>
                  </a:lnTo>
                  <a:lnTo>
                    <a:pt x="580072" y="626579"/>
                  </a:lnTo>
                  <a:lnTo>
                    <a:pt x="580250" y="626592"/>
                  </a:lnTo>
                  <a:lnTo>
                    <a:pt x="591070" y="622515"/>
                  </a:lnTo>
                  <a:lnTo>
                    <a:pt x="598805" y="610768"/>
                  </a:lnTo>
                  <a:lnTo>
                    <a:pt x="604901" y="592074"/>
                  </a:lnTo>
                  <a:lnTo>
                    <a:pt x="610781" y="567169"/>
                  </a:lnTo>
                  <a:lnTo>
                    <a:pt x="621677" y="522541"/>
                  </a:lnTo>
                  <a:lnTo>
                    <a:pt x="638708" y="472503"/>
                  </a:lnTo>
                  <a:lnTo>
                    <a:pt x="665708" y="421944"/>
                  </a:lnTo>
                  <a:lnTo>
                    <a:pt x="706475" y="375742"/>
                  </a:lnTo>
                  <a:lnTo>
                    <a:pt x="747229" y="347154"/>
                  </a:lnTo>
                  <a:lnTo>
                    <a:pt x="803554" y="318833"/>
                  </a:lnTo>
                  <a:lnTo>
                    <a:pt x="818172" y="309791"/>
                  </a:lnTo>
                  <a:lnTo>
                    <a:pt x="827443" y="299643"/>
                  </a:lnTo>
                  <a:lnTo>
                    <a:pt x="830122" y="287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67335" y="0"/>
              <a:ext cx="1715135" cy="2108200"/>
            </a:xfrm>
            <a:custGeom>
              <a:avLst/>
              <a:gdLst/>
              <a:ahLst/>
              <a:cxnLst/>
              <a:rect l="l" t="t" r="r" b="b"/>
              <a:pathLst>
                <a:path w="1715134" h="2108200">
                  <a:moveTo>
                    <a:pt x="1609129" y="711053"/>
                  </a:moveTo>
                  <a:lnTo>
                    <a:pt x="1628245" y="746508"/>
                  </a:lnTo>
                  <a:lnTo>
                    <a:pt x="1645820" y="782473"/>
                  </a:lnTo>
                  <a:lnTo>
                    <a:pt x="1661717" y="819000"/>
                  </a:lnTo>
                  <a:lnTo>
                    <a:pt x="1675799" y="856139"/>
                  </a:lnTo>
                  <a:lnTo>
                    <a:pt x="1687931" y="893941"/>
                  </a:lnTo>
                  <a:lnTo>
                    <a:pt x="1697976" y="932457"/>
                  </a:lnTo>
                  <a:lnTo>
                    <a:pt x="1705799" y="971737"/>
                  </a:lnTo>
                  <a:lnTo>
                    <a:pt x="1711262" y="1011833"/>
                  </a:lnTo>
                  <a:lnTo>
                    <a:pt x="1714230" y="1052796"/>
                  </a:lnTo>
                  <a:lnTo>
                    <a:pt x="1714566" y="1094675"/>
                  </a:lnTo>
                  <a:lnTo>
                    <a:pt x="1712135" y="1137523"/>
                  </a:lnTo>
                  <a:lnTo>
                    <a:pt x="1706800" y="1181389"/>
                  </a:lnTo>
                  <a:lnTo>
                    <a:pt x="1698425" y="1226326"/>
                  </a:lnTo>
                  <a:lnTo>
                    <a:pt x="1686874" y="1272383"/>
                  </a:lnTo>
                  <a:lnTo>
                    <a:pt x="1672011" y="1319611"/>
                  </a:lnTo>
                  <a:lnTo>
                    <a:pt x="1656684" y="1360258"/>
                  </a:lnTo>
                  <a:lnTo>
                    <a:pt x="1639163" y="1400182"/>
                  </a:lnTo>
                  <a:lnTo>
                    <a:pt x="1619539" y="1439351"/>
                  </a:lnTo>
                  <a:lnTo>
                    <a:pt x="1597905" y="1477734"/>
                  </a:lnTo>
                  <a:lnTo>
                    <a:pt x="1574352" y="1515299"/>
                  </a:lnTo>
                  <a:lnTo>
                    <a:pt x="1548973" y="1552015"/>
                  </a:lnTo>
                  <a:lnTo>
                    <a:pt x="1521859" y="1587850"/>
                  </a:lnTo>
                  <a:lnTo>
                    <a:pt x="1493104" y="1622773"/>
                  </a:lnTo>
                  <a:lnTo>
                    <a:pt x="1462798" y="1656754"/>
                  </a:lnTo>
                  <a:lnTo>
                    <a:pt x="1431035" y="1689759"/>
                  </a:lnTo>
                  <a:lnTo>
                    <a:pt x="1397905" y="1721758"/>
                  </a:lnTo>
                  <a:lnTo>
                    <a:pt x="1363502" y="1752720"/>
                  </a:lnTo>
                  <a:lnTo>
                    <a:pt x="1327917" y="1782612"/>
                  </a:lnTo>
                  <a:lnTo>
                    <a:pt x="1291243" y="1811404"/>
                  </a:lnTo>
                  <a:lnTo>
                    <a:pt x="1253571" y="1839064"/>
                  </a:lnTo>
                  <a:lnTo>
                    <a:pt x="1214994" y="1865561"/>
                  </a:lnTo>
                  <a:lnTo>
                    <a:pt x="1175604" y="1890863"/>
                  </a:lnTo>
                  <a:lnTo>
                    <a:pt x="1135493" y="1914939"/>
                  </a:lnTo>
                  <a:lnTo>
                    <a:pt x="1094752" y="1937757"/>
                  </a:lnTo>
                  <a:lnTo>
                    <a:pt x="1053475" y="1959287"/>
                  </a:lnTo>
                  <a:lnTo>
                    <a:pt x="1011753" y="1979495"/>
                  </a:lnTo>
                  <a:lnTo>
                    <a:pt x="969677" y="1998352"/>
                  </a:lnTo>
                  <a:lnTo>
                    <a:pt x="927342" y="2015826"/>
                  </a:lnTo>
                  <a:lnTo>
                    <a:pt x="884837" y="2031884"/>
                  </a:lnTo>
                  <a:lnTo>
                    <a:pt x="842257" y="2046497"/>
                  </a:lnTo>
                  <a:lnTo>
                    <a:pt x="799692" y="2059632"/>
                  </a:lnTo>
                  <a:lnTo>
                    <a:pt x="757234" y="2071258"/>
                  </a:lnTo>
                  <a:lnTo>
                    <a:pt x="714977" y="2081344"/>
                  </a:lnTo>
                  <a:lnTo>
                    <a:pt x="673011" y="2089857"/>
                  </a:lnTo>
                  <a:lnTo>
                    <a:pt x="631430" y="2096768"/>
                  </a:lnTo>
                  <a:lnTo>
                    <a:pt x="590324" y="2102043"/>
                  </a:lnTo>
                  <a:lnTo>
                    <a:pt x="549787" y="2105653"/>
                  </a:lnTo>
                  <a:lnTo>
                    <a:pt x="509910" y="2107565"/>
                  </a:lnTo>
                  <a:lnTo>
                    <a:pt x="470786" y="2107748"/>
                  </a:lnTo>
                  <a:lnTo>
                    <a:pt x="432506" y="2106170"/>
                  </a:lnTo>
                  <a:lnTo>
                    <a:pt x="358848" y="2097608"/>
                  </a:lnTo>
                  <a:lnTo>
                    <a:pt x="289673" y="2081627"/>
                  </a:lnTo>
                  <a:lnTo>
                    <a:pt x="225718" y="2057976"/>
                  </a:lnTo>
                  <a:lnTo>
                    <a:pt x="167720" y="2026403"/>
                  </a:lnTo>
                  <a:lnTo>
                    <a:pt x="116416" y="1986658"/>
                  </a:lnTo>
                  <a:lnTo>
                    <a:pt x="72542" y="1938487"/>
                  </a:lnTo>
                  <a:lnTo>
                    <a:pt x="36835" y="1881641"/>
                  </a:lnTo>
                  <a:lnTo>
                    <a:pt x="20483" y="1845676"/>
                  </a:lnTo>
                  <a:lnTo>
                    <a:pt x="2295" y="1778966"/>
                  </a:lnTo>
                  <a:lnTo>
                    <a:pt x="0" y="1748054"/>
                  </a:lnTo>
                  <a:lnTo>
                    <a:pt x="1931" y="1718658"/>
                  </a:lnTo>
                  <a:lnTo>
                    <a:pt x="17555" y="1664076"/>
                  </a:lnTo>
                  <a:lnTo>
                    <a:pt x="47334" y="1614546"/>
                  </a:lnTo>
                  <a:lnTo>
                    <a:pt x="89431" y="1569393"/>
                  </a:lnTo>
                  <a:lnTo>
                    <a:pt x="142011" y="1527944"/>
                  </a:lnTo>
                  <a:lnTo>
                    <a:pt x="203241" y="1489524"/>
                  </a:lnTo>
                  <a:lnTo>
                    <a:pt x="271283" y="1453459"/>
                  </a:lnTo>
                  <a:lnTo>
                    <a:pt x="307286" y="1436099"/>
                  </a:lnTo>
                  <a:lnTo>
                    <a:pt x="344304" y="1419075"/>
                  </a:lnTo>
                  <a:lnTo>
                    <a:pt x="382108" y="1402302"/>
                  </a:lnTo>
                  <a:lnTo>
                    <a:pt x="420468" y="1385696"/>
                  </a:lnTo>
                  <a:lnTo>
                    <a:pt x="459155" y="1369173"/>
                  </a:lnTo>
                  <a:lnTo>
                    <a:pt x="497940" y="1352649"/>
                  </a:lnTo>
                  <a:lnTo>
                    <a:pt x="536593" y="1336040"/>
                  </a:lnTo>
                  <a:lnTo>
                    <a:pt x="574885" y="1319260"/>
                  </a:lnTo>
                  <a:lnTo>
                    <a:pt x="612586" y="1302226"/>
                  </a:lnTo>
                  <a:lnTo>
                    <a:pt x="649467" y="1284854"/>
                  </a:lnTo>
                  <a:lnTo>
                    <a:pt x="685299" y="1267059"/>
                  </a:lnTo>
                  <a:lnTo>
                    <a:pt x="719853" y="1248757"/>
                  </a:lnTo>
                  <a:lnTo>
                    <a:pt x="784205" y="1210295"/>
                  </a:lnTo>
                  <a:lnTo>
                    <a:pt x="840691" y="1168793"/>
                  </a:lnTo>
                  <a:lnTo>
                    <a:pt x="887474" y="1123576"/>
                  </a:lnTo>
                  <a:lnTo>
                    <a:pt x="922718" y="1073972"/>
                  </a:lnTo>
                  <a:lnTo>
                    <a:pt x="944590" y="1019305"/>
                  </a:lnTo>
                  <a:lnTo>
                    <a:pt x="951857" y="965234"/>
                  </a:lnTo>
                  <a:lnTo>
                    <a:pt x="950793" y="938539"/>
                  </a:lnTo>
                  <a:lnTo>
                    <a:pt x="940108" y="885587"/>
                  </a:lnTo>
                  <a:lnTo>
                    <a:pt x="919124" y="832896"/>
                  </a:lnTo>
                  <a:lnTo>
                    <a:pt x="459776" y="0"/>
                  </a:lnTo>
                  <a:lnTo>
                    <a:pt x="1095687" y="0"/>
                  </a:lnTo>
                  <a:lnTo>
                    <a:pt x="1134072" y="66758"/>
                  </a:lnTo>
                  <a:lnTo>
                    <a:pt x="1156610" y="102176"/>
                  </a:lnTo>
                  <a:lnTo>
                    <a:pt x="1180193" y="137139"/>
                  </a:lnTo>
                  <a:lnTo>
                    <a:pt x="1204686" y="171697"/>
                  </a:lnTo>
                  <a:lnTo>
                    <a:pt x="1229953" y="205901"/>
                  </a:lnTo>
                  <a:lnTo>
                    <a:pt x="1255856" y="239801"/>
                  </a:lnTo>
                  <a:lnTo>
                    <a:pt x="1309029" y="306896"/>
                  </a:lnTo>
                  <a:lnTo>
                    <a:pt x="1443577" y="472888"/>
                  </a:lnTo>
                  <a:lnTo>
                    <a:pt x="1469674" y="506194"/>
                  </a:lnTo>
                  <a:lnTo>
                    <a:pt x="1495183" y="539654"/>
                  </a:lnTo>
                  <a:lnTo>
                    <a:pt x="1519966" y="573320"/>
                  </a:lnTo>
                  <a:lnTo>
                    <a:pt x="1543889" y="607242"/>
                  </a:lnTo>
                  <a:lnTo>
                    <a:pt x="1566814" y="641471"/>
                  </a:lnTo>
                  <a:lnTo>
                    <a:pt x="1588606" y="676057"/>
                  </a:lnTo>
                  <a:lnTo>
                    <a:pt x="1609129" y="711053"/>
                  </a:lnTo>
                  <a:close/>
                </a:path>
                <a:path w="1715134" h="2108200">
                  <a:moveTo>
                    <a:pt x="459776" y="0"/>
                  </a:moveTo>
                  <a:lnTo>
                    <a:pt x="905187" y="806526"/>
                  </a:lnTo>
                  <a:lnTo>
                    <a:pt x="889177" y="780076"/>
                  </a:lnTo>
                  <a:lnTo>
                    <a:pt x="871261" y="753497"/>
                  </a:lnTo>
                  <a:lnTo>
                    <a:pt x="830376" y="699757"/>
                  </a:lnTo>
                  <a:lnTo>
                    <a:pt x="783869" y="644917"/>
                  </a:lnTo>
                  <a:lnTo>
                    <a:pt x="651772" y="500455"/>
                  </a:lnTo>
                  <a:lnTo>
                    <a:pt x="596107" y="438706"/>
                  </a:lnTo>
                  <a:lnTo>
                    <a:pt x="568338" y="406788"/>
                  </a:lnTo>
                  <a:lnTo>
                    <a:pt x="540833" y="374109"/>
                  </a:lnTo>
                  <a:lnTo>
                    <a:pt x="513759" y="340621"/>
                  </a:lnTo>
                  <a:lnTo>
                    <a:pt x="487284" y="306275"/>
                  </a:lnTo>
                  <a:lnTo>
                    <a:pt x="461522" y="270946"/>
                  </a:lnTo>
                  <a:lnTo>
                    <a:pt x="436796" y="234815"/>
                  </a:lnTo>
                  <a:lnTo>
                    <a:pt x="413118" y="197604"/>
                  </a:lnTo>
                  <a:lnTo>
                    <a:pt x="390706" y="159341"/>
                  </a:lnTo>
                  <a:lnTo>
                    <a:pt x="369728" y="119977"/>
                  </a:lnTo>
                  <a:lnTo>
                    <a:pt x="350350" y="79464"/>
                  </a:lnTo>
                  <a:lnTo>
                    <a:pt x="332719" y="37700"/>
                  </a:lnTo>
                  <a:lnTo>
                    <a:pt x="318962" y="0"/>
                  </a:lnTo>
                  <a:lnTo>
                    <a:pt x="459776" y="0"/>
                  </a:lnTo>
                  <a:close/>
                </a:path>
                <a:path w="1715134" h="2108200">
                  <a:moveTo>
                    <a:pt x="1095780" y="0"/>
                  </a:moveTo>
                  <a:lnTo>
                    <a:pt x="1112715" y="30833"/>
                  </a:lnTo>
                  <a:lnTo>
                    <a:pt x="1095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21090" y="1870"/>
              <a:ext cx="1797685" cy="2147570"/>
            </a:xfrm>
            <a:custGeom>
              <a:avLst/>
              <a:gdLst/>
              <a:ahLst/>
              <a:cxnLst/>
              <a:rect l="l" t="t" r="r" b="b"/>
              <a:pathLst>
                <a:path w="1797684" h="2147570">
                  <a:moveTo>
                    <a:pt x="1552144" y="494694"/>
                  </a:moveTo>
                  <a:lnTo>
                    <a:pt x="1771901" y="892618"/>
                  </a:lnTo>
                  <a:lnTo>
                    <a:pt x="1791819" y="981226"/>
                  </a:lnTo>
                  <a:lnTo>
                    <a:pt x="1788547" y="1080382"/>
                  </a:lnTo>
                  <a:lnTo>
                    <a:pt x="1797622" y="1123085"/>
                  </a:lnTo>
                  <a:lnTo>
                    <a:pt x="1784167" y="1177532"/>
                  </a:lnTo>
                  <a:lnTo>
                    <a:pt x="1781513" y="1225268"/>
                  </a:lnTo>
                  <a:lnTo>
                    <a:pt x="1767409" y="1278539"/>
                  </a:lnTo>
                  <a:lnTo>
                    <a:pt x="1752951" y="1331171"/>
                  </a:lnTo>
                  <a:lnTo>
                    <a:pt x="1734433" y="1376450"/>
                  </a:lnTo>
                  <a:lnTo>
                    <a:pt x="1714960" y="1420000"/>
                  </a:lnTo>
                  <a:lnTo>
                    <a:pt x="1694544" y="1461843"/>
                  </a:lnTo>
                  <a:lnTo>
                    <a:pt x="1673199" y="1502004"/>
                  </a:lnTo>
                  <a:lnTo>
                    <a:pt x="1639820" y="1546644"/>
                  </a:lnTo>
                  <a:lnTo>
                    <a:pt x="1616655" y="1583509"/>
                  </a:lnTo>
                  <a:lnTo>
                    <a:pt x="1581482" y="1624900"/>
                  </a:lnTo>
                  <a:lnTo>
                    <a:pt x="1556548" y="1658562"/>
                  </a:lnTo>
                  <a:lnTo>
                    <a:pt x="1519631" y="1696797"/>
                  </a:lnTo>
                  <a:lnTo>
                    <a:pt x="1481863" y="1733489"/>
                  </a:lnTo>
                  <a:lnTo>
                    <a:pt x="1454373" y="1762523"/>
                  </a:lnTo>
                  <a:lnTo>
                    <a:pt x="1414939" y="1796199"/>
                  </a:lnTo>
                  <a:lnTo>
                    <a:pt x="1374692" y="1828403"/>
                  </a:lnTo>
                  <a:lnTo>
                    <a:pt x="1333645" y="1859157"/>
                  </a:lnTo>
                  <a:lnTo>
                    <a:pt x="1291809" y="1888486"/>
                  </a:lnTo>
                  <a:lnTo>
                    <a:pt x="1249200" y="1916411"/>
                  </a:lnTo>
                  <a:lnTo>
                    <a:pt x="1205828" y="1942957"/>
                  </a:lnTo>
                  <a:lnTo>
                    <a:pt x="1161707" y="1968147"/>
                  </a:lnTo>
                  <a:lnTo>
                    <a:pt x="1127968" y="1985865"/>
                  </a:lnTo>
                  <a:lnTo>
                    <a:pt x="1082388" y="2008413"/>
                  </a:lnTo>
                  <a:lnTo>
                    <a:pt x="1036098" y="2029675"/>
                  </a:lnTo>
                  <a:lnTo>
                    <a:pt x="989111" y="2049674"/>
                  </a:lnTo>
                  <a:lnTo>
                    <a:pt x="941440" y="2068434"/>
                  </a:lnTo>
                  <a:lnTo>
                    <a:pt x="904214" y="2079838"/>
                  </a:lnTo>
                  <a:lnTo>
                    <a:pt x="855212" y="2096190"/>
                  </a:lnTo>
                  <a:lnTo>
                    <a:pt x="805565" y="2111372"/>
                  </a:lnTo>
                  <a:lnTo>
                    <a:pt x="766402" y="2119269"/>
                  </a:lnTo>
                  <a:lnTo>
                    <a:pt x="726619" y="2126043"/>
                  </a:lnTo>
                  <a:lnTo>
                    <a:pt x="675112" y="2137857"/>
                  </a:lnTo>
                  <a:lnTo>
                    <a:pt x="634128" y="2142457"/>
                  </a:lnTo>
                  <a:lnTo>
                    <a:pt x="592562" y="2146003"/>
                  </a:lnTo>
                  <a:lnTo>
                    <a:pt x="535112" y="2147056"/>
                  </a:lnTo>
                  <a:lnTo>
                    <a:pt x="476692" y="2146354"/>
                  </a:lnTo>
                  <a:lnTo>
                    <a:pt x="417345" y="2143972"/>
                  </a:lnTo>
                  <a:lnTo>
                    <a:pt x="368230" y="2133848"/>
                  </a:lnTo>
                  <a:lnTo>
                    <a:pt x="318272" y="2122198"/>
                  </a:lnTo>
                  <a:lnTo>
                    <a:pt x="278631" y="2102958"/>
                  </a:lnTo>
                  <a:lnTo>
                    <a:pt x="227114" y="2088485"/>
                  </a:lnTo>
                  <a:lnTo>
                    <a:pt x="197115" y="2060436"/>
                  </a:lnTo>
                  <a:lnTo>
                    <a:pt x="155326" y="2037306"/>
                  </a:lnTo>
                  <a:lnTo>
                    <a:pt x="92128" y="1975411"/>
                  </a:lnTo>
                  <a:lnTo>
                    <a:pt x="22658" y="1849619"/>
                  </a:lnTo>
                  <a:lnTo>
                    <a:pt x="10023" y="1800470"/>
                  </a:lnTo>
                  <a:lnTo>
                    <a:pt x="0" y="1756049"/>
                  </a:lnTo>
                  <a:lnTo>
                    <a:pt x="3753" y="1710305"/>
                  </a:lnTo>
                  <a:lnTo>
                    <a:pt x="15472" y="1678984"/>
                  </a:lnTo>
                  <a:lnTo>
                    <a:pt x="142953" y="1909820"/>
                  </a:lnTo>
                  <a:lnTo>
                    <a:pt x="178238" y="1947443"/>
                  </a:lnTo>
                  <a:lnTo>
                    <a:pt x="211693" y="1981751"/>
                  </a:lnTo>
                  <a:lnTo>
                    <a:pt x="254473" y="2006675"/>
                  </a:lnTo>
                  <a:lnTo>
                    <a:pt x="295500" y="2028423"/>
                  </a:lnTo>
                  <a:lnTo>
                    <a:pt x="334812" y="2047067"/>
                  </a:lnTo>
                  <a:lnTo>
                    <a:pt x="383565" y="2056535"/>
                  </a:lnTo>
                  <a:lnTo>
                    <a:pt x="430680" y="2063038"/>
                  </a:lnTo>
                  <a:lnTo>
                    <a:pt x="476196" y="2066645"/>
                  </a:lnTo>
                  <a:lnTo>
                    <a:pt x="509034" y="2073566"/>
                  </a:lnTo>
                  <a:lnTo>
                    <a:pt x="551468" y="2071591"/>
                  </a:lnTo>
                  <a:lnTo>
                    <a:pt x="592417" y="2066930"/>
                  </a:lnTo>
                  <a:lnTo>
                    <a:pt x="634029" y="2063467"/>
                  </a:lnTo>
                  <a:lnTo>
                    <a:pt x="675019" y="2058878"/>
                  </a:lnTo>
                  <a:lnTo>
                    <a:pt x="715371" y="2053136"/>
                  </a:lnTo>
                  <a:lnTo>
                    <a:pt x="766189" y="2040073"/>
                  </a:lnTo>
                  <a:lnTo>
                    <a:pt x="805223" y="2031943"/>
                  </a:lnTo>
                  <a:lnTo>
                    <a:pt x="854693" y="2016438"/>
                  </a:lnTo>
                  <a:lnTo>
                    <a:pt x="903465" y="1999671"/>
                  </a:lnTo>
                  <a:lnTo>
                    <a:pt x="940408" y="1987755"/>
                  </a:lnTo>
                  <a:lnTo>
                    <a:pt x="987742" y="1968384"/>
                  </a:lnTo>
                  <a:lnTo>
                    <a:pt x="1034334" y="1947669"/>
                  </a:lnTo>
                  <a:lnTo>
                    <a:pt x="1080170" y="1925584"/>
                  </a:lnTo>
                  <a:lnTo>
                    <a:pt x="1125233" y="1902102"/>
                  </a:lnTo>
                  <a:lnTo>
                    <a:pt x="1169510" y="1877196"/>
                  </a:lnTo>
                  <a:lnTo>
                    <a:pt x="1212986" y="1850837"/>
                  </a:lnTo>
                  <a:lnTo>
                    <a:pt x="1244527" y="1829140"/>
                  </a:lnTo>
                  <a:lnTo>
                    <a:pt x="1286355" y="1799798"/>
                  </a:lnTo>
                  <a:lnTo>
                    <a:pt x="1327336" y="1768923"/>
                  </a:lnTo>
                  <a:lnTo>
                    <a:pt x="1367455" y="1736487"/>
                  </a:lnTo>
                  <a:lnTo>
                    <a:pt x="1406698" y="1702465"/>
                  </a:lnTo>
                  <a:lnTo>
                    <a:pt x="1445049" y="1666829"/>
                  </a:lnTo>
                  <a:lnTo>
                    <a:pt x="1471377" y="1635691"/>
                  </a:lnTo>
                  <a:lnTo>
                    <a:pt x="1507901" y="1596745"/>
                  </a:lnTo>
                  <a:lnTo>
                    <a:pt x="1543488" y="1556104"/>
                  </a:lnTo>
                  <a:lnTo>
                    <a:pt x="1567007" y="1519879"/>
                  </a:lnTo>
                  <a:lnTo>
                    <a:pt x="1589560" y="1481906"/>
                  </a:lnTo>
                  <a:lnTo>
                    <a:pt x="1622248" y="1436015"/>
                  </a:lnTo>
                  <a:lnTo>
                    <a:pt x="1642824" y="1394461"/>
                  </a:lnTo>
                  <a:lnTo>
                    <a:pt x="1662388" y="1351076"/>
                  </a:lnTo>
                  <a:lnTo>
                    <a:pt x="1680926" y="1305832"/>
                  </a:lnTo>
                  <a:lnTo>
                    <a:pt x="1695564" y="1253528"/>
                  </a:lnTo>
                  <a:lnTo>
                    <a:pt x="1709822" y="1200534"/>
                  </a:lnTo>
                  <a:lnTo>
                    <a:pt x="1712595" y="1153015"/>
                  </a:lnTo>
                  <a:lnTo>
                    <a:pt x="1715012" y="1104852"/>
                  </a:lnTo>
                  <a:lnTo>
                    <a:pt x="1717088" y="1056069"/>
                  </a:lnTo>
                  <a:lnTo>
                    <a:pt x="1707716" y="1012829"/>
                  </a:lnTo>
                  <a:lnTo>
                    <a:pt x="1709144" y="962875"/>
                  </a:lnTo>
                  <a:lnTo>
                    <a:pt x="1699151" y="918510"/>
                  </a:lnTo>
                  <a:lnTo>
                    <a:pt x="1677749" y="879756"/>
                  </a:lnTo>
                  <a:lnTo>
                    <a:pt x="1667186" y="834358"/>
                  </a:lnTo>
                  <a:lnTo>
                    <a:pt x="1335028" y="232905"/>
                  </a:lnTo>
                  <a:lnTo>
                    <a:pt x="1405522" y="308009"/>
                  </a:lnTo>
                  <a:lnTo>
                    <a:pt x="1462918" y="385670"/>
                  </a:lnTo>
                  <a:lnTo>
                    <a:pt x="1496344" y="419925"/>
                  </a:lnTo>
                  <a:lnTo>
                    <a:pt x="1518681" y="460372"/>
                  </a:lnTo>
                  <a:lnTo>
                    <a:pt x="1552144" y="494694"/>
                  </a:lnTo>
                  <a:close/>
                </a:path>
                <a:path w="1797684" h="2147570">
                  <a:moveTo>
                    <a:pt x="944369" y="733953"/>
                  </a:moveTo>
                  <a:lnTo>
                    <a:pt x="1012675" y="857637"/>
                  </a:lnTo>
                  <a:lnTo>
                    <a:pt x="1022181" y="901122"/>
                  </a:lnTo>
                  <a:lnTo>
                    <a:pt x="1030517" y="942487"/>
                  </a:lnTo>
                  <a:lnTo>
                    <a:pt x="1026507" y="987765"/>
                  </a:lnTo>
                  <a:lnTo>
                    <a:pt x="1021207" y="1030710"/>
                  </a:lnTo>
                  <a:lnTo>
                    <a:pt x="990457" y="1106379"/>
                  </a:lnTo>
                  <a:lnTo>
                    <a:pt x="965929" y="1140778"/>
                  </a:lnTo>
                  <a:lnTo>
                    <a:pt x="928173" y="1177492"/>
                  </a:lnTo>
                  <a:lnTo>
                    <a:pt x="899635" y="1204627"/>
                  </a:lnTo>
                  <a:lnTo>
                    <a:pt x="858292" y="1234847"/>
                  </a:lnTo>
                  <a:lnTo>
                    <a:pt x="815476" y="1262399"/>
                  </a:lnTo>
                  <a:lnTo>
                    <a:pt x="771398" y="1287666"/>
                  </a:lnTo>
                  <a:lnTo>
                    <a:pt x="726272" y="1311035"/>
                  </a:lnTo>
                  <a:lnTo>
                    <a:pt x="680309" y="1332889"/>
                  </a:lnTo>
                  <a:lnTo>
                    <a:pt x="622605" y="1359754"/>
                  </a:lnTo>
                  <a:lnTo>
                    <a:pt x="575608" y="1379735"/>
                  </a:lnTo>
                  <a:lnTo>
                    <a:pt x="470057" y="1425041"/>
                  </a:lnTo>
                  <a:lnTo>
                    <a:pt x="423041" y="1444988"/>
                  </a:lnTo>
                  <a:lnTo>
                    <a:pt x="365369" y="1471910"/>
                  </a:lnTo>
                  <a:lnTo>
                    <a:pt x="319513" y="1493959"/>
                  </a:lnTo>
                  <a:lnTo>
                    <a:pt x="274596" y="1517706"/>
                  </a:lnTo>
                  <a:lnTo>
                    <a:pt x="230855" y="1543584"/>
                  </a:lnTo>
                  <a:lnTo>
                    <a:pt x="188529" y="1572023"/>
                  </a:lnTo>
                  <a:lnTo>
                    <a:pt x="158974" y="1597318"/>
                  </a:lnTo>
                  <a:lnTo>
                    <a:pt x="131311" y="1626038"/>
                  </a:lnTo>
                  <a:lnTo>
                    <a:pt x="105779" y="1658616"/>
                  </a:lnTo>
                  <a:lnTo>
                    <a:pt x="93733" y="1689344"/>
                  </a:lnTo>
                  <a:lnTo>
                    <a:pt x="74911" y="1734074"/>
                  </a:lnTo>
                  <a:lnTo>
                    <a:pt x="81672" y="1772586"/>
                  </a:lnTo>
                  <a:lnTo>
                    <a:pt x="91920" y="1817414"/>
                  </a:lnTo>
                  <a:lnTo>
                    <a:pt x="15472" y="1678984"/>
                  </a:lnTo>
                  <a:lnTo>
                    <a:pt x="21331" y="1663324"/>
                  </a:lnTo>
                  <a:lnTo>
                    <a:pt x="31700" y="1629560"/>
                  </a:lnTo>
                  <a:lnTo>
                    <a:pt x="55617" y="1594055"/>
                  </a:lnTo>
                  <a:lnTo>
                    <a:pt x="81744" y="1562555"/>
                  </a:lnTo>
                  <a:lnTo>
                    <a:pt x="120982" y="1528523"/>
                  </a:lnTo>
                  <a:lnTo>
                    <a:pt x="150877" y="1503844"/>
                  </a:lnTo>
                  <a:lnTo>
                    <a:pt x="193444" y="1475842"/>
                  </a:lnTo>
                  <a:lnTo>
                    <a:pt x="237350" y="1450262"/>
                  </a:lnTo>
                  <a:lnTo>
                    <a:pt x="282374" y="1426709"/>
                  </a:lnTo>
                  <a:lnTo>
                    <a:pt x="339416" y="1398646"/>
                  </a:lnTo>
                  <a:lnTo>
                    <a:pt x="386023" y="1377959"/>
                  </a:lnTo>
                  <a:lnTo>
                    <a:pt x="444212" y="1351971"/>
                  </a:lnTo>
                  <a:lnTo>
                    <a:pt x="549841" y="1306807"/>
                  </a:lnTo>
                  <a:lnTo>
                    <a:pt x="596832" y="1286815"/>
                  </a:lnTo>
                  <a:lnTo>
                    <a:pt x="643398" y="1266052"/>
                  </a:lnTo>
                  <a:lnTo>
                    <a:pt x="689317" y="1244120"/>
                  </a:lnTo>
                  <a:lnTo>
                    <a:pt x="745487" y="1214478"/>
                  </a:lnTo>
                  <a:lnTo>
                    <a:pt x="789453" y="1189008"/>
                  </a:lnTo>
                  <a:lnTo>
                    <a:pt x="820994" y="1167309"/>
                  </a:lnTo>
                  <a:lnTo>
                    <a:pt x="862123" y="1136703"/>
                  </a:lnTo>
                  <a:lnTo>
                    <a:pt x="890387" y="1109070"/>
                  </a:lnTo>
                  <a:lnTo>
                    <a:pt x="916680" y="1077870"/>
                  </a:lnTo>
                  <a:lnTo>
                    <a:pt x="940784" y="1042705"/>
                  </a:lnTo>
                  <a:lnTo>
                    <a:pt x="959019" y="970643"/>
                  </a:lnTo>
                  <a:lnTo>
                    <a:pt x="953939" y="935174"/>
                  </a:lnTo>
                  <a:lnTo>
                    <a:pt x="947289" y="896861"/>
                  </a:lnTo>
                  <a:lnTo>
                    <a:pt x="704788" y="457754"/>
                  </a:lnTo>
                  <a:lnTo>
                    <a:pt x="768152" y="519950"/>
                  </a:lnTo>
                  <a:lnTo>
                    <a:pt x="882944" y="648997"/>
                  </a:lnTo>
                  <a:lnTo>
                    <a:pt x="908536" y="695338"/>
                  </a:lnTo>
                  <a:lnTo>
                    <a:pt x="944369" y="733953"/>
                  </a:lnTo>
                  <a:close/>
                </a:path>
                <a:path w="1797684" h="2147570">
                  <a:moveTo>
                    <a:pt x="363556" y="102573"/>
                  </a:moveTo>
                  <a:lnTo>
                    <a:pt x="431863" y="226258"/>
                  </a:lnTo>
                  <a:lnTo>
                    <a:pt x="398142" y="191469"/>
                  </a:lnTo>
                  <a:lnTo>
                    <a:pt x="375366" y="150228"/>
                  </a:lnTo>
                  <a:lnTo>
                    <a:pt x="363556" y="102573"/>
                  </a:lnTo>
                  <a:close/>
                </a:path>
                <a:path w="1797684" h="2147570">
                  <a:moveTo>
                    <a:pt x="328455" y="12742"/>
                  </a:moveTo>
                  <a:lnTo>
                    <a:pt x="509533" y="340629"/>
                  </a:lnTo>
                  <a:lnTo>
                    <a:pt x="476463" y="307018"/>
                  </a:lnTo>
                  <a:lnTo>
                    <a:pt x="340500" y="60824"/>
                  </a:lnTo>
                  <a:lnTo>
                    <a:pt x="328455" y="12742"/>
                  </a:lnTo>
                  <a:close/>
                </a:path>
                <a:path w="1797684" h="2147570">
                  <a:moveTo>
                    <a:pt x="704788" y="457754"/>
                  </a:moveTo>
                  <a:lnTo>
                    <a:pt x="861532" y="741578"/>
                  </a:lnTo>
                  <a:lnTo>
                    <a:pt x="825560" y="702713"/>
                  </a:lnTo>
                  <a:lnTo>
                    <a:pt x="788325" y="661559"/>
                  </a:lnTo>
                  <a:lnTo>
                    <a:pt x="710266" y="572755"/>
                  </a:lnTo>
                  <a:lnTo>
                    <a:pt x="616755" y="482240"/>
                  </a:lnTo>
                  <a:lnTo>
                    <a:pt x="595975" y="444614"/>
                  </a:lnTo>
                  <a:lnTo>
                    <a:pt x="531225" y="379909"/>
                  </a:lnTo>
                  <a:lnTo>
                    <a:pt x="321417" y="0"/>
                  </a:lnTo>
                  <a:lnTo>
                    <a:pt x="379533" y="151"/>
                  </a:lnTo>
                  <a:lnTo>
                    <a:pt x="477078" y="176780"/>
                  </a:lnTo>
                  <a:lnTo>
                    <a:pt x="510227" y="210535"/>
                  </a:lnTo>
                  <a:lnTo>
                    <a:pt x="532140" y="250214"/>
                  </a:lnTo>
                  <a:lnTo>
                    <a:pt x="565037" y="283511"/>
                  </a:lnTo>
                  <a:lnTo>
                    <a:pt x="586669" y="322681"/>
                  </a:lnTo>
                  <a:lnTo>
                    <a:pt x="619256" y="355418"/>
                  </a:lnTo>
                  <a:lnTo>
                    <a:pt x="640550" y="393975"/>
                  </a:lnTo>
                  <a:lnTo>
                    <a:pt x="704788" y="457754"/>
                  </a:lnTo>
                  <a:close/>
                </a:path>
                <a:path w="1797684" h="2147570">
                  <a:moveTo>
                    <a:pt x="1178621" y="2231"/>
                  </a:moveTo>
                  <a:lnTo>
                    <a:pt x="1439366" y="474374"/>
                  </a:lnTo>
                  <a:lnTo>
                    <a:pt x="1404477" y="437469"/>
                  </a:lnTo>
                  <a:lnTo>
                    <a:pt x="1345720" y="357346"/>
                  </a:lnTo>
                  <a:lnTo>
                    <a:pt x="1275772" y="283228"/>
                  </a:lnTo>
                  <a:lnTo>
                    <a:pt x="1251825" y="239865"/>
                  </a:lnTo>
                  <a:lnTo>
                    <a:pt x="1216725" y="202580"/>
                  </a:lnTo>
                  <a:lnTo>
                    <a:pt x="1192728" y="159128"/>
                  </a:lnTo>
                  <a:lnTo>
                    <a:pt x="1157618" y="121822"/>
                  </a:lnTo>
                  <a:lnTo>
                    <a:pt x="1091571" y="2228"/>
                  </a:lnTo>
                  <a:lnTo>
                    <a:pt x="395775" y="3290"/>
                  </a:lnTo>
                  <a:lnTo>
                    <a:pt x="443829" y="90304"/>
                  </a:lnTo>
                  <a:lnTo>
                    <a:pt x="454940" y="136694"/>
                  </a:lnTo>
                  <a:lnTo>
                    <a:pt x="379533" y="151"/>
                  </a:lnTo>
                  <a:lnTo>
                    <a:pt x="1178621" y="2231"/>
                  </a:lnTo>
                  <a:close/>
                </a:path>
                <a:path w="1797684" h="2147570">
                  <a:moveTo>
                    <a:pt x="1310848" y="189121"/>
                  </a:moveTo>
                  <a:lnTo>
                    <a:pt x="1531954" y="589487"/>
                  </a:lnTo>
                  <a:lnTo>
                    <a:pt x="1462986" y="517144"/>
                  </a:lnTo>
                  <a:lnTo>
                    <a:pt x="1216236" y="70343"/>
                  </a:lnTo>
                  <a:lnTo>
                    <a:pt x="1251422" y="107785"/>
                  </a:lnTo>
                  <a:lnTo>
                    <a:pt x="1275558" y="151489"/>
                  </a:lnTo>
                  <a:lnTo>
                    <a:pt x="1310848" y="189121"/>
                  </a:lnTo>
                  <a:close/>
                </a:path>
                <a:path w="1797684" h="2147570">
                  <a:moveTo>
                    <a:pt x="1607903" y="569390"/>
                  </a:moveTo>
                  <a:lnTo>
                    <a:pt x="1740062" y="808697"/>
                  </a:lnTo>
                  <a:lnTo>
                    <a:pt x="1750514" y="853892"/>
                  </a:lnTo>
                  <a:lnTo>
                    <a:pt x="1574479" y="535139"/>
                  </a:lnTo>
                  <a:lnTo>
                    <a:pt x="1607903" y="56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079" y="8527242"/>
              <a:ext cx="1718945" cy="1760220"/>
            </a:xfrm>
            <a:custGeom>
              <a:avLst/>
              <a:gdLst/>
              <a:ahLst/>
              <a:cxnLst/>
              <a:rect l="l" t="t" r="r" b="b"/>
              <a:pathLst>
                <a:path w="1718945" h="1760220">
                  <a:moveTo>
                    <a:pt x="97981" y="1398230"/>
                  </a:moveTo>
                  <a:lnTo>
                    <a:pt x="113449" y="1445916"/>
                  </a:lnTo>
                  <a:lnTo>
                    <a:pt x="130080" y="1493030"/>
                  </a:lnTo>
                  <a:lnTo>
                    <a:pt x="147879" y="1539486"/>
                  </a:lnTo>
                  <a:lnTo>
                    <a:pt x="166851" y="1585199"/>
                  </a:lnTo>
                  <a:lnTo>
                    <a:pt x="187003" y="1630083"/>
                  </a:lnTo>
                  <a:lnTo>
                    <a:pt x="208341" y="1674053"/>
                  </a:lnTo>
                  <a:lnTo>
                    <a:pt x="230870" y="1717024"/>
                  </a:lnTo>
                  <a:lnTo>
                    <a:pt x="255115" y="1759757"/>
                  </a:lnTo>
                  <a:lnTo>
                    <a:pt x="1718348" y="1759757"/>
                  </a:lnTo>
                  <a:lnTo>
                    <a:pt x="1678740" y="1754116"/>
                  </a:lnTo>
                  <a:lnTo>
                    <a:pt x="1635007" y="1747362"/>
                  </a:lnTo>
                  <a:lnTo>
                    <a:pt x="1591584" y="1740021"/>
                  </a:lnTo>
                  <a:lnTo>
                    <a:pt x="1548496" y="1731988"/>
                  </a:lnTo>
                  <a:lnTo>
                    <a:pt x="1505771" y="1723161"/>
                  </a:lnTo>
                  <a:lnTo>
                    <a:pt x="1463435" y="1713436"/>
                  </a:lnTo>
                  <a:lnTo>
                    <a:pt x="1421513" y="1702710"/>
                  </a:lnTo>
                  <a:lnTo>
                    <a:pt x="1380033" y="1690879"/>
                  </a:lnTo>
                  <a:lnTo>
                    <a:pt x="1339021" y="1677840"/>
                  </a:lnTo>
                  <a:lnTo>
                    <a:pt x="1298502" y="1663490"/>
                  </a:lnTo>
                  <a:lnTo>
                    <a:pt x="1258504" y="1647725"/>
                  </a:lnTo>
                  <a:lnTo>
                    <a:pt x="1219052" y="1630442"/>
                  </a:lnTo>
                  <a:lnTo>
                    <a:pt x="1180173" y="1611538"/>
                  </a:lnTo>
                  <a:lnTo>
                    <a:pt x="1141893" y="1590910"/>
                  </a:lnTo>
                  <a:lnTo>
                    <a:pt x="1104238" y="1568454"/>
                  </a:lnTo>
                  <a:lnTo>
                    <a:pt x="1067236" y="1544066"/>
                  </a:lnTo>
                  <a:lnTo>
                    <a:pt x="1030912" y="1517644"/>
                  </a:lnTo>
                  <a:lnTo>
                    <a:pt x="995292" y="1489084"/>
                  </a:lnTo>
                  <a:lnTo>
                    <a:pt x="966063" y="1462736"/>
                  </a:lnTo>
                  <a:lnTo>
                    <a:pt x="939146" y="1434926"/>
                  </a:lnTo>
                  <a:lnTo>
                    <a:pt x="914440" y="1405735"/>
                  </a:lnTo>
                  <a:lnTo>
                    <a:pt x="871253" y="1343544"/>
                  </a:lnTo>
                  <a:lnTo>
                    <a:pt x="835690" y="1276824"/>
                  </a:lnTo>
                  <a:lnTo>
                    <a:pt x="806940" y="1206237"/>
                  </a:lnTo>
                  <a:lnTo>
                    <a:pt x="794865" y="1169700"/>
                  </a:lnTo>
                  <a:lnTo>
                    <a:pt x="784190" y="1132445"/>
                  </a:lnTo>
                  <a:lnTo>
                    <a:pt x="774811" y="1094553"/>
                  </a:lnTo>
                  <a:lnTo>
                    <a:pt x="766629" y="1056107"/>
                  </a:lnTo>
                  <a:lnTo>
                    <a:pt x="759540" y="1017191"/>
                  </a:lnTo>
                  <a:lnTo>
                    <a:pt x="753445" y="977887"/>
                  </a:lnTo>
                  <a:lnTo>
                    <a:pt x="748240" y="938277"/>
                  </a:lnTo>
                  <a:lnTo>
                    <a:pt x="743826" y="898444"/>
                  </a:lnTo>
                  <a:lnTo>
                    <a:pt x="740100" y="858471"/>
                  </a:lnTo>
                  <a:lnTo>
                    <a:pt x="736960" y="818441"/>
                  </a:lnTo>
                  <a:lnTo>
                    <a:pt x="734306" y="778436"/>
                  </a:lnTo>
                  <a:lnTo>
                    <a:pt x="732036" y="738538"/>
                  </a:lnTo>
                  <a:lnTo>
                    <a:pt x="730048" y="698832"/>
                  </a:lnTo>
                  <a:lnTo>
                    <a:pt x="724765" y="581681"/>
                  </a:lnTo>
                  <a:lnTo>
                    <a:pt x="722892" y="543562"/>
                  </a:lnTo>
                  <a:lnTo>
                    <a:pt x="718369" y="469220"/>
                  </a:lnTo>
                  <a:lnTo>
                    <a:pt x="712135" y="397954"/>
                  </a:lnTo>
                  <a:lnTo>
                    <a:pt x="703378" y="330427"/>
                  </a:lnTo>
                  <a:lnTo>
                    <a:pt x="691285" y="267298"/>
                  </a:lnTo>
                  <a:lnTo>
                    <a:pt x="675044" y="209230"/>
                  </a:lnTo>
                  <a:lnTo>
                    <a:pt x="653845" y="156884"/>
                  </a:lnTo>
                  <a:lnTo>
                    <a:pt x="626875" y="110921"/>
                  </a:lnTo>
                  <a:lnTo>
                    <a:pt x="593321" y="72002"/>
                  </a:lnTo>
                  <a:lnTo>
                    <a:pt x="552374" y="40790"/>
                  </a:lnTo>
                  <a:lnTo>
                    <a:pt x="503220" y="17944"/>
                  </a:lnTo>
                  <a:lnTo>
                    <a:pt x="445047" y="4127"/>
                  </a:lnTo>
                  <a:lnTo>
                    <a:pt x="377045" y="0"/>
                  </a:lnTo>
                  <a:lnTo>
                    <a:pt x="339104" y="1776"/>
                  </a:lnTo>
                  <a:lnTo>
                    <a:pt x="289415" y="11407"/>
                  </a:lnTo>
                  <a:lnTo>
                    <a:pt x="243490" y="31722"/>
                  </a:lnTo>
                  <a:lnTo>
                    <a:pt x="201373" y="62038"/>
                  </a:lnTo>
                  <a:lnTo>
                    <a:pt x="163114" y="101673"/>
                  </a:lnTo>
                  <a:lnTo>
                    <a:pt x="128757" y="149943"/>
                  </a:lnTo>
                  <a:lnTo>
                    <a:pt x="98349" y="206166"/>
                  </a:lnTo>
                  <a:lnTo>
                    <a:pt x="71938" y="269659"/>
                  </a:lnTo>
                  <a:lnTo>
                    <a:pt x="49570" y="339739"/>
                  </a:lnTo>
                  <a:lnTo>
                    <a:pt x="39916" y="377035"/>
                  </a:lnTo>
                  <a:lnTo>
                    <a:pt x="31290" y="415723"/>
                  </a:lnTo>
                  <a:lnTo>
                    <a:pt x="23699" y="455715"/>
                  </a:lnTo>
                  <a:lnTo>
                    <a:pt x="17147" y="496928"/>
                  </a:lnTo>
                  <a:lnTo>
                    <a:pt x="11641" y="539275"/>
                  </a:lnTo>
                  <a:lnTo>
                    <a:pt x="7187" y="582671"/>
                  </a:lnTo>
                  <a:lnTo>
                    <a:pt x="3789" y="627031"/>
                  </a:lnTo>
                  <a:lnTo>
                    <a:pt x="1455" y="672270"/>
                  </a:lnTo>
                  <a:lnTo>
                    <a:pt x="190" y="718302"/>
                  </a:lnTo>
                  <a:lnTo>
                    <a:pt x="0" y="765042"/>
                  </a:lnTo>
                  <a:lnTo>
                    <a:pt x="890" y="812404"/>
                  </a:lnTo>
                  <a:lnTo>
                    <a:pt x="2866" y="860303"/>
                  </a:lnTo>
                  <a:lnTo>
                    <a:pt x="5935" y="908654"/>
                  </a:lnTo>
                  <a:lnTo>
                    <a:pt x="10102" y="957371"/>
                  </a:lnTo>
                  <a:lnTo>
                    <a:pt x="15373" y="1006370"/>
                  </a:lnTo>
                  <a:lnTo>
                    <a:pt x="21754" y="1055564"/>
                  </a:lnTo>
                  <a:lnTo>
                    <a:pt x="29250" y="1104868"/>
                  </a:lnTo>
                  <a:lnTo>
                    <a:pt x="37868" y="1154197"/>
                  </a:lnTo>
                  <a:lnTo>
                    <a:pt x="47613" y="1203466"/>
                  </a:lnTo>
                  <a:lnTo>
                    <a:pt x="58490" y="1252589"/>
                  </a:lnTo>
                  <a:lnTo>
                    <a:pt x="70507" y="1301481"/>
                  </a:lnTo>
                  <a:lnTo>
                    <a:pt x="83669" y="1350056"/>
                  </a:lnTo>
                  <a:lnTo>
                    <a:pt x="97981" y="1398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08319" y="8488924"/>
              <a:ext cx="2068195" cy="1798320"/>
            </a:xfrm>
            <a:custGeom>
              <a:avLst/>
              <a:gdLst/>
              <a:ahLst/>
              <a:cxnLst/>
              <a:rect l="l" t="t" r="r" b="b"/>
              <a:pathLst>
                <a:path w="2068195" h="1798320">
                  <a:moveTo>
                    <a:pt x="791243" y="1200210"/>
                  </a:moveTo>
                  <a:lnTo>
                    <a:pt x="805282" y="1245271"/>
                  </a:lnTo>
                  <a:lnTo>
                    <a:pt x="821462" y="1289295"/>
                  </a:lnTo>
                  <a:lnTo>
                    <a:pt x="839958" y="1332144"/>
                  </a:lnTo>
                  <a:lnTo>
                    <a:pt x="860945" y="1373678"/>
                  </a:lnTo>
                  <a:lnTo>
                    <a:pt x="884601" y="1413758"/>
                  </a:lnTo>
                  <a:lnTo>
                    <a:pt x="911100" y="1452246"/>
                  </a:lnTo>
                  <a:lnTo>
                    <a:pt x="940620" y="1489004"/>
                  </a:lnTo>
                  <a:lnTo>
                    <a:pt x="973345" y="1523901"/>
                  </a:lnTo>
                  <a:lnTo>
                    <a:pt x="1009422" y="1556771"/>
                  </a:lnTo>
                  <a:lnTo>
                    <a:pt x="1049675" y="1588941"/>
                  </a:lnTo>
                  <a:lnTo>
                    <a:pt x="1090682" y="1618467"/>
                  </a:lnTo>
                  <a:lnTo>
                    <a:pt x="1132419" y="1645489"/>
                  </a:lnTo>
                  <a:lnTo>
                    <a:pt x="1174862" y="1670147"/>
                  </a:lnTo>
                  <a:lnTo>
                    <a:pt x="1217984" y="1692584"/>
                  </a:lnTo>
                  <a:lnTo>
                    <a:pt x="1261761" y="1712940"/>
                  </a:lnTo>
                  <a:lnTo>
                    <a:pt x="1306168" y="1731357"/>
                  </a:lnTo>
                  <a:lnTo>
                    <a:pt x="1351181" y="1747974"/>
                  </a:lnTo>
                  <a:lnTo>
                    <a:pt x="1396773" y="1762933"/>
                  </a:lnTo>
                  <a:lnTo>
                    <a:pt x="1442922" y="1776374"/>
                  </a:lnTo>
                  <a:lnTo>
                    <a:pt x="1489600" y="1788440"/>
                  </a:lnTo>
                  <a:lnTo>
                    <a:pt x="1531572" y="1798074"/>
                  </a:lnTo>
                  <a:lnTo>
                    <a:pt x="2067621" y="1798074"/>
                  </a:lnTo>
                  <a:lnTo>
                    <a:pt x="2035145" y="1793927"/>
                  </a:lnTo>
                  <a:lnTo>
                    <a:pt x="1986772" y="1788005"/>
                  </a:lnTo>
                  <a:lnTo>
                    <a:pt x="1887406" y="1776103"/>
                  </a:lnTo>
                  <a:lnTo>
                    <a:pt x="1836619" y="1769864"/>
                  </a:lnTo>
                  <a:lnTo>
                    <a:pt x="1786201" y="1763356"/>
                  </a:lnTo>
                  <a:lnTo>
                    <a:pt x="1736188" y="1756425"/>
                  </a:lnTo>
                  <a:lnTo>
                    <a:pt x="1686616" y="1748921"/>
                  </a:lnTo>
                  <a:lnTo>
                    <a:pt x="1637520" y="1740689"/>
                  </a:lnTo>
                  <a:lnTo>
                    <a:pt x="1588935" y="1731578"/>
                  </a:lnTo>
                  <a:lnTo>
                    <a:pt x="1540898" y="1721434"/>
                  </a:lnTo>
                  <a:lnTo>
                    <a:pt x="1493443" y="1710105"/>
                  </a:lnTo>
                  <a:lnTo>
                    <a:pt x="1446607" y="1697439"/>
                  </a:lnTo>
                  <a:lnTo>
                    <a:pt x="1400424" y="1683282"/>
                  </a:lnTo>
                  <a:lnTo>
                    <a:pt x="1354930" y="1667483"/>
                  </a:lnTo>
                  <a:lnTo>
                    <a:pt x="1310161" y="1649889"/>
                  </a:lnTo>
                  <a:lnTo>
                    <a:pt x="1266152" y="1630346"/>
                  </a:lnTo>
                  <a:lnTo>
                    <a:pt x="1222938" y="1608702"/>
                  </a:lnTo>
                  <a:lnTo>
                    <a:pt x="1180556" y="1584806"/>
                  </a:lnTo>
                  <a:lnTo>
                    <a:pt x="1139039" y="1558503"/>
                  </a:lnTo>
                  <a:lnTo>
                    <a:pt x="1098425" y="1529642"/>
                  </a:lnTo>
                  <a:lnTo>
                    <a:pt x="1058749" y="1498070"/>
                  </a:lnTo>
                  <a:lnTo>
                    <a:pt x="1022927" y="1464986"/>
                  </a:lnTo>
                  <a:lnTo>
                    <a:pt x="990807" y="1429372"/>
                  </a:lnTo>
                  <a:lnTo>
                    <a:pt x="962174" y="1391420"/>
                  </a:lnTo>
                  <a:lnTo>
                    <a:pt x="936812" y="1351323"/>
                  </a:lnTo>
                  <a:lnTo>
                    <a:pt x="914504" y="1309273"/>
                  </a:lnTo>
                  <a:lnTo>
                    <a:pt x="894997" y="1265357"/>
                  </a:lnTo>
                  <a:lnTo>
                    <a:pt x="878191" y="1220080"/>
                  </a:lnTo>
                  <a:lnTo>
                    <a:pt x="730303" y="732904"/>
                  </a:lnTo>
                  <a:lnTo>
                    <a:pt x="734845" y="819029"/>
                  </a:lnTo>
                  <a:lnTo>
                    <a:pt x="738101" y="867393"/>
                  </a:lnTo>
                  <a:lnTo>
                    <a:pt x="742089" y="915830"/>
                  </a:lnTo>
                  <a:lnTo>
                    <a:pt x="746984" y="964200"/>
                  </a:lnTo>
                  <a:lnTo>
                    <a:pt x="752964" y="1012367"/>
                  </a:lnTo>
                  <a:lnTo>
                    <a:pt x="760203" y="1060189"/>
                  </a:lnTo>
                  <a:lnTo>
                    <a:pt x="768879" y="1107530"/>
                  </a:lnTo>
                  <a:lnTo>
                    <a:pt x="779167" y="1154250"/>
                  </a:lnTo>
                  <a:lnTo>
                    <a:pt x="791243" y="1200210"/>
                  </a:lnTo>
                  <a:close/>
                </a:path>
                <a:path w="2068195" h="1798320">
                  <a:moveTo>
                    <a:pt x="730303" y="732904"/>
                  </a:moveTo>
                  <a:lnTo>
                    <a:pt x="863753" y="1173322"/>
                  </a:lnTo>
                  <a:lnTo>
                    <a:pt x="851507" y="1125379"/>
                  </a:lnTo>
                  <a:lnTo>
                    <a:pt x="841236" y="1076442"/>
                  </a:lnTo>
                  <a:lnTo>
                    <a:pt x="832725" y="1026705"/>
                  </a:lnTo>
                  <a:lnTo>
                    <a:pt x="825757" y="976360"/>
                  </a:lnTo>
                  <a:lnTo>
                    <a:pt x="820117" y="925597"/>
                  </a:lnTo>
                  <a:lnTo>
                    <a:pt x="815590" y="874610"/>
                  </a:lnTo>
                  <a:lnTo>
                    <a:pt x="811958" y="823590"/>
                  </a:lnTo>
                  <a:lnTo>
                    <a:pt x="809006" y="772730"/>
                  </a:lnTo>
                  <a:lnTo>
                    <a:pt x="798851" y="559728"/>
                  </a:lnTo>
                  <a:lnTo>
                    <a:pt x="795336" y="504895"/>
                  </a:lnTo>
                  <a:lnTo>
                    <a:pt x="790844" y="451389"/>
                  </a:lnTo>
                  <a:lnTo>
                    <a:pt x="785040" y="399493"/>
                  </a:lnTo>
                  <a:lnTo>
                    <a:pt x="777589" y="349487"/>
                  </a:lnTo>
                  <a:lnTo>
                    <a:pt x="768160" y="301652"/>
                  </a:lnTo>
                  <a:lnTo>
                    <a:pt x="756416" y="256268"/>
                  </a:lnTo>
                  <a:lnTo>
                    <a:pt x="742026" y="213616"/>
                  </a:lnTo>
                  <a:lnTo>
                    <a:pt x="724654" y="173978"/>
                  </a:lnTo>
                  <a:lnTo>
                    <a:pt x="703967" y="137633"/>
                  </a:lnTo>
                  <a:lnTo>
                    <a:pt x="679631" y="104863"/>
                  </a:lnTo>
                  <a:lnTo>
                    <a:pt x="651312" y="75949"/>
                  </a:lnTo>
                  <a:lnTo>
                    <a:pt x="615847" y="49256"/>
                  </a:lnTo>
                  <a:lnTo>
                    <a:pt x="613135" y="47821"/>
                  </a:lnTo>
                  <a:lnTo>
                    <a:pt x="678984" y="265142"/>
                  </a:lnTo>
                  <a:lnTo>
                    <a:pt x="690970" y="307956"/>
                  </a:lnTo>
                  <a:lnTo>
                    <a:pt x="700586" y="353963"/>
                  </a:lnTo>
                  <a:lnTo>
                    <a:pt x="708176" y="402783"/>
                  </a:lnTo>
                  <a:lnTo>
                    <a:pt x="714082" y="454035"/>
                  </a:lnTo>
                  <a:lnTo>
                    <a:pt x="718646" y="507338"/>
                  </a:lnTo>
                  <a:lnTo>
                    <a:pt x="722210" y="562314"/>
                  </a:lnTo>
                  <a:lnTo>
                    <a:pt x="725118" y="618581"/>
                  </a:lnTo>
                  <a:lnTo>
                    <a:pt x="729678" y="719762"/>
                  </a:lnTo>
                  <a:lnTo>
                    <a:pt x="730303" y="732904"/>
                  </a:lnTo>
                  <a:close/>
                </a:path>
                <a:path w="2068195" h="1798320">
                  <a:moveTo>
                    <a:pt x="1030" y="856278"/>
                  </a:moveTo>
                  <a:lnTo>
                    <a:pt x="173033" y="1423929"/>
                  </a:lnTo>
                  <a:lnTo>
                    <a:pt x="158513" y="1374455"/>
                  </a:lnTo>
                  <a:lnTo>
                    <a:pt x="145231" y="1324576"/>
                  </a:lnTo>
                  <a:lnTo>
                    <a:pt x="133176" y="1274392"/>
                  </a:lnTo>
                  <a:lnTo>
                    <a:pt x="122337" y="1224005"/>
                  </a:lnTo>
                  <a:lnTo>
                    <a:pt x="112703" y="1173512"/>
                  </a:lnTo>
                  <a:lnTo>
                    <a:pt x="104263" y="1123015"/>
                  </a:lnTo>
                  <a:lnTo>
                    <a:pt x="97008" y="1072614"/>
                  </a:lnTo>
                  <a:lnTo>
                    <a:pt x="90926" y="1022409"/>
                  </a:lnTo>
                  <a:lnTo>
                    <a:pt x="86007" y="972499"/>
                  </a:lnTo>
                  <a:lnTo>
                    <a:pt x="82240" y="922985"/>
                  </a:lnTo>
                  <a:lnTo>
                    <a:pt x="79615" y="873967"/>
                  </a:lnTo>
                  <a:lnTo>
                    <a:pt x="78120" y="825545"/>
                  </a:lnTo>
                  <a:lnTo>
                    <a:pt x="77746" y="777818"/>
                  </a:lnTo>
                  <a:lnTo>
                    <a:pt x="78482" y="730888"/>
                  </a:lnTo>
                  <a:lnTo>
                    <a:pt x="80316" y="684854"/>
                  </a:lnTo>
                  <a:lnTo>
                    <a:pt x="83239" y="639815"/>
                  </a:lnTo>
                  <a:lnTo>
                    <a:pt x="87239" y="595873"/>
                  </a:lnTo>
                  <a:lnTo>
                    <a:pt x="92307" y="553127"/>
                  </a:lnTo>
                  <a:lnTo>
                    <a:pt x="98431" y="511677"/>
                  </a:lnTo>
                  <a:lnTo>
                    <a:pt x="105601" y="471623"/>
                  </a:lnTo>
                  <a:lnTo>
                    <a:pt x="113806" y="433066"/>
                  </a:lnTo>
                  <a:lnTo>
                    <a:pt x="134903" y="355703"/>
                  </a:lnTo>
                  <a:lnTo>
                    <a:pt x="150284" y="311602"/>
                  </a:lnTo>
                  <a:lnTo>
                    <a:pt x="169470" y="265931"/>
                  </a:lnTo>
                  <a:lnTo>
                    <a:pt x="192753" y="220823"/>
                  </a:lnTo>
                  <a:lnTo>
                    <a:pt x="220425" y="178407"/>
                  </a:lnTo>
                  <a:lnTo>
                    <a:pt x="252778" y="140816"/>
                  </a:lnTo>
                  <a:lnTo>
                    <a:pt x="290103" y="110180"/>
                  </a:lnTo>
                  <a:lnTo>
                    <a:pt x="332693" y="88630"/>
                  </a:lnTo>
                  <a:lnTo>
                    <a:pt x="380840" y="78298"/>
                  </a:lnTo>
                  <a:lnTo>
                    <a:pt x="436160" y="76790"/>
                  </a:lnTo>
                  <a:lnTo>
                    <a:pt x="485593" y="81497"/>
                  </a:lnTo>
                  <a:lnTo>
                    <a:pt x="529333" y="92469"/>
                  </a:lnTo>
                  <a:lnTo>
                    <a:pt x="567572" y="109758"/>
                  </a:lnTo>
                  <a:lnTo>
                    <a:pt x="600506" y="133413"/>
                  </a:lnTo>
                  <a:lnTo>
                    <a:pt x="646538" y="190611"/>
                  </a:lnTo>
                  <a:lnTo>
                    <a:pt x="664288" y="225900"/>
                  </a:lnTo>
                  <a:lnTo>
                    <a:pt x="678984" y="265142"/>
                  </a:lnTo>
                  <a:lnTo>
                    <a:pt x="613135" y="47821"/>
                  </a:lnTo>
                  <a:lnTo>
                    <a:pt x="576335" y="28350"/>
                  </a:lnTo>
                  <a:lnTo>
                    <a:pt x="532629" y="13195"/>
                  </a:lnTo>
                  <a:lnTo>
                    <a:pt x="484584" y="3756"/>
                  </a:lnTo>
                  <a:lnTo>
                    <a:pt x="432052" y="0"/>
                  </a:lnTo>
                  <a:lnTo>
                    <a:pt x="374887" y="1890"/>
                  </a:lnTo>
                  <a:lnTo>
                    <a:pt x="335297" y="8058"/>
                  </a:lnTo>
                  <a:lnTo>
                    <a:pt x="297416" y="20127"/>
                  </a:lnTo>
                  <a:lnTo>
                    <a:pt x="261340" y="37988"/>
                  </a:lnTo>
                  <a:lnTo>
                    <a:pt x="227164" y="61528"/>
                  </a:lnTo>
                  <a:lnTo>
                    <a:pt x="194985" y="90640"/>
                  </a:lnTo>
                  <a:lnTo>
                    <a:pt x="164897" y="125212"/>
                  </a:lnTo>
                  <a:lnTo>
                    <a:pt x="136996" y="165135"/>
                  </a:lnTo>
                  <a:lnTo>
                    <a:pt x="111377" y="210297"/>
                  </a:lnTo>
                  <a:lnTo>
                    <a:pt x="88137" y="260590"/>
                  </a:lnTo>
                  <a:lnTo>
                    <a:pt x="67370" y="315903"/>
                  </a:lnTo>
                  <a:lnTo>
                    <a:pt x="49172" y="376125"/>
                  </a:lnTo>
                  <a:lnTo>
                    <a:pt x="38982" y="416904"/>
                  </a:lnTo>
                  <a:lnTo>
                    <a:pt x="29943" y="459348"/>
                  </a:lnTo>
                  <a:lnTo>
                    <a:pt x="22067" y="503349"/>
                  </a:lnTo>
                  <a:lnTo>
                    <a:pt x="15368" y="548797"/>
                  </a:lnTo>
                  <a:lnTo>
                    <a:pt x="9859" y="595583"/>
                  </a:lnTo>
                  <a:lnTo>
                    <a:pt x="5554" y="643598"/>
                  </a:lnTo>
                  <a:lnTo>
                    <a:pt x="2467" y="692733"/>
                  </a:lnTo>
                  <a:lnTo>
                    <a:pt x="611" y="742878"/>
                  </a:lnTo>
                  <a:lnTo>
                    <a:pt x="0" y="793923"/>
                  </a:lnTo>
                  <a:lnTo>
                    <a:pt x="646" y="845761"/>
                  </a:lnTo>
                  <a:lnTo>
                    <a:pt x="1030" y="856278"/>
                  </a:lnTo>
                  <a:close/>
                </a:path>
                <a:path w="2068195" h="1798320">
                  <a:moveTo>
                    <a:pt x="94612" y="1436981"/>
                  </a:moveTo>
                  <a:lnTo>
                    <a:pt x="110243" y="1486279"/>
                  </a:lnTo>
                  <a:lnTo>
                    <a:pt x="127122" y="1535036"/>
                  </a:lnTo>
                  <a:lnTo>
                    <a:pt x="145260" y="1583163"/>
                  </a:lnTo>
                  <a:lnTo>
                    <a:pt x="164669" y="1630572"/>
                  </a:lnTo>
                  <a:lnTo>
                    <a:pt x="185359" y="1677173"/>
                  </a:lnTo>
                  <a:lnTo>
                    <a:pt x="207341" y="1722878"/>
                  </a:lnTo>
                  <a:lnTo>
                    <a:pt x="230627" y="1767598"/>
                  </a:lnTo>
                  <a:lnTo>
                    <a:pt x="338114" y="1798074"/>
                  </a:lnTo>
                  <a:lnTo>
                    <a:pt x="335002" y="1793151"/>
                  </a:lnTo>
                  <a:lnTo>
                    <a:pt x="310202" y="1750516"/>
                  </a:lnTo>
                  <a:lnTo>
                    <a:pt x="286725" y="1706675"/>
                  </a:lnTo>
                  <a:lnTo>
                    <a:pt x="264559" y="1661729"/>
                  </a:lnTo>
                  <a:lnTo>
                    <a:pt x="243694" y="1615779"/>
                  </a:lnTo>
                  <a:lnTo>
                    <a:pt x="224120" y="1568923"/>
                  </a:lnTo>
                  <a:lnTo>
                    <a:pt x="205825" y="1521263"/>
                  </a:lnTo>
                  <a:lnTo>
                    <a:pt x="188800" y="1472898"/>
                  </a:lnTo>
                  <a:lnTo>
                    <a:pt x="173033" y="1423929"/>
                  </a:lnTo>
                  <a:lnTo>
                    <a:pt x="1030" y="856278"/>
                  </a:lnTo>
                  <a:lnTo>
                    <a:pt x="2564" y="898280"/>
                  </a:lnTo>
                  <a:lnTo>
                    <a:pt x="5768" y="951373"/>
                  </a:lnTo>
                  <a:lnTo>
                    <a:pt x="10270" y="1004929"/>
                  </a:lnTo>
                  <a:lnTo>
                    <a:pt x="16085" y="1058840"/>
                  </a:lnTo>
                  <a:lnTo>
                    <a:pt x="23225" y="1112997"/>
                  </a:lnTo>
                  <a:lnTo>
                    <a:pt x="31704" y="1167289"/>
                  </a:lnTo>
                  <a:lnTo>
                    <a:pt x="41537" y="1221608"/>
                  </a:lnTo>
                  <a:lnTo>
                    <a:pt x="52735" y="1275844"/>
                  </a:lnTo>
                  <a:lnTo>
                    <a:pt x="65314" y="1329888"/>
                  </a:lnTo>
                  <a:lnTo>
                    <a:pt x="79286" y="1383631"/>
                  </a:lnTo>
                  <a:lnTo>
                    <a:pt x="94665" y="1436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80946" y="1886688"/>
            <a:ext cx="4706620" cy="202755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12700" marR="5080" indent="441325">
              <a:lnSpc>
                <a:spcPts val="7130"/>
              </a:lnSpc>
              <a:spcBef>
                <a:spcPts val="1595"/>
              </a:spcBef>
            </a:pPr>
            <a:r>
              <a:rPr dirty="0" sz="7200" spc="220" b="1">
                <a:latin typeface="Verdana"/>
                <a:cs typeface="Verdana"/>
              </a:rPr>
              <a:t>A</a:t>
            </a:r>
            <a:r>
              <a:rPr dirty="0" sz="7200" spc="760" b="1">
                <a:latin typeface="Verdana"/>
                <a:cs typeface="Verdana"/>
              </a:rPr>
              <a:t>p</a:t>
            </a:r>
            <a:r>
              <a:rPr dirty="0" sz="7200" spc="950" b="1">
                <a:latin typeface="Verdana"/>
                <a:cs typeface="Verdana"/>
              </a:rPr>
              <a:t>a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430" b="1">
                <a:latin typeface="Verdana"/>
                <a:cs typeface="Verdana"/>
              </a:rPr>
              <a:t>i</a:t>
            </a:r>
            <a:r>
              <a:rPr dirty="0" sz="7200" spc="520" b="1">
                <a:latin typeface="Verdana"/>
                <a:cs typeface="Verdana"/>
              </a:rPr>
              <a:t>t</a:t>
            </a:r>
            <a:r>
              <a:rPr dirty="0" sz="7200" spc="459" b="1">
                <a:latin typeface="Verdana"/>
                <a:cs typeface="Verdana"/>
              </a:rPr>
              <a:t>u  </a:t>
            </a:r>
            <a:r>
              <a:rPr dirty="0" sz="7200" spc="745" b="1">
                <a:latin typeface="Verdana"/>
                <a:cs typeface="Verdana"/>
              </a:rPr>
              <a:t>S</a:t>
            </a:r>
            <a:r>
              <a:rPr dirty="0" sz="7200" spc="525" b="1">
                <a:latin typeface="Verdana"/>
                <a:cs typeface="Verdana"/>
              </a:rPr>
              <a:t>C</a:t>
            </a:r>
            <a:r>
              <a:rPr dirty="0" sz="7200" spc="484" b="1">
                <a:latin typeface="Verdana"/>
                <a:cs typeface="Verdana"/>
              </a:rPr>
              <a:t>R</a:t>
            </a:r>
            <a:r>
              <a:rPr dirty="0" sz="7200" spc="-190" b="1">
                <a:latin typeface="Verdana"/>
                <a:cs typeface="Verdana"/>
              </a:rPr>
              <a:t>U</a:t>
            </a:r>
            <a:r>
              <a:rPr dirty="0" sz="7200" spc="1265" b="1">
                <a:latin typeface="Verdana"/>
                <a:cs typeface="Verdana"/>
              </a:rPr>
              <a:t>M</a:t>
            </a:r>
            <a:r>
              <a:rPr dirty="0" sz="7200" spc="944" b="1">
                <a:latin typeface="Verdana"/>
                <a:cs typeface="Verdana"/>
              </a:rPr>
              <a:t>?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63200"/>
            <a:chOff x="0" y="0"/>
            <a:chExt cx="18288000" cy="1036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44899" cy="102869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62999" y="0"/>
              <a:ext cx="15025369" cy="10287000"/>
            </a:xfrm>
            <a:custGeom>
              <a:avLst/>
              <a:gdLst/>
              <a:ahLst/>
              <a:cxnLst/>
              <a:rect l="l" t="t" r="r" b="b"/>
              <a:pathLst>
                <a:path w="15025369" h="10287000">
                  <a:moveTo>
                    <a:pt x="0" y="10286999"/>
                  </a:moveTo>
                  <a:lnTo>
                    <a:pt x="15024999" y="10286999"/>
                  </a:lnTo>
                  <a:lnTo>
                    <a:pt x="1502499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24899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94048" y="3344163"/>
              <a:ext cx="4857115" cy="6316980"/>
            </a:xfrm>
            <a:custGeom>
              <a:avLst/>
              <a:gdLst/>
              <a:ahLst/>
              <a:cxnLst/>
              <a:rect l="l" t="t" r="r" b="b"/>
              <a:pathLst>
                <a:path w="4857115" h="6316980">
                  <a:moveTo>
                    <a:pt x="700366" y="5503621"/>
                  </a:moveTo>
                  <a:lnTo>
                    <a:pt x="693089" y="5490159"/>
                  </a:lnTo>
                  <a:lnTo>
                    <a:pt x="677430" y="5482056"/>
                  </a:lnTo>
                  <a:lnTo>
                    <a:pt x="654773" y="5477383"/>
                  </a:lnTo>
                  <a:lnTo>
                    <a:pt x="582841" y="5469128"/>
                  </a:lnTo>
                  <a:lnTo>
                    <a:pt x="535647" y="5459349"/>
                  </a:lnTo>
                  <a:lnTo>
                    <a:pt x="488772" y="5440959"/>
                  </a:lnTo>
                  <a:lnTo>
                    <a:pt x="446163" y="5409997"/>
                  </a:lnTo>
                  <a:lnTo>
                    <a:pt x="412254" y="5363807"/>
                  </a:lnTo>
                  <a:lnTo>
                    <a:pt x="392277" y="5312067"/>
                  </a:lnTo>
                  <a:lnTo>
                    <a:pt x="381927" y="5260213"/>
                  </a:lnTo>
                  <a:lnTo>
                    <a:pt x="377050" y="5215420"/>
                  </a:lnTo>
                  <a:lnTo>
                    <a:pt x="374015" y="5185956"/>
                  </a:lnTo>
                  <a:lnTo>
                    <a:pt x="370128" y="5165725"/>
                  </a:lnTo>
                  <a:lnTo>
                    <a:pt x="369989" y="5164975"/>
                  </a:lnTo>
                  <a:lnTo>
                    <a:pt x="363029" y="5151386"/>
                  </a:lnTo>
                  <a:lnTo>
                    <a:pt x="351383" y="5145811"/>
                  </a:lnTo>
                  <a:lnTo>
                    <a:pt x="338861" y="5149240"/>
                  </a:lnTo>
                  <a:lnTo>
                    <a:pt x="329387" y="5161597"/>
                  </a:lnTo>
                  <a:lnTo>
                    <a:pt x="321360" y="5181930"/>
                  </a:lnTo>
                  <a:lnTo>
                    <a:pt x="301599" y="5248033"/>
                  </a:lnTo>
                  <a:lnTo>
                    <a:pt x="286004" y="5291175"/>
                  </a:lnTo>
                  <a:lnTo>
                    <a:pt x="264426" y="5335816"/>
                  </a:lnTo>
                  <a:lnTo>
                    <a:pt x="234962" y="5379059"/>
                  </a:lnTo>
                  <a:lnTo>
                    <a:pt x="195668" y="5417998"/>
                  </a:lnTo>
                  <a:lnTo>
                    <a:pt x="161632" y="5440959"/>
                  </a:lnTo>
                  <a:lnTo>
                    <a:pt x="94830" y="5469420"/>
                  </a:lnTo>
                  <a:lnTo>
                    <a:pt x="39954" y="5485892"/>
                  </a:lnTo>
                  <a:lnTo>
                    <a:pt x="19583" y="5494350"/>
                  </a:lnTo>
                  <a:lnTo>
                    <a:pt x="5803" y="5505399"/>
                  </a:lnTo>
                  <a:lnTo>
                    <a:pt x="0" y="5520880"/>
                  </a:lnTo>
                  <a:lnTo>
                    <a:pt x="3492" y="5537149"/>
                  </a:lnTo>
                  <a:lnTo>
                    <a:pt x="15621" y="5550382"/>
                  </a:lnTo>
                  <a:lnTo>
                    <a:pt x="34709" y="5562193"/>
                  </a:lnTo>
                  <a:lnTo>
                    <a:pt x="82740" y="5585587"/>
                  </a:lnTo>
                  <a:lnTo>
                    <a:pt x="108254" y="5599188"/>
                  </a:lnTo>
                  <a:lnTo>
                    <a:pt x="161480" y="5636526"/>
                  </a:lnTo>
                  <a:lnTo>
                    <a:pt x="199224" y="5675795"/>
                  </a:lnTo>
                  <a:lnTo>
                    <a:pt x="228231" y="5718543"/>
                  </a:lnTo>
                  <a:lnTo>
                    <a:pt x="249986" y="5762879"/>
                  </a:lnTo>
                  <a:lnTo>
                    <a:pt x="265950" y="5806922"/>
                  </a:lnTo>
                  <a:lnTo>
                    <a:pt x="277609" y="5848769"/>
                  </a:lnTo>
                  <a:lnTo>
                    <a:pt x="286448" y="5886513"/>
                  </a:lnTo>
                  <a:lnTo>
                    <a:pt x="294132" y="5919038"/>
                  </a:lnTo>
                  <a:lnTo>
                    <a:pt x="302082" y="5943447"/>
                  </a:lnTo>
                  <a:lnTo>
                    <a:pt x="312191" y="5958789"/>
                  </a:lnTo>
                  <a:lnTo>
                    <a:pt x="326288" y="5964098"/>
                  </a:lnTo>
                  <a:lnTo>
                    <a:pt x="326567" y="5964098"/>
                  </a:lnTo>
                  <a:lnTo>
                    <a:pt x="340220" y="5959043"/>
                  </a:lnTo>
                  <a:lnTo>
                    <a:pt x="349656" y="5944705"/>
                  </a:lnTo>
                  <a:lnTo>
                    <a:pt x="356755" y="5921934"/>
                  </a:lnTo>
                  <a:lnTo>
                    <a:pt x="371767" y="5852922"/>
                  </a:lnTo>
                  <a:lnTo>
                    <a:pt x="383616" y="5809183"/>
                  </a:lnTo>
                  <a:lnTo>
                    <a:pt x="400850" y="5762561"/>
                  </a:lnTo>
                  <a:lnTo>
                    <a:pt x="425399" y="5715254"/>
                  </a:lnTo>
                  <a:lnTo>
                    <a:pt x="459244" y="5669445"/>
                  </a:lnTo>
                  <a:lnTo>
                    <a:pt x="503364" y="5627725"/>
                  </a:lnTo>
                  <a:lnTo>
                    <a:pt x="549541" y="5596369"/>
                  </a:lnTo>
                  <a:lnTo>
                    <a:pt x="594728" y="5572887"/>
                  </a:lnTo>
                  <a:lnTo>
                    <a:pt x="663740" y="5542712"/>
                  </a:lnTo>
                  <a:lnTo>
                    <a:pt x="684809" y="5531193"/>
                  </a:lnTo>
                  <a:lnTo>
                    <a:pt x="697534" y="5518683"/>
                  </a:lnTo>
                  <a:lnTo>
                    <a:pt x="700366" y="5503621"/>
                  </a:lnTo>
                  <a:close/>
                </a:path>
                <a:path w="4857115" h="6316980">
                  <a:moveTo>
                    <a:pt x="1084110" y="5964491"/>
                  </a:moveTo>
                  <a:lnTo>
                    <a:pt x="1078293" y="5953239"/>
                  </a:lnTo>
                  <a:lnTo>
                    <a:pt x="1065949" y="5946521"/>
                  </a:lnTo>
                  <a:lnTo>
                    <a:pt x="1048156" y="5942723"/>
                  </a:lnTo>
                  <a:lnTo>
                    <a:pt x="993165" y="5936412"/>
                  </a:lnTo>
                  <a:lnTo>
                    <a:pt x="957707" y="5929096"/>
                  </a:lnTo>
                  <a:lnTo>
                    <a:pt x="890625" y="5892190"/>
                  </a:lnTo>
                  <a:lnTo>
                    <a:pt x="865276" y="5857583"/>
                  </a:lnTo>
                  <a:lnTo>
                    <a:pt x="850328" y="5818733"/>
                  </a:lnTo>
                  <a:lnTo>
                    <a:pt x="842568" y="5779757"/>
                  </a:lnTo>
                  <a:lnTo>
                    <a:pt x="836549" y="5723382"/>
                  </a:lnTo>
                  <a:lnTo>
                    <a:pt x="834631" y="5713844"/>
                  </a:lnTo>
                  <a:lnTo>
                    <a:pt x="833221" y="5706796"/>
                  </a:lnTo>
                  <a:lnTo>
                    <a:pt x="827303" y="5695797"/>
                  </a:lnTo>
                  <a:lnTo>
                    <a:pt x="817333" y="5691175"/>
                  </a:lnTo>
                  <a:lnTo>
                    <a:pt x="806665" y="5693842"/>
                  </a:lnTo>
                  <a:lnTo>
                    <a:pt x="798804" y="5703519"/>
                  </a:lnTo>
                  <a:lnTo>
                    <a:pt x="792340" y="5719496"/>
                  </a:lnTo>
                  <a:lnTo>
                    <a:pt x="785901" y="5740997"/>
                  </a:lnTo>
                  <a:lnTo>
                    <a:pt x="774573" y="5778106"/>
                  </a:lnTo>
                  <a:lnTo>
                    <a:pt x="757961" y="5819521"/>
                  </a:lnTo>
                  <a:lnTo>
                    <a:pt x="733234" y="5860935"/>
                  </a:lnTo>
                  <a:lnTo>
                    <a:pt x="697560" y="5898108"/>
                  </a:lnTo>
                  <a:lnTo>
                    <a:pt x="646264" y="5927814"/>
                  </a:lnTo>
                  <a:lnTo>
                    <a:pt x="580110" y="5949239"/>
                  </a:lnTo>
                  <a:lnTo>
                    <a:pt x="564095" y="5955995"/>
                  </a:lnTo>
                  <a:lnTo>
                    <a:pt x="553034" y="5965025"/>
                  </a:lnTo>
                  <a:lnTo>
                    <a:pt x="548284" y="5977788"/>
                  </a:lnTo>
                  <a:lnTo>
                    <a:pt x="551129" y="5991161"/>
                  </a:lnTo>
                  <a:lnTo>
                    <a:pt x="560819" y="6001944"/>
                  </a:lnTo>
                  <a:lnTo>
                    <a:pt x="575792" y="6011316"/>
                  </a:lnTo>
                  <a:lnTo>
                    <a:pt x="594448" y="6020473"/>
                  </a:lnTo>
                  <a:lnTo>
                    <a:pt x="612267" y="6029083"/>
                  </a:lnTo>
                  <a:lnTo>
                    <a:pt x="631494" y="6039332"/>
                  </a:lnTo>
                  <a:lnTo>
                    <a:pt x="671550" y="6067425"/>
                  </a:lnTo>
                  <a:lnTo>
                    <a:pt x="711581" y="6112815"/>
                  </a:lnTo>
                  <a:lnTo>
                    <a:pt x="738111" y="6162548"/>
                  </a:lnTo>
                  <a:lnTo>
                    <a:pt x="754862" y="6211824"/>
                  </a:lnTo>
                  <a:lnTo>
                    <a:pt x="765556" y="6255664"/>
                  </a:lnTo>
                  <a:lnTo>
                    <a:pt x="771486" y="6280658"/>
                  </a:lnTo>
                  <a:lnTo>
                    <a:pt x="777875" y="6299797"/>
                  </a:lnTo>
                  <a:lnTo>
                    <a:pt x="786231" y="6312103"/>
                  </a:lnTo>
                  <a:lnTo>
                    <a:pt x="798106" y="6316446"/>
                  </a:lnTo>
                  <a:lnTo>
                    <a:pt x="798309" y="6316446"/>
                  </a:lnTo>
                  <a:lnTo>
                    <a:pt x="809815" y="6312293"/>
                  </a:lnTo>
                  <a:lnTo>
                    <a:pt x="817676" y="6300762"/>
                  </a:lnTo>
                  <a:lnTo>
                    <a:pt x="819010" y="6296558"/>
                  </a:lnTo>
                  <a:lnTo>
                    <a:pt x="823391" y="6282855"/>
                  </a:lnTo>
                  <a:lnTo>
                    <a:pt x="836764" y="6222454"/>
                  </a:lnTo>
                  <a:lnTo>
                    <a:pt x="849655" y="6180023"/>
                  </a:lnTo>
                  <a:lnTo>
                    <a:pt x="870000" y="6135522"/>
                  </a:lnTo>
                  <a:lnTo>
                    <a:pt x="900671" y="6092177"/>
                  </a:lnTo>
                  <a:lnTo>
                    <a:pt x="933881" y="6060783"/>
                  </a:lnTo>
                  <a:lnTo>
                    <a:pt x="968679" y="6037161"/>
                  </a:lnTo>
                  <a:lnTo>
                    <a:pt x="1002753" y="6019470"/>
                  </a:lnTo>
                  <a:lnTo>
                    <a:pt x="1055611" y="5996343"/>
                  </a:lnTo>
                  <a:lnTo>
                    <a:pt x="1072095" y="5987173"/>
                  </a:lnTo>
                  <a:lnTo>
                    <a:pt x="1082001" y="5977026"/>
                  </a:lnTo>
                  <a:lnTo>
                    <a:pt x="1084110" y="5964491"/>
                  </a:lnTo>
                  <a:close/>
                </a:path>
                <a:path w="4857115" h="6316980">
                  <a:moveTo>
                    <a:pt x="4857077" y="285750"/>
                  </a:moveTo>
                  <a:lnTo>
                    <a:pt x="4853343" y="239395"/>
                  </a:lnTo>
                  <a:lnTo>
                    <a:pt x="4842510" y="195427"/>
                  </a:lnTo>
                  <a:lnTo>
                    <a:pt x="4825187" y="154432"/>
                  </a:lnTo>
                  <a:lnTo>
                    <a:pt x="4801946" y="116992"/>
                  </a:lnTo>
                  <a:lnTo>
                    <a:pt x="4773384" y="83693"/>
                  </a:lnTo>
                  <a:lnTo>
                    <a:pt x="4740084" y="55130"/>
                  </a:lnTo>
                  <a:lnTo>
                    <a:pt x="4702645" y="31889"/>
                  </a:lnTo>
                  <a:lnTo>
                    <a:pt x="4661649" y="14566"/>
                  </a:lnTo>
                  <a:lnTo>
                    <a:pt x="4617682" y="3733"/>
                  </a:lnTo>
                  <a:lnTo>
                    <a:pt x="4571327" y="0"/>
                  </a:lnTo>
                  <a:lnTo>
                    <a:pt x="1353477" y="0"/>
                  </a:lnTo>
                  <a:lnTo>
                    <a:pt x="1307122" y="3733"/>
                  </a:lnTo>
                  <a:lnTo>
                    <a:pt x="1263154" y="14566"/>
                  </a:lnTo>
                  <a:lnTo>
                    <a:pt x="1222159" y="31889"/>
                  </a:lnTo>
                  <a:lnTo>
                    <a:pt x="1184719" y="55130"/>
                  </a:lnTo>
                  <a:lnTo>
                    <a:pt x="1151420" y="83693"/>
                  </a:lnTo>
                  <a:lnTo>
                    <a:pt x="1122857" y="116992"/>
                  </a:lnTo>
                  <a:lnTo>
                    <a:pt x="1099616" y="154432"/>
                  </a:lnTo>
                  <a:lnTo>
                    <a:pt x="1082294" y="195427"/>
                  </a:lnTo>
                  <a:lnTo>
                    <a:pt x="1071473" y="239395"/>
                  </a:lnTo>
                  <a:lnTo>
                    <a:pt x="1067727" y="285750"/>
                  </a:lnTo>
                  <a:lnTo>
                    <a:pt x="1067727" y="3912235"/>
                  </a:lnTo>
                  <a:lnTo>
                    <a:pt x="1071473" y="3958577"/>
                  </a:lnTo>
                  <a:lnTo>
                    <a:pt x="1082294" y="4002557"/>
                  </a:lnTo>
                  <a:lnTo>
                    <a:pt x="1099616" y="4043553"/>
                  </a:lnTo>
                  <a:lnTo>
                    <a:pt x="1122857" y="4080992"/>
                  </a:lnTo>
                  <a:lnTo>
                    <a:pt x="1151420" y="4114292"/>
                  </a:lnTo>
                  <a:lnTo>
                    <a:pt x="1184719" y="4142854"/>
                  </a:lnTo>
                  <a:lnTo>
                    <a:pt x="1222159" y="4166082"/>
                  </a:lnTo>
                  <a:lnTo>
                    <a:pt x="1263154" y="4183418"/>
                  </a:lnTo>
                  <a:lnTo>
                    <a:pt x="1307122" y="4194238"/>
                  </a:lnTo>
                  <a:lnTo>
                    <a:pt x="1353477" y="4197985"/>
                  </a:lnTo>
                  <a:lnTo>
                    <a:pt x="4571327" y="4197985"/>
                  </a:lnTo>
                  <a:lnTo>
                    <a:pt x="4617682" y="4194238"/>
                  </a:lnTo>
                  <a:lnTo>
                    <a:pt x="4661649" y="4183418"/>
                  </a:lnTo>
                  <a:lnTo>
                    <a:pt x="4702645" y="4166082"/>
                  </a:lnTo>
                  <a:lnTo>
                    <a:pt x="4740084" y="4142854"/>
                  </a:lnTo>
                  <a:lnTo>
                    <a:pt x="4773384" y="4114292"/>
                  </a:lnTo>
                  <a:lnTo>
                    <a:pt x="4801946" y="4080992"/>
                  </a:lnTo>
                  <a:lnTo>
                    <a:pt x="4825187" y="4043553"/>
                  </a:lnTo>
                  <a:lnTo>
                    <a:pt x="4842510" y="4002557"/>
                  </a:lnTo>
                  <a:lnTo>
                    <a:pt x="4853343" y="3958577"/>
                  </a:lnTo>
                  <a:lnTo>
                    <a:pt x="4857077" y="3912235"/>
                  </a:lnTo>
                  <a:lnTo>
                    <a:pt x="4857077" y="28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61609" y="3404473"/>
            <a:ext cx="3389629" cy="35306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501775">
              <a:lnSpc>
                <a:spcPct val="100000"/>
              </a:lnSpc>
              <a:spcBef>
                <a:spcPts val="550"/>
              </a:spcBef>
            </a:pPr>
            <a:r>
              <a:rPr dirty="0" sz="2500" spc="-40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endParaRPr sz="2500">
              <a:latin typeface="Lucida Sans Unicode"/>
              <a:cs typeface="Lucida Sans Unicode"/>
            </a:endParaRPr>
          </a:p>
          <a:p>
            <a:pPr marL="12700" marR="5080" indent="626110">
              <a:lnSpc>
                <a:spcPct val="114999"/>
              </a:lnSpc>
              <a:tabLst>
                <a:tab pos="1136650" algn="l"/>
              </a:tabLst>
            </a:pP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transparansi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Lucida Sans Unicode"/>
                <a:cs typeface="Lucida Sans Unicode"/>
              </a:rPr>
              <a:t>Aspek	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penting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dari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proses</a:t>
            </a:r>
            <a:r>
              <a:rPr dirty="0" sz="2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berjalan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harus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dapat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ditinjau</a:t>
            </a:r>
            <a:endParaRPr sz="2500">
              <a:latin typeface="Lucida Sans Unicode"/>
              <a:cs typeface="Lucida Sans Unicode"/>
            </a:endParaRPr>
          </a:p>
          <a:p>
            <a:pPr algn="ctr" marL="189865" marR="182245" indent="-635">
              <a:lnSpc>
                <a:spcPct val="114999"/>
              </a:lnSpc>
            </a:pP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7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k 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yang</a:t>
            </a:r>
            <a:r>
              <a:rPr dirty="0" sz="25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bertanggung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Lucida Sans Unicode"/>
                <a:cs typeface="Lucida Sans Unicode"/>
              </a:rPr>
              <a:t>jawab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6738" y="3344156"/>
            <a:ext cx="9041765" cy="6943090"/>
            <a:chOff x="9246738" y="3344156"/>
            <a:chExt cx="9041765" cy="6943090"/>
          </a:xfrm>
        </p:grpSpPr>
        <p:sp>
          <p:nvSpPr>
            <p:cNvPr id="9" name="object 9"/>
            <p:cNvSpPr/>
            <p:nvPr/>
          </p:nvSpPr>
          <p:spPr>
            <a:xfrm>
              <a:off x="9246738" y="3344156"/>
              <a:ext cx="3789045" cy="3321685"/>
            </a:xfrm>
            <a:custGeom>
              <a:avLst/>
              <a:gdLst/>
              <a:ahLst/>
              <a:cxnLst/>
              <a:rect l="l" t="t" r="r" b="b"/>
              <a:pathLst>
                <a:path w="3789044" h="3321684">
                  <a:moveTo>
                    <a:pt x="3503600" y="3321684"/>
                  </a:moveTo>
                  <a:lnTo>
                    <a:pt x="285748" y="3321684"/>
                  </a:lnTo>
                  <a:lnTo>
                    <a:pt x="239399" y="3317944"/>
                  </a:lnTo>
                  <a:lnTo>
                    <a:pt x="195431" y="3307116"/>
                  </a:lnTo>
                  <a:lnTo>
                    <a:pt x="154431" y="3289789"/>
                  </a:lnTo>
                  <a:lnTo>
                    <a:pt x="116989" y="3266551"/>
                  </a:lnTo>
                  <a:lnTo>
                    <a:pt x="83694" y="3237990"/>
                  </a:lnTo>
                  <a:lnTo>
                    <a:pt x="55133" y="3204694"/>
                  </a:lnTo>
                  <a:lnTo>
                    <a:pt x="31894" y="3167253"/>
                  </a:lnTo>
                  <a:lnTo>
                    <a:pt x="14567" y="3126253"/>
                  </a:lnTo>
                  <a:lnTo>
                    <a:pt x="3739" y="3082284"/>
                  </a:lnTo>
                  <a:lnTo>
                    <a:pt x="0" y="3035934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503598" y="0"/>
                  </a:lnTo>
                  <a:lnTo>
                    <a:pt x="3549948" y="3739"/>
                  </a:lnTo>
                  <a:lnTo>
                    <a:pt x="3593917" y="14567"/>
                  </a:lnTo>
                  <a:lnTo>
                    <a:pt x="3634917" y="31894"/>
                  </a:lnTo>
                  <a:lnTo>
                    <a:pt x="3672359" y="55133"/>
                  </a:lnTo>
                  <a:lnTo>
                    <a:pt x="3705655" y="83694"/>
                  </a:lnTo>
                  <a:lnTo>
                    <a:pt x="3734216" y="116989"/>
                  </a:lnTo>
                  <a:lnTo>
                    <a:pt x="3757454" y="154431"/>
                  </a:lnTo>
                  <a:lnTo>
                    <a:pt x="3774782" y="195430"/>
                  </a:lnTo>
                  <a:lnTo>
                    <a:pt x="3785609" y="239399"/>
                  </a:lnTo>
                  <a:lnTo>
                    <a:pt x="3788796" y="278891"/>
                  </a:lnTo>
                  <a:lnTo>
                    <a:pt x="3788796" y="3042793"/>
                  </a:lnTo>
                  <a:lnTo>
                    <a:pt x="3785609" y="3082284"/>
                  </a:lnTo>
                  <a:lnTo>
                    <a:pt x="3774782" y="3126253"/>
                  </a:lnTo>
                  <a:lnTo>
                    <a:pt x="3757454" y="3167253"/>
                  </a:lnTo>
                  <a:lnTo>
                    <a:pt x="3734216" y="3204694"/>
                  </a:lnTo>
                  <a:lnTo>
                    <a:pt x="3705655" y="3237990"/>
                  </a:lnTo>
                  <a:lnTo>
                    <a:pt x="3672359" y="3266551"/>
                  </a:lnTo>
                  <a:lnTo>
                    <a:pt x="3634917" y="3289789"/>
                  </a:lnTo>
                  <a:lnTo>
                    <a:pt x="3593917" y="3307116"/>
                  </a:lnTo>
                  <a:lnTo>
                    <a:pt x="3549948" y="3317944"/>
                  </a:lnTo>
                  <a:lnTo>
                    <a:pt x="3503600" y="3321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9147" y="8893607"/>
              <a:ext cx="4638851" cy="13933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284193" y="3404473"/>
            <a:ext cx="371475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3540" marR="375920" indent="-635">
              <a:lnSpc>
                <a:spcPct val="114999"/>
              </a:lnSpc>
              <a:spcBef>
                <a:spcPts val="100"/>
              </a:spcBef>
              <a:tabLst>
                <a:tab pos="2218055" algn="l"/>
              </a:tabLst>
            </a:pP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500" spc="-14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8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114">
                <a:solidFill>
                  <a:srgbClr val="FFFFFF"/>
                </a:solidFill>
                <a:latin typeface="Lucida Sans Unicode"/>
                <a:cs typeface="Lucida Sans Unicode"/>
              </a:rPr>
              <a:t>i 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125">
                <a:solidFill>
                  <a:srgbClr val="FFFFFF"/>
                </a:solidFill>
                <a:latin typeface="Lucida Sans Unicode"/>
                <a:cs typeface="Lucida Sans Unicode"/>
              </a:rPr>
              <a:t>gg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2500" spc="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19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5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4999"/>
              </a:lnSpc>
            </a:pP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rutin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meninjau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artefak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35">
                <a:solidFill>
                  <a:srgbClr val="FFFFFF"/>
                </a:solidFill>
                <a:latin typeface="Lucida Sans Unicode"/>
                <a:cs typeface="Lucida Sans Unicode"/>
              </a:rPr>
              <a:t>SCRUM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dan </a:t>
            </a:r>
            <a:r>
              <a:rPr dirty="0" sz="25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perkembangannya </a:t>
            </a:r>
            <a:r>
              <a:rPr dirty="0" sz="25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agar</a:t>
            </a:r>
            <a:r>
              <a:rPr dirty="0" sz="2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perubahan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dapat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">
                <a:solidFill>
                  <a:srgbClr val="FFFFFF"/>
                </a:solidFill>
                <a:latin typeface="Lucida Sans Unicode"/>
                <a:cs typeface="Lucida Sans Unicode"/>
              </a:rPr>
              <a:t>terdeteksi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41868" y="3344156"/>
            <a:ext cx="3789045" cy="3321685"/>
          </a:xfrm>
          <a:custGeom>
            <a:avLst/>
            <a:gdLst/>
            <a:ahLst/>
            <a:cxnLst/>
            <a:rect l="l" t="t" r="r" b="b"/>
            <a:pathLst>
              <a:path w="3789044" h="3321684">
                <a:moveTo>
                  <a:pt x="3503601" y="3321684"/>
                </a:moveTo>
                <a:lnTo>
                  <a:pt x="285748" y="3321684"/>
                </a:lnTo>
                <a:lnTo>
                  <a:pt x="239399" y="3317944"/>
                </a:lnTo>
                <a:lnTo>
                  <a:pt x="195430" y="3307116"/>
                </a:lnTo>
                <a:lnTo>
                  <a:pt x="154431" y="3289789"/>
                </a:lnTo>
                <a:lnTo>
                  <a:pt x="116989" y="3266551"/>
                </a:lnTo>
                <a:lnTo>
                  <a:pt x="83693" y="3237990"/>
                </a:lnTo>
                <a:lnTo>
                  <a:pt x="55132" y="3204694"/>
                </a:lnTo>
                <a:lnTo>
                  <a:pt x="31894" y="3167253"/>
                </a:lnTo>
                <a:lnTo>
                  <a:pt x="14567" y="3126253"/>
                </a:lnTo>
                <a:lnTo>
                  <a:pt x="3739" y="3082284"/>
                </a:lnTo>
                <a:lnTo>
                  <a:pt x="0" y="3035936"/>
                </a:lnTo>
                <a:lnTo>
                  <a:pt x="0" y="285747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2" y="116989"/>
                </a:lnTo>
                <a:lnTo>
                  <a:pt x="83693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3503599" y="0"/>
                </a:lnTo>
                <a:lnTo>
                  <a:pt x="3549949" y="3739"/>
                </a:lnTo>
                <a:lnTo>
                  <a:pt x="3593918" y="14567"/>
                </a:lnTo>
                <a:lnTo>
                  <a:pt x="3634917" y="31894"/>
                </a:lnTo>
                <a:lnTo>
                  <a:pt x="3672359" y="55133"/>
                </a:lnTo>
                <a:lnTo>
                  <a:pt x="3705655" y="83694"/>
                </a:lnTo>
                <a:lnTo>
                  <a:pt x="3734216" y="116989"/>
                </a:lnTo>
                <a:lnTo>
                  <a:pt x="3757454" y="154431"/>
                </a:lnTo>
                <a:lnTo>
                  <a:pt x="3774781" y="195430"/>
                </a:lnTo>
                <a:lnTo>
                  <a:pt x="3785609" y="239399"/>
                </a:lnTo>
                <a:lnTo>
                  <a:pt x="3788796" y="278896"/>
                </a:lnTo>
                <a:lnTo>
                  <a:pt x="3788796" y="3042788"/>
                </a:lnTo>
                <a:lnTo>
                  <a:pt x="3785609" y="3082284"/>
                </a:lnTo>
                <a:lnTo>
                  <a:pt x="3774781" y="3126253"/>
                </a:lnTo>
                <a:lnTo>
                  <a:pt x="3757454" y="3167253"/>
                </a:lnTo>
                <a:lnTo>
                  <a:pt x="3734216" y="3204694"/>
                </a:lnTo>
                <a:lnTo>
                  <a:pt x="3705655" y="3237990"/>
                </a:lnTo>
                <a:lnTo>
                  <a:pt x="3672359" y="3266551"/>
                </a:lnTo>
                <a:lnTo>
                  <a:pt x="3634917" y="3289789"/>
                </a:lnTo>
                <a:lnTo>
                  <a:pt x="3593918" y="3307116"/>
                </a:lnTo>
                <a:lnTo>
                  <a:pt x="3549949" y="3317944"/>
                </a:lnTo>
                <a:lnTo>
                  <a:pt x="3503601" y="3321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091254" y="3404473"/>
            <a:ext cx="3290570" cy="2654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451610">
              <a:lnSpc>
                <a:spcPct val="100000"/>
              </a:lnSpc>
              <a:spcBef>
                <a:spcPts val="550"/>
              </a:spcBef>
            </a:pP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2500">
              <a:latin typeface="Lucida Sans Unicode"/>
              <a:cs typeface="Lucida Sans Unicode"/>
            </a:endParaRPr>
          </a:p>
          <a:p>
            <a:pPr marL="106045" marR="98425" indent="822960">
              <a:lnSpc>
                <a:spcPct val="114999"/>
              </a:lnSpc>
            </a:pPr>
            <a:r>
              <a:rPr dirty="0" sz="2500" spc="80">
                <a:solidFill>
                  <a:srgbClr val="FFFFFF"/>
                </a:solidFill>
                <a:latin typeface="Lucida Sans Unicode"/>
                <a:cs typeface="Lucida Sans Unicode"/>
              </a:rPr>
              <a:t>Adaptasi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04">
                <a:solidFill>
                  <a:srgbClr val="FFFFFF"/>
                </a:solidFill>
                <a:latin typeface="Lucida Sans Unicode"/>
                <a:cs typeface="Lucida Sans Unicode"/>
              </a:rPr>
              <a:t>pada</a:t>
            </a:r>
            <a:r>
              <a:rPr dirty="0" sz="2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setiap</a:t>
            </a:r>
            <a:r>
              <a:rPr dirty="0" sz="2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Lucida Sans Unicode"/>
                <a:cs typeface="Lucida Sans Unicode"/>
              </a:rPr>
              <a:t>proses</a:t>
            </a:r>
            <a:endParaRPr sz="25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14999"/>
              </a:lnSpc>
            </a:pPr>
            <a:r>
              <a:rPr dirty="0" sz="2500" spc="20">
                <a:solidFill>
                  <a:srgbClr val="FFFFFF"/>
                </a:solidFill>
                <a:latin typeface="Lucida Sans Unicode"/>
                <a:cs typeface="Lucida Sans Unicode"/>
              </a:rPr>
              <a:t>perlu 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melakukan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5">
                <a:solidFill>
                  <a:srgbClr val="FFFFFF"/>
                </a:solidFill>
                <a:latin typeface="Lucida Sans Unicode"/>
                <a:cs typeface="Lucida Sans Unicode"/>
              </a:rPr>
              <a:t>adaptasi</a:t>
            </a:r>
            <a:r>
              <a:rPr dirty="0" sz="25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jika</a:t>
            </a:r>
            <a:r>
              <a:rPr dirty="0" sz="25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5">
                <a:solidFill>
                  <a:srgbClr val="FFFFFF"/>
                </a:solidFill>
                <a:latin typeface="Lucida Sans Unicode"/>
                <a:cs typeface="Lucida Sans Unicode"/>
              </a:rPr>
              <a:t>sangat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5">
                <a:solidFill>
                  <a:srgbClr val="FFFFFF"/>
                </a:solidFill>
                <a:latin typeface="Lucida Sans Unicode"/>
                <a:cs typeface="Lucida Sans Unicode"/>
              </a:rPr>
              <a:t>diperlukan</a:t>
            </a:r>
            <a:endParaRPr sz="25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4812" y="0"/>
            <a:ext cx="14639290" cy="2923540"/>
            <a:chOff x="2184812" y="0"/>
            <a:chExt cx="14639290" cy="2923540"/>
          </a:xfrm>
        </p:grpSpPr>
        <p:sp>
          <p:nvSpPr>
            <p:cNvPr id="15" name="object 15"/>
            <p:cNvSpPr/>
            <p:nvPr/>
          </p:nvSpPr>
          <p:spPr>
            <a:xfrm>
              <a:off x="15739478" y="1426069"/>
              <a:ext cx="1084580" cy="1170940"/>
            </a:xfrm>
            <a:custGeom>
              <a:avLst/>
              <a:gdLst/>
              <a:ahLst/>
              <a:cxnLst/>
              <a:rect l="l" t="t" r="r" b="b"/>
              <a:pathLst>
                <a:path w="1084580" h="1170939">
                  <a:moveTo>
                    <a:pt x="535825" y="338658"/>
                  </a:moveTo>
                  <a:lnTo>
                    <a:pt x="508317" y="305130"/>
                  </a:lnTo>
                  <a:lnTo>
                    <a:pt x="471843" y="287362"/>
                  </a:lnTo>
                  <a:lnTo>
                    <a:pt x="452615" y="277114"/>
                  </a:lnTo>
                  <a:lnTo>
                    <a:pt x="412546" y="249021"/>
                  </a:lnTo>
                  <a:lnTo>
                    <a:pt x="372529" y="203631"/>
                  </a:lnTo>
                  <a:lnTo>
                    <a:pt x="345998" y="153885"/>
                  </a:lnTo>
                  <a:lnTo>
                    <a:pt x="329247" y="104622"/>
                  </a:lnTo>
                  <a:lnTo>
                    <a:pt x="318554" y="60782"/>
                  </a:lnTo>
                  <a:lnTo>
                    <a:pt x="312610" y="35788"/>
                  </a:lnTo>
                  <a:lnTo>
                    <a:pt x="306235" y="16637"/>
                  </a:lnTo>
                  <a:lnTo>
                    <a:pt x="297865" y="4343"/>
                  </a:lnTo>
                  <a:lnTo>
                    <a:pt x="286004" y="0"/>
                  </a:lnTo>
                  <a:lnTo>
                    <a:pt x="285800" y="0"/>
                  </a:lnTo>
                  <a:lnTo>
                    <a:pt x="274294" y="4140"/>
                  </a:lnTo>
                  <a:lnTo>
                    <a:pt x="266433" y="15684"/>
                  </a:lnTo>
                  <a:lnTo>
                    <a:pt x="265099" y="19875"/>
                  </a:lnTo>
                  <a:lnTo>
                    <a:pt x="260718" y="33591"/>
                  </a:lnTo>
                  <a:lnTo>
                    <a:pt x="247345" y="93980"/>
                  </a:lnTo>
                  <a:lnTo>
                    <a:pt x="234454" y="136423"/>
                  </a:lnTo>
                  <a:lnTo>
                    <a:pt x="214109" y="180924"/>
                  </a:lnTo>
                  <a:lnTo>
                    <a:pt x="183438" y="224269"/>
                  </a:lnTo>
                  <a:lnTo>
                    <a:pt x="150215" y="255651"/>
                  </a:lnTo>
                  <a:lnTo>
                    <a:pt x="115430" y="279273"/>
                  </a:lnTo>
                  <a:lnTo>
                    <a:pt x="81343" y="296964"/>
                  </a:lnTo>
                  <a:lnTo>
                    <a:pt x="28498" y="320103"/>
                  </a:lnTo>
                  <a:lnTo>
                    <a:pt x="12014" y="329260"/>
                  </a:lnTo>
                  <a:lnTo>
                    <a:pt x="2108" y="339420"/>
                  </a:lnTo>
                  <a:lnTo>
                    <a:pt x="0" y="351942"/>
                  </a:lnTo>
                  <a:lnTo>
                    <a:pt x="5816" y="363207"/>
                  </a:lnTo>
                  <a:lnTo>
                    <a:pt x="18161" y="369912"/>
                  </a:lnTo>
                  <a:lnTo>
                    <a:pt x="35953" y="373722"/>
                  </a:lnTo>
                  <a:lnTo>
                    <a:pt x="90932" y="380034"/>
                  </a:lnTo>
                  <a:lnTo>
                    <a:pt x="126403" y="387350"/>
                  </a:lnTo>
                  <a:lnTo>
                    <a:pt x="193471" y="424243"/>
                  </a:lnTo>
                  <a:lnTo>
                    <a:pt x="218833" y="458851"/>
                  </a:lnTo>
                  <a:lnTo>
                    <a:pt x="233781" y="497700"/>
                  </a:lnTo>
                  <a:lnTo>
                    <a:pt x="241541" y="536689"/>
                  </a:lnTo>
                  <a:lnTo>
                    <a:pt x="247561" y="593064"/>
                  </a:lnTo>
                  <a:lnTo>
                    <a:pt x="249478" y="602602"/>
                  </a:lnTo>
                  <a:lnTo>
                    <a:pt x="250888" y="609638"/>
                  </a:lnTo>
                  <a:lnTo>
                    <a:pt x="256806" y="620649"/>
                  </a:lnTo>
                  <a:lnTo>
                    <a:pt x="266776" y="625271"/>
                  </a:lnTo>
                  <a:lnTo>
                    <a:pt x="277444" y="622604"/>
                  </a:lnTo>
                  <a:lnTo>
                    <a:pt x="285305" y="612914"/>
                  </a:lnTo>
                  <a:lnTo>
                    <a:pt x="291769" y="596950"/>
                  </a:lnTo>
                  <a:lnTo>
                    <a:pt x="298208" y="575437"/>
                  </a:lnTo>
                  <a:lnTo>
                    <a:pt x="309524" y="538327"/>
                  </a:lnTo>
                  <a:lnTo>
                    <a:pt x="326148" y="496925"/>
                  </a:lnTo>
                  <a:lnTo>
                    <a:pt x="350875" y="455498"/>
                  </a:lnTo>
                  <a:lnTo>
                    <a:pt x="386549" y="418338"/>
                  </a:lnTo>
                  <a:lnTo>
                    <a:pt x="437845" y="388632"/>
                  </a:lnTo>
                  <a:lnTo>
                    <a:pt x="503999" y="367195"/>
                  </a:lnTo>
                  <a:lnTo>
                    <a:pt x="520014" y="360451"/>
                  </a:lnTo>
                  <a:lnTo>
                    <a:pt x="531075" y="351421"/>
                  </a:lnTo>
                  <a:lnTo>
                    <a:pt x="535825" y="338658"/>
                  </a:lnTo>
                  <a:close/>
                </a:path>
                <a:path w="1084580" h="1170939">
                  <a:moveTo>
                    <a:pt x="1084110" y="795553"/>
                  </a:moveTo>
                  <a:lnTo>
                    <a:pt x="1080617" y="779297"/>
                  </a:lnTo>
                  <a:lnTo>
                    <a:pt x="1068489" y="766051"/>
                  </a:lnTo>
                  <a:lnTo>
                    <a:pt x="1049401" y="754253"/>
                  </a:lnTo>
                  <a:lnTo>
                    <a:pt x="1001356" y="730859"/>
                  </a:lnTo>
                  <a:lnTo>
                    <a:pt x="975855" y="717257"/>
                  </a:lnTo>
                  <a:lnTo>
                    <a:pt x="922629" y="679919"/>
                  </a:lnTo>
                  <a:lnTo>
                    <a:pt x="884885" y="640651"/>
                  </a:lnTo>
                  <a:lnTo>
                    <a:pt x="855878" y="597903"/>
                  </a:lnTo>
                  <a:lnTo>
                    <a:pt x="834123" y="553554"/>
                  </a:lnTo>
                  <a:lnTo>
                    <a:pt x="818159" y="509524"/>
                  </a:lnTo>
                  <a:lnTo>
                    <a:pt x="806500" y="467677"/>
                  </a:lnTo>
                  <a:lnTo>
                    <a:pt x="797661" y="429920"/>
                  </a:lnTo>
                  <a:lnTo>
                    <a:pt x="789978" y="397395"/>
                  </a:lnTo>
                  <a:lnTo>
                    <a:pt x="782027" y="372999"/>
                  </a:lnTo>
                  <a:lnTo>
                    <a:pt x="771918" y="357657"/>
                  </a:lnTo>
                  <a:lnTo>
                    <a:pt x="757821" y="352336"/>
                  </a:lnTo>
                  <a:lnTo>
                    <a:pt x="757542" y="352336"/>
                  </a:lnTo>
                  <a:lnTo>
                    <a:pt x="743889" y="357403"/>
                  </a:lnTo>
                  <a:lnTo>
                    <a:pt x="734441" y="371741"/>
                  </a:lnTo>
                  <a:lnTo>
                    <a:pt x="727354" y="394512"/>
                  </a:lnTo>
                  <a:lnTo>
                    <a:pt x="712343" y="463524"/>
                  </a:lnTo>
                  <a:lnTo>
                    <a:pt x="700493" y="507263"/>
                  </a:lnTo>
                  <a:lnTo>
                    <a:pt x="683260" y="553885"/>
                  </a:lnTo>
                  <a:lnTo>
                    <a:pt x="658710" y="601192"/>
                  </a:lnTo>
                  <a:lnTo>
                    <a:pt x="624865" y="647001"/>
                  </a:lnTo>
                  <a:lnTo>
                    <a:pt x="580745" y="688708"/>
                  </a:lnTo>
                  <a:lnTo>
                    <a:pt x="534568" y="720077"/>
                  </a:lnTo>
                  <a:lnTo>
                    <a:pt x="489381" y="743546"/>
                  </a:lnTo>
                  <a:lnTo>
                    <a:pt x="420370" y="773722"/>
                  </a:lnTo>
                  <a:lnTo>
                    <a:pt x="399300" y="785253"/>
                  </a:lnTo>
                  <a:lnTo>
                    <a:pt x="386575" y="797750"/>
                  </a:lnTo>
                  <a:lnTo>
                    <a:pt x="383743" y="812825"/>
                  </a:lnTo>
                  <a:lnTo>
                    <a:pt x="391020" y="826287"/>
                  </a:lnTo>
                  <a:lnTo>
                    <a:pt x="406666" y="834390"/>
                  </a:lnTo>
                  <a:lnTo>
                    <a:pt x="429336" y="839063"/>
                  </a:lnTo>
                  <a:lnTo>
                    <a:pt x="501256" y="847318"/>
                  </a:lnTo>
                  <a:lnTo>
                    <a:pt x="548462" y="857084"/>
                  </a:lnTo>
                  <a:lnTo>
                    <a:pt x="595325" y="875487"/>
                  </a:lnTo>
                  <a:lnTo>
                    <a:pt x="637946" y="906437"/>
                  </a:lnTo>
                  <a:lnTo>
                    <a:pt x="671855" y="952639"/>
                  </a:lnTo>
                  <a:lnTo>
                    <a:pt x="691819" y="1004379"/>
                  </a:lnTo>
                  <a:lnTo>
                    <a:pt x="702183" y="1056233"/>
                  </a:lnTo>
                  <a:lnTo>
                    <a:pt x="707059" y="1101013"/>
                  </a:lnTo>
                  <a:lnTo>
                    <a:pt x="710095" y="1130490"/>
                  </a:lnTo>
                  <a:lnTo>
                    <a:pt x="713968" y="1150721"/>
                  </a:lnTo>
                  <a:lnTo>
                    <a:pt x="714121" y="1151458"/>
                  </a:lnTo>
                  <a:lnTo>
                    <a:pt x="721080" y="1165047"/>
                  </a:lnTo>
                  <a:lnTo>
                    <a:pt x="732726" y="1170635"/>
                  </a:lnTo>
                  <a:lnTo>
                    <a:pt x="745248" y="1167206"/>
                  </a:lnTo>
                  <a:lnTo>
                    <a:pt x="754722" y="1154849"/>
                  </a:lnTo>
                  <a:lnTo>
                    <a:pt x="762749" y="1134516"/>
                  </a:lnTo>
                  <a:lnTo>
                    <a:pt x="782497" y="1068412"/>
                  </a:lnTo>
                  <a:lnTo>
                    <a:pt x="798106" y="1025258"/>
                  </a:lnTo>
                  <a:lnTo>
                    <a:pt x="819670" y="980617"/>
                  </a:lnTo>
                  <a:lnTo>
                    <a:pt x="849134" y="937387"/>
                  </a:lnTo>
                  <a:lnTo>
                    <a:pt x="888441" y="898448"/>
                  </a:lnTo>
                  <a:lnTo>
                    <a:pt x="922477" y="875487"/>
                  </a:lnTo>
                  <a:lnTo>
                    <a:pt x="989266" y="847013"/>
                  </a:lnTo>
                  <a:lnTo>
                    <a:pt x="1044155" y="830541"/>
                  </a:lnTo>
                  <a:lnTo>
                    <a:pt x="1064526" y="822083"/>
                  </a:lnTo>
                  <a:lnTo>
                    <a:pt x="1078306" y="811034"/>
                  </a:lnTo>
                  <a:lnTo>
                    <a:pt x="1084110" y="79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4812" y="0"/>
              <a:ext cx="3582165" cy="292332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70795" y="2345015"/>
            <a:ext cx="44456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P</a:t>
            </a:r>
            <a:r>
              <a:rPr dirty="0" spc="-125"/>
              <a:t>il</a:t>
            </a:r>
            <a:r>
              <a:rPr dirty="0" spc="340"/>
              <a:t>a</a:t>
            </a:r>
            <a:r>
              <a:rPr dirty="0" spc="-105"/>
              <a:t>r</a:t>
            </a:r>
            <a:r>
              <a:rPr dirty="0" spc="-140"/>
              <a:t> </a:t>
            </a:r>
            <a:r>
              <a:rPr dirty="0" spc="-80"/>
              <a:t>-</a:t>
            </a:r>
            <a:r>
              <a:rPr dirty="0" spc="-140"/>
              <a:t> </a:t>
            </a:r>
            <a:r>
              <a:rPr dirty="0" spc="65"/>
              <a:t>P</a:t>
            </a:r>
            <a:r>
              <a:rPr dirty="0" spc="-125"/>
              <a:t>il</a:t>
            </a:r>
            <a:r>
              <a:rPr dirty="0" spc="340"/>
              <a:t>a</a:t>
            </a:r>
            <a:r>
              <a:rPr dirty="0" spc="-105"/>
              <a:t>r</a:t>
            </a:r>
            <a:r>
              <a:rPr dirty="0" spc="-140"/>
              <a:t> </a:t>
            </a:r>
            <a:r>
              <a:rPr dirty="0" spc="-125"/>
              <a:t>D</a:t>
            </a:r>
            <a:r>
              <a:rPr dirty="0" spc="340"/>
              <a:t>a</a:t>
            </a:r>
            <a:r>
              <a:rPr dirty="0" spc="-125"/>
              <a:t>l</a:t>
            </a:r>
            <a:r>
              <a:rPr dirty="0" spc="340"/>
              <a:t>a</a:t>
            </a:r>
            <a:r>
              <a:rPr dirty="0" spc="265"/>
              <a:t>m</a:t>
            </a:r>
            <a:r>
              <a:rPr dirty="0" spc="-140"/>
              <a:t> </a:t>
            </a:r>
            <a:r>
              <a:rPr dirty="0" spc="130"/>
              <a:t>S</a:t>
            </a:r>
            <a:r>
              <a:rPr dirty="0" spc="260"/>
              <a:t>c</a:t>
            </a:r>
            <a:r>
              <a:rPr dirty="0" spc="-105"/>
              <a:t>r</a:t>
            </a:r>
            <a:r>
              <a:rPr dirty="0" spc="45"/>
              <a:t>u</a:t>
            </a:r>
            <a:r>
              <a:rPr dirty="0" spc="265"/>
              <a:t>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8831" y="1026141"/>
              <a:ext cx="5119168" cy="85558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1062" y="1951049"/>
              <a:ext cx="875030" cy="941705"/>
            </a:xfrm>
            <a:custGeom>
              <a:avLst/>
              <a:gdLst/>
              <a:ahLst/>
              <a:cxnLst/>
              <a:rect l="l" t="t" r="r" b="b"/>
              <a:pathLst>
                <a:path w="875030" h="941705">
                  <a:moveTo>
                    <a:pt x="432269" y="671169"/>
                  </a:moveTo>
                  <a:lnTo>
                    <a:pt x="428434" y="660869"/>
                  </a:lnTo>
                  <a:lnTo>
                    <a:pt x="419506" y="653592"/>
                  </a:lnTo>
                  <a:lnTo>
                    <a:pt x="406590" y="648144"/>
                  </a:lnTo>
                  <a:lnTo>
                    <a:pt x="373011" y="638048"/>
                  </a:lnTo>
                  <a:lnTo>
                    <a:pt x="353225" y="630859"/>
                  </a:lnTo>
                  <a:lnTo>
                    <a:pt x="311835" y="606894"/>
                  </a:lnTo>
                  <a:lnTo>
                    <a:pt x="283070" y="576910"/>
                  </a:lnTo>
                  <a:lnTo>
                    <a:pt x="263118" y="543483"/>
                  </a:lnTo>
                  <a:lnTo>
                    <a:pt x="240576" y="480148"/>
                  </a:lnTo>
                  <a:lnTo>
                    <a:pt x="235381" y="462800"/>
                  </a:lnTo>
                  <a:lnTo>
                    <a:pt x="230174" y="449910"/>
                  </a:lnTo>
                  <a:lnTo>
                    <a:pt x="223824" y="442099"/>
                  </a:lnTo>
                  <a:lnTo>
                    <a:pt x="215226" y="439953"/>
                  </a:lnTo>
                  <a:lnTo>
                    <a:pt x="207175" y="443687"/>
                  </a:lnTo>
                  <a:lnTo>
                    <a:pt x="202399" y="452551"/>
                  </a:lnTo>
                  <a:lnTo>
                    <a:pt x="201269" y="458241"/>
                  </a:lnTo>
                  <a:lnTo>
                    <a:pt x="199720" y="465937"/>
                  </a:lnTo>
                  <a:lnTo>
                    <a:pt x="194856" y="511416"/>
                  </a:lnTo>
                  <a:lnTo>
                    <a:pt x="176542" y="574205"/>
                  </a:lnTo>
                  <a:lnTo>
                    <a:pt x="130302" y="620801"/>
                  </a:lnTo>
                  <a:lnTo>
                    <a:pt x="73367" y="637794"/>
                  </a:lnTo>
                  <a:lnTo>
                    <a:pt x="29006" y="642886"/>
                  </a:lnTo>
                  <a:lnTo>
                    <a:pt x="14655" y="645947"/>
                  </a:lnTo>
                  <a:lnTo>
                    <a:pt x="4699" y="651370"/>
                  </a:lnTo>
                  <a:lnTo>
                    <a:pt x="0" y="660450"/>
                  </a:lnTo>
                  <a:lnTo>
                    <a:pt x="1714" y="670560"/>
                  </a:lnTo>
                  <a:lnTo>
                    <a:pt x="9702" y="678738"/>
                  </a:lnTo>
                  <a:lnTo>
                    <a:pt x="22987" y="686142"/>
                  </a:lnTo>
                  <a:lnTo>
                    <a:pt x="65633" y="704799"/>
                  </a:lnTo>
                  <a:lnTo>
                    <a:pt x="93116" y="719074"/>
                  </a:lnTo>
                  <a:lnTo>
                    <a:pt x="147993" y="763447"/>
                  </a:lnTo>
                  <a:lnTo>
                    <a:pt x="172732" y="798410"/>
                  </a:lnTo>
                  <a:lnTo>
                    <a:pt x="189153" y="834313"/>
                  </a:lnTo>
                  <a:lnTo>
                    <a:pt x="206209" y="898512"/>
                  </a:lnTo>
                  <a:lnTo>
                    <a:pt x="210337" y="917282"/>
                  </a:lnTo>
                  <a:lnTo>
                    <a:pt x="213868" y="928331"/>
                  </a:lnTo>
                  <a:lnTo>
                    <a:pt x="214947" y="931722"/>
                  </a:lnTo>
                  <a:lnTo>
                    <a:pt x="221284" y="941031"/>
                  </a:lnTo>
                  <a:lnTo>
                    <a:pt x="221703" y="941184"/>
                  </a:lnTo>
                  <a:lnTo>
                    <a:pt x="239445" y="941184"/>
                  </a:lnTo>
                  <a:lnTo>
                    <a:pt x="240309" y="940866"/>
                  </a:lnTo>
                  <a:lnTo>
                    <a:pt x="247053" y="930948"/>
                  </a:lnTo>
                  <a:lnTo>
                    <a:pt x="252196" y="915504"/>
                  </a:lnTo>
                  <a:lnTo>
                    <a:pt x="256984" y="895337"/>
                  </a:lnTo>
                  <a:lnTo>
                    <a:pt x="265620" y="859967"/>
                  </a:lnTo>
                  <a:lnTo>
                    <a:pt x="279133" y="820229"/>
                  </a:lnTo>
                  <a:lnTo>
                    <a:pt x="300532" y="780097"/>
                  </a:lnTo>
                  <a:lnTo>
                    <a:pt x="332816" y="743483"/>
                  </a:lnTo>
                  <a:lnTo>
                    <a:pt x="365137" y="720813"/>
                  </a:lnTo>
                  <a:lnTo>
                    <a:pt x="395020" y="705612"/>
                  </a:lnTo>
                  <a:lnTo>
                    <a:pt x="410070" y="698220"/>
                  </a:lnTo>
                  <a:lnTo>
                    <a:pt x="422148" y="690651"/>
                  </a:lnTo>
                  <a:lnTo>
                    <a:pt x="429971" y="681964"/>
                  </a:lnTo>
                  <a:lnTo>
                    <a:pt x="432269" y="671169"/>
                  </a:lnTo>
                  <a:close/>
                </a:path>
                <a:path w="875030" h="941705">
                  <a:moveTo>
                    <a:pt x="874585" y="302577"/>
                  </a:moveTo>
                  <a:lnTo>
                    <a:pt x="869899" y="290080"/>
                  </a:lnTo>
                  <a:lnTo>
                    <a:pt x="858786" y="281178"/>
                  </a:lnTo>
                  <a:lnTo>
                    <a:pt x="842352" y="274345"/>
                  </a:lnTo>
                  <a:lnTo>
                    <a:pt x="798080" y="261061"/>
                  </a:lnTo>
                  <a:lnTo>
                    <a:pt x="771791" y="251498"/>
                  </a:lnTo>
                  <a:lnTo>
                    <a:pt x="716724" y="219570"/>
                  </a:lnTo>
                  <a:lnTo>
                    <a:pt x="678395" y="179666"/>
                  </a:lnTo>
                  <a:lnTo>
                    <a:pt x="651865" y="135267"/>
                  </a:lnTo>
                  <a:lnTo>
                    <a:pt x="634047" y="90919"/>
                  </a:lnTo>
                  <a:lnTo>
                    <a:pt x="621931" y="51193"/>
                  </a:lnTo>
                  <a:lnTo>
                    <a:pt x="615340" y="29133"/>
                  </a:lnTo>
                  <a:lnTo>
                    <a:pt x="608863" y="12725"/>
                  </a:lnTo>
                  <a:lnTo>
                    <a:pt x="601218" y="2755"/>
                  </a:lnTo>
                  <a:lnTo>
                    <a:pt x="591108" y="0"/>
                  </a:lnTo>
                  <a:lnTo>
                    <a:pt x="581710" y="4495"/>
                  </a:lnTo>
                  <a:lnTo>
                    <a:pt x="576097" y="15455"/>
                  </a:lnTo>
                  <a:lnTo>
                    <a:pt x="575983" y="16052"/>
                  </a:lnTo>
                  <a:lnTo>
                    <a:pt x="572858" y="32372"/>
                  </a:lnTo>
                  <a:lnTo>
                    <a:pt x="570407" y="56159"/>
                  </a:lnTo>
                  <a:lnTo>
                    <a:pt x="566470" y="92278"/>
                  </a:lnTo>
                  <a:lnTo>
                    <a:pt x="558114" y="134112"/>
                  </a:lnTo>
                  <a:lnTo>
                    <a:pt x="541997" y="175856"/>
                  </a:lnTo>
                  <a:lnTo>
                    <a:pt x="514654" y="213118"/>
                  </a:lnTo>
                  <a:lnTo>
                    <a:pt x="480275" y="238099"/>
                  </a:lnTo>
                  <a:lnTo>
                    <a:pt x="442468" y="252933"/>
                  </a:lnTo>
                  <a:lnTo>
                    <a:pt x="404380" y="260819"/>
                  </a:lnTo>
                  <a:lnTo>
                    <a:pt x="346367" y="267474"/>
                  </a:lnTo>
                  <a:lnTo>
                    <a:pt x="328079" y="271246"/>
                  </a:lnTo>
                  <a:lnTo>
                    <a:pt x="315442" y="277787"/>
                  </a:lnTo>
                  <a:lnTo>
                    <a:pt x="309575" y="288645"/>
                  </a:lnTo>
                  <a:lnTo>
                    <a:pt x="311861" y="300799"/>
                  </a:lnTo>
                  <a:lnTo>
                    <a:pt x="322135" y="310883"/>
                  </a:lnTo>
                  <a:lnTo>
                    <a:pt x="339128" y="320192"/>
                  </a:lnTo>
                  <a:lnTo>
                    <a:pt x="394792" y="344525"/>
                  </a:lnTo>
                  <a:lnTo>
                    <a:pt x="431253" y="363461"/>
                  </a:lnTo>
                  <a:lnTo>
                    <a:pt x="468503" y="388772"/>
                  </a:lnTo>
                  <a:lnTo>
                    <a:pt x="504101" y="422427"/>
                  </a:lnTo>
                  <a:lnTo>
                    <a:pt x="536994" y="468871"/>
                  </a:lnTo>
                  <a:lnTo>
                    <a:pt x="558800" y="516521"/>
                  </a:lnTo>
                  <a:lnTo>
                    <a:pt x="572592" y="561924"/>
                  </a:lnTo>
                  <a:lnTo>
                    <a:pt x="581444" y="601637"/>
                  </a:lnTo>
                  <a:lnTo>
                    <a:pt x="586778" y="626110"/>
                  </a:lnTo>
                  <a:lnTo>
                    <a:pt x="592505" y="644474"/>
                  </a:lnTo>
                  <a:lnTo>
                    <a:pt x="600113" y="656043"/>
                  </a:lnTo>
                  <a:lnTo>
                    <a:pt x="611136" y="660133"/>
                  </a:lnTo>
                  <a:lnTo>
                    <a:pt x="611327" y="660146"/>
                  </a:lnTo>
                  <a:lnTo>
                    <a:pt x="622731" y="655840"/>
                  </a:lnTo>
                  <a:lnTo>
                    <a:pt x="630885" y="643470"/>
                  </a:lnTo>
                  <a:lnTo>
                    <a:pt x="637298" y="623773"/>
                  </a:lnTo>
                  <a:lnTo>
                    <a:pt x="643496" y="597547"/>
                  </a:lnTo>
                  <a:lnTo>
                    <a:pt x="652284" y="560552"/>
                  </a:lnTo>
                  <a:lnTo>
                    <a:pt x="664705" y="519239"/>
                  </a:lnTo>
                  <a:lnTo>
                    <a:pt x="682802" y="476275"/>
                  </a:lnTo>
                  <a:lnTo>
                    <a:pt x="708660" y="434263"/>
                  </a:lnTo>
                  <a:lnTo>
                    <a:pt x="744308" y="395859"/>
                  </a:lnTo>
                  <a:lnTo>
                    <a:pt x="787247" y="365747"/>
                  </a:lnTo>
                  <a:lnTo>
                    <a:pt x="846582" y="335902"/>
                  </a:lnTo>
                  <a:lnTo>
                    <a:pt x="861987" y="326377"/>
                  </a:lnTo>
                  <a:lnTo>
                    <a:pt x="871766" y="315696"/>
                  </a:lnTo>
                  <a:lnTo>
                    <a:pt x="874585" y="302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575248" y="2588885"/>
            <a:ext cx="5716905" cy="180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990"/>
              </a:lnSpc>
              <a:spcBef>
                <a:spcPts val="100"/>
              </a:spcBef>
            </a:pPr>
            <a:r>
              <a:rPr dirty="0" sz="6400" spc="409" b="1">
                <a:latin typeface="Verdana"/>
                <a:cs typeface="Verdana"/>
              </a:rPr>
              <a:t>02</a:t>
            </a:r>
            <a:endParaRPr sz="6400">
              <a:latin typeface="Verdana"/>
              <a:cs typeface="Verdana"/>
            </a:endParaRPr>
          </a:p>
          <a:p>
            <a:pPr marL="12700">
              <a:lnSpc>
                <a:spcPts val="6990"/>
              </a:lnSpc>
            </a:pPr>
            <a:r>
              <a:rPr dirty="0" sz="6400" spc="-60" b="1">
                <a:latin typeface="Verdana"/>
                <a:cs typeface="Verdana"/>
              </a:rPr>
              <a:t>TIM</a:t>
            </a:r>
            <a:r>
              <a:rPr dirty="0" sz="6400" spc="810" b="1">
                <a:latin typeface="Verdana"/>
                <a:cs typeface="Verdana"/>
              </a:rPr>
              <a:t> </a:t>
            </a:r>
            <a:r>
              <a:rPr dirty="0" sz="6400" spc="500" b="1">
                <a:latin typeface="Verdana"/>
                <a:cs typeface="Verdana"/>
              </a:rPr>
              <a:t>SCRUM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8707" y="4552111"/>
            <a:ext cx="10584180" cy="3213735"/>
          </a:xfrm>
          <a:custGeom>
            <a:avLst/>
            <a:gdLst/>
            <a:ahLst/>
            <a:cxnLst/>
            <a:rect l="l" t="t" r="r" b="b"/>
            <a:pathLst>
              <a:path w="10584179" h="3213734">
                <a:moveTo>
                  <a:pt x="8687105" y="421525"/>
                </a:moveTo>
                <a:lnTo>
                  <a:pt x="8681339" y="382905"/>
                </a:lnTo>
                <a:lnTo>
                  <a:pt x="8669985" y="337731"/>
                </a:lnTo>
                <a:lnTo>
                  <a:pt x="8654326" y="293992"/>
                </a:lnTo>
                <a:lnTo>
                  <a:pt x="8634463" y="251980"/>
                </a:lnTo>
                <a:lnTo>
                  <a:pt x="8610562" y="212026"/>
                </a:lnTo>
                <a:lnTo>
                  <a:pt x="8582723" y="174421"/>
                </a:lnTo>
                <a:lnTo>
                  <a:pt x="8551088" y="139484"/>
                </a:lnTo>
                <a:lnTo>
                  <a:pt x="8516150" y="107848"/>
                </a:lnTo>
                <a:lnTo>
                  <a:pt x="8478545" y="80010"/>
                </a:lnTo>
                <a:lnTo>
                  <a:pt x="8438591" y="56095"/>
                </a:lnTo>
                <a:lnTo>
                  <a:pt x="8396579" y="36245"/>
                </a:lnTo>
                <a:lnTo>
                  <a:pt x="8352828" y="20586"/>
                </a:lnTo>
                <a:lnTo>
                  <a:pt x="8307667" y="9232"/>
                </a:lnTo>
                <a:lnTo>
                  <a:pt x="8261401" y="2324"/>
                </a:lnTo>
                <a:lnTo>
                  <a:pt x="8214322" y="0"/>
                </a:lnTo>
                <a:lnTo>
                  <a:pt x="476250" y="0"/>
                </a:lnTo>
                <a:lnTo>
                  <a:pt x="429171" y="2324"/>
                </a:lnTo>
                <a:lnTo>
                  <a:pt x="382905" y="9232"/>
                </a:lnTo>
                <a:lnTo>
                  <a:pt x="337731" y="20586"/>
                </a:lnTo>
                <a:lnTo>
                  <a:pt x="293992" y="36245"/>
                </a:lnTo>
                <a:lnTo>
                  <a:pt x="251980" y="56095"/>
                </a:lnTo>
                <a:lnTo>
                  <a:pt x="212026" y="80010"/>
                </a:lnTo>
                <a:lnTo>
                  <a:pt x="174421" y="107848"/>
                </a:lnTo>
                <a:lnTo>
                  <a:pt x="139484" y="139484"/>
                </a:lnTo>
                <a:lnTo>
                  <a:pt x="107848" y="174421"/>
                </a:lnTo>
                <a:lnTo>
                  <a:pt x="80010" y="212026"/>
                </a:lnTo>
                <a:lnTo>
                  <a:pt x="56095" y="251980"/>
                </a:lnTo>
                <a:lnTo>
                  <a:pt x="36245" y="293992"/>
                </a:lnTo>
                <a:lnTo>
                  <a:pt x="20586" y="337731"/>
                </a:lnTo>
                <a:lnTo>
                  <a:pt x="9232" y="382905"/>
                </a:lnTo>
                <a:lnTo>
                  <a:pt x="2324" y="429171"/>
                </a:lnTo>
                <a:lnTo>
                  <a:pt x="0" y="476250"/>
                </a:lnTo>
                <a:lnTo>
                  <a:pt x="0" y="1547317"/>
                </a:lnTo>
                <a:lnTo>
                  <a:pt x="2324" y="1594383"/>
                </a:lnTo>
                <a:lnTo>
                  <a:pt x="9232" y="1640662"/>
                </a:lnTo>
                <a:lnTo>
                  <a:pt x="20586" y="1685823"/>
                </a:lnTo>
                <a:lnTo>
                  <a:pt x="36245" y="1729562"/>
                </a:lnTo>
                <a:lnTo>
                  <a:pt x="56095" y="1771573"/>
                </a:lnTo>
                <a:lnTo>
                  <a:pt x="80010" y="1811540"/>
                </a:lnTo>
                <a:lnTo>
                  <a:pt x="107848" y="1849145"/>
                </a:lnTo>
                <a:lnTo>
                  <a:pt x="139484" y="1884070"/>
                </a:lnTo>
                <a:lnTo>
                  <a:pt x="174421" y="1915706"/>
                </a:lnTo>
                <a:lnTo>
                  <a:pt x="212026" y="1943544"/>
                </a:lnTo>
                <a:lnTo>
                  <a:pt x="251980" y="1967458"/>
                </a:lnTo>
                <a:lnTo>
                  <a:pt x="293992" y="1987308"/>
                </a:lnTo>
                <a:lnTo>
                  <a:pt x="337731" y="2002980"/>
                </a:lnTo>
                <a:lnTo>
                  <a:pt x="382905" y="2014321"/>
                </a:lnTo>
                <a:lnTo>
                  <a:pt x="429171" y="2021230"/>
                </a:lnTo>
                <a:lnTo>
                  <a:pt x="476250" y="2023567"/>
                </a:lnTo>
                <a:lnTo>
                  <a:pt x="8214322" y="2023567"/>
                </a:lnTo>
                <a:lnTo>
                  <a:pt x="8261401" y="2021230"/>
                </a:lnTo>
                <a:lnTo>
                  <a:pt x="8307667" y="2014321"/>
                </a:lnTo>
                <a:lnTo>
                  <a:pt x="8352828" y="2002980"/>
                </a:lnTo>
                <a:lnTo>
                  <a:pt x="8396579" y="1987308"/>
                </a:lnTo>
                <a:lnTo>
                  <a:pt x="8438591" y="1967458"/>
                </a:lnTo>
                <a:lnTo>
                  <a:pt x="8478545" y="1943544"/>
                </a:lnTo>
                <a:lnTo>
                  <a:pt x="8516150" y="1915706"/>
                </a:lnTo>
                <a:lnTo>
                  <a:pt x="8551088" y="1884070"/>
                </a:lnTo>
                <a:lnTo>
                  <a:pt x="8582723" y="1849145"/>
                </a:lnTo>
                <a:lnTo>
                  <a:pt x="8610562" y="1811540"/>
                </a:lnTo>
                <a:lnTo>
                  <a:pt x="8634463" y="1771573"/>
                </a:lnTo>
                <a:lnTo>
                  <a:pt x="8654326" y="1729562"/>
                </a:lnTo>
                <a:lnTo>
                  <a:pt x="8669985" y="1685823"/>
                </a:lnTo>
                <a:lnTo>
                  <a:pt x="8681339" y="1640662"/>
                </a:lnTo>
                <a:lnTo>
                  <a:pt x="8687105" y="1602028"/>
                </a:lnTo>
                <a:lnTo>
                  <a:pt x="8687105" y="421525"/>
                </a:lnTo>
                <a:close/>
              </a:path>
              <a:path w="10584179" h="3213734">
                <a:moveTo>
                  <a:pt x="10164140" y="2576398"/>
                </a:moveTo>
                <a:lnTo>
                  <a:pt x="10128783" y="2543708"/>
                </a:lnTo>
                <a:lnTo>
                  <a:pt x="10115144" y="2537117"/>
                </a:lnTo>
                <a:lnTo>
                  <a:pt x="10100424" y="2529268"/>
                </a:lnTo>
                <a:lnTo>
                  <a:pt x="10039096" y="2473007"/>
                </a:lnTo>
                <a:lnTo>
                  <a:pt x="10018789" y="2434920"/>
                </a:lnTo>
                <a:lnTo>
                  <a:pt x="10005962" y="2397188"/>
                </a:lnTo>
                <a:lnTo>
                  <a:pt x="9993224" y="2344483"/>
                </a:lnTo>
                <a:lnTo>
                  <a:pt x="9988334" y="2329827"/>
                </a:lnTo>
                <a:lnTo>
                  <a:pt x="9981933" y="2320404"/>
                </a:lnTo>
                <a:lnTo>
                  <a:pt x="9980333" y="2319820"/>
                </a:lnTo>
                <a:lnTo>
                  <a:pt x="9965068" y="2319820"/>
                </a:lnTo>
                <a:lnTo>
                  <a:pt x="9949574" y="2360612"/>
                </a:lnTo>
                <a:lnTo>
                  <a:pt x="9943236" y="2389047"/>
                </a:lnTo>
                <a:lnTo>
                  <a:pt x="9917798" y="2455621"/>
                </a:lnTo>
                <a:lnTo>
                  <a:pt x="9894303" y="2488806"/>
                </a:lnTo>
                <a:lnTo>
                  <a:pt x="9842233" y="2530932"/>
                </a:lnTo>
                <a:lnTo>
                  <a:pt x="9775660" y="2562187"/>
                </a:lnTo>
                <a:lnTo>
                  <a:pt x="9763049" y="2569210"/>
                </a:lnTo>
                <a:lnTo>
                  <a:pt x="9755467" y="2576982"/>
                </a:lnTo>
                <a:lnTo>
                  <a:pt x="9753841" y="2586571"/>
                </a:lnTo>
                <a:lnTo>
                  <a:pt x="9758299" y="2595194"/>
                </a:lnTo>
                <a:lnTo>
                  <a:pt x="9767748" y="2600337"/>
                </a:lnTo>
                <a:lnTo>
                  <a:pt x="9781375" y="2603246"/>
                </a:lnTo>
                <a:lnTo>
                  <a:pt x="9823475" y="2608084"/>
                </a:lnTo>
                <a:lnTo>
                  <a:pt x="9850641" y="2613685"/>
                </a:lnTo>
                <a:lnTo>
                  <a:pt x="9901999" y="2641943"/>
                </a:lnTo>
                <a:lnTo>
                  <a:pt x="9932848" y="2698178"/>
                </a:lnTo>
                <a:lnTo>
                  <a:pt x="9941573" y="2753499"/>
                </a:lnTo>
                <a:lnTo>
                  <a:pt x="9943414" y="2771203"/>
                </a:lnTo>
                <a:lnTo>
                  <a:pt x="9944875" y="2778506"/>
                </a:lnTo>
                <a:lnTo>
                  <a:pt x="9945954" y="2783903"/>
                </a:lnTo>
                <a:lnTo>
                  <a:pt x="9950488" y="2792323"/>
                </a:lnTo>
                <a:lnTo>
                  <a:pt x="9958121" y="2795867"/>
                </a:lnTo>
                <a:lnTo>
                  <a:pt x="9966287" y="2793822"/>
                </a:lnTo>
                <a:lnTo>
                  <a:pt x="9972307" y="2786405"/>
                </a:lnTo>
                <a:lnTo>
                  <a:pt x="9977260" y="2774175"/>
                </a:lnTo>
                <a:lnTo>
                  <a:pt x="9982187" y="2757716"/>
                </a:lnTo>
                <a:lnTo>
                  <a:pt x="9990861" y="2729293"/>
                </a:lnTo>
                <a:lnTo>
                  <a:pt x="10022522" y="2665869"/>
                </a:lnTo>
                <a:lnTo>
                  <a:pt x="10049827" y="2637409"/>
                </a:lnTo>
                <a:lnTo>
                  <a:pt x="10089109" y="2614663"/>
                </a:lnTo>
                <a:lnTo>
                  <a:pt x="10139769" y="2598255"/>
                </a:lnTo>
                <a:lnTo>
                  <a:pt x="10152024" y="2593086"/>
                </a:lnTo>
                <a:lnTo>
                  <a:pt x="10160495" y="2586164"/>
                </a:lnTo>
                <a:lnTo>
                  <a:pt x="10164140" y="2576398"/>
                </a:lnTo>
                <a:close/>
              </a:path>
              <a:path w="10584179" h="3213734">
                <a:moveTo>
                  <a:pt x="10583964" y="2926257"/>
                </a:moveTo>
                <a:lnTo>
                  <a:pt x="10581297" y="2913811"/>
                </a:lnTo>
                <a:lnTo>
                  <a:pt x="10572013" y="2903664"/>
                </a:lnTo>
                <a:lnTo>
                  <a:pt x="10557396" y="2894622"/>
                </a:lnTo>
                <a:lnTo>
                  <a:pt x="10520604" y="2876715"/>
                </a:lnTo>
                <a:lnTo>
                  <a:pt x="10501071" y="2866301"/>
                </a:lnTo>
                <a:lnTo>
                  <a:pt x="10460317" y="2837713"/>
                </a:lnTo>
                <a:lnTo>
                  <a:pt x="10419550" y="2791510"/>
                </a:lnTo>
                <a:lnTo>
                  <a:pt x="10392550" y="2740952"/>
                </a:lnTo>
                <a:lnTo>
                  <a:pt x="10375519" y="2690914"/>
                </a:lnTo>
                <a:lnTo>
                  <a:pt x="10364635" y="2646286"/>
                </a:lnTo>
                <a:lnTo>
                  <a:pt x="10358742" y="2621381"/>
                </a:lnTo>
                <a:lnTo>
                  <a:pt x="10352659" y="2602687"/>
                </a:lnTo>
                <a:lnTo>
                  <a:pt x="10344925" y="2590939"/>
                </a:lnTo>
                <a:lnTo>
                  <a:pt x="10334092" y="2586863"/>
                </a:lnTo>
                <a:lnTo>
                  <a:pt x="10333914" y="2586875"/>
                </a:lnTo>
                <a:lnTo>
                  <a:pt x="10323449" y="2590749"/>
                </a:lnTo>
                <a:lnTo>
                  <a:pt x="10316223" y="2601734"/>
                </a:lnTo>
                <a:lnTo>
                  <a:pt x="10310787" y="2619171"/>
                </a:lnTo>
                <a:lnTo>
                  <a:pt x="10305732" y="2642387"/>
                </a:lnTo>
                <a:lnTo>
                  <a:pt x="10297338" y="2680081"/>
                </a:lnTo>
                <a:lnTo>
                  <a:pt x="10284244" y="2723184"/>
                </a:lnTo>
                <a:lnTo>
                  <a:pt x="10263543" y="2768409"/>
                </a:lnTo>
                <a:lnTo>
                  <a:pt x="10232314" y="2812504"/>
                </a:lnTo>
                <a:lnTo>
                  <a:pt x="10198532" y="2844444"/>
                </a:lnTo>
                <a:lnTo>
                  <a:pt x="10163175" y="2868460"/>
                </a:lnTo>
                <a:lnTo>
                  <a:pt x="10128567" y="2886430"/>
                </a:lnTo>
                <a:lnTo>
                  <a:pt x="10075735" y="2909544"/>
                </a:lnTo>
                <a:lnTo>
                  <a:pt x="10059606" y="2918371"/>
                </a:lnTo>
                <a:lnTo>
                  <a:pt x="10049853" y="2927947"/>
                </a:lnTo>
                <a:lnTo>
                  <a:pt x="10047681" y="2939478"/>
                </a:lnTo>
                <a:lnTo>
                  <a:pt x="10053256" y="2949778"/>
                </a:lnTo>
                <a:lnTo>
                  <a:pt x="10065245" y="2955988"/>
                </a:lnTo>
                <a:lnTo>
                  <a:pt x="10082593" y="2959570"/>
                </a:lnTo>
                <a:lnTo>
                  <a:pt x="10137673" y="2965894"/>
                </a:lnTo>
                <a:lnTo>
                  <a:pt x="10173818" y="2973374"/>
                </a:lnTo>
                <a:lnTo>
                  <a:pt x="10209708" y="2987459"/>
                </a:lnTo>
                <a:lnTo>
                  <a:pt x="10242334" y="3011157"/>
                </a:lnTo>
                <a:lnTo>
                  <a:pt x="10268293" y="3046539"/>
                </a:lnTo>
                <a:lnTo>
                  <a:pt x="10283584" y="3086150"/>
                </a:lnTo>
                <a:lnTo>
                  <a:pt x="10291521" y="3125863"/>
                </a:lnTo>
                <a:lnTo>
                  <a:pt x="10297579" y="3182721"/>
                </a:lnTo>
                <a:lnTo>
                  <a:pt x="10300551" y="3198215"/>
                </a:lnTo>
                <a:lnTo>
                  <a:pt x="10300652" y="3198774"/>
                </a:lnTo>
                <a:lnTo>
                  <a:pt x="10305986" y="3209188"/>
                </a:lnTo>
                <a:lnTo>
                  <a:pt x="10314902" y="3213455"/>
                </a:lnTo>
                <a:lnTo>
                  <a:pt x="10324503" y="3210839"/>
                </a:lnTo>
                <a:lnTo>
                  <a:pt x="10331755" y="3201365"/>
                </a:lnTo>
                <a:lnTo>
                  <a:pt x="10337902" y="3185807"/>
                </a:lnTo>
                <a:lnTo>
                  <a:pt x="10344150" y="3164865"/>
                </a:lnTo>
                <a:lnTo>
                  <a:pt x="10355669" y="3127159"/>
                </a:lnTo>
                <a:lnTo>
                  <a:pt x="10372573" y="3085058"/>
                </a:lnTo>
                <a:lnTo>
                  <a:pt x="10397757" y="3042907"/>
                </a:lnTo>
                <a:lnTo>
                  <a:pt x="10434142" y="3005036"/>
                </a:lnTo>
                <a:lnTo>
                  <a:pt x="10486403" y="2974733"/>
                </a:lnTo>
                <a:lnTo>
                  <a:pt x="10553370" y="2953054"/>
                </a:lnTo>
                <a:lnTo>
                  <a:pt x="10568978" y="2946565"/>
                </a:lnTo>
                <a:lnTo>
                  <a:pt x="10579519" y="2938107"/>
                </a:lnTo>
                <a:lnTo>
                  <a:pt x="10583964" y="2926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79636" y="4679133"/>
            <a:ext cx="8328659" cy="12903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-40">
                <a:solidFill>
                  <a:srgbClr val="FFFFFF"/>
                </a:solidFill>
                <a:latin typeface="Lucida Sans Unicode"/>
                <a:cs typeface="Lucida Sans Unicode"/>
              </a:rPr>
              <a:t>Tim</a:t>
            </a:r>
            <a:r>
              <a:rPr dirty="0" sz="28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Lucida Sans Unicode"/>
                <a:cs typeface="Lucida Sans Unicode"/>
              </a:rPr>
              <a:t>SCRUM</a:t>
            </a:r>
            <a:r>
              <a:rPr dirty="0" sz="28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Lucida Sans Unicode"/>
                <a:cs typeface="Lucida Sans Unicode"/>
              </a:rPr>
              <a:t>merupakan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Lucida Sans Unicode"/>
                <a:cs typeface="Lucida Sans Unicode"/>
              </a:rPr>
              <a:t>tim</a:t>
            </a:r>
            <a:r>
              <a:rPr dirty="0" sz="28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Lucida Sans Unicode"/>
                <a:cs typeface="Lucida Sans Unicode"/>
              </a:rPr>
              <a:t>yang</a:t>
            </a:r>
            <a:r>
              <a:rPr dirty="0" sz="28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Lucida Sans Unicode"/>
                <a:cs typeface="Lucida Sans Unicode"/>
              </a:rPr>
              <a:t>bertanggung </a:t>
            </a:r>
            <a:r>
              <a:rPr dirty="0" sz="2800" spc="-86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Lucida Sans Unicode"/>
                <a:cs typeface="Lucida Sans Unicode"/>
              </a:rPr>
              <a:t>jawab </a:t>
            </a:r>
            <a:r>
              <a:rPr dirty="0" sz="2800" spc="-15">
                <a:solidFill>
                  <a:srgbClr val="FFFFFF"/>
                </a:solidFill>
                <a:latin typeface="Lucida Sans Unicode"/>
                <a:cs typeface="Lucida Sans Unicode"/>
              </a:rPr>
              <a:t>untuk </a:t>
            </a:r>
            <a:r>
              <a:rPr dirty="0" sz="2800" spc="145">
                <a:solidFill>
                  <a:srgbClr val="FFFFFF"/>
                </a:solidFill>
                <a:latin typeface="Lucida Sans Unicode"/>
                <a:cs typeface="Lucida Sans Unicode"/>
              </a:rPr>
              <a:t>mengembangkan </a:t>
            </a:r>
            <a:r>
              <a:rPr dirty="0" sz="2800" spc="10">
                <a:solidFill>
                  <a:srgbClr val="FFFFFF"/>
                </a:solidFill>
                <a:latin typeface="Lucida Sans Unicode"/>
                <a:cs typeface="Lucida Sans Unicode"/>
              </a:rPr>
              <a:t>produk </a:t>
            </a:r>
            <a:r>
              <a:rPr dirty="0" sz="2800" spc="190">
                <a:solidFill>
                  <a:srgbClr val="FFFFFF"/>
                </a:solidFill>
                <a:latin typeface="Lucida Sans Unicode"/>
                <a:cs typeface="Lucida Sans Unicode"/>
              </a:rPr>
              <a:t>dalam </a:t>
            </a:r>
            <a:r>
              <a:rPr dirty="0" sz="2800" spc="-8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Lucida Sans Unicode"/>
                <a:cs typeface="Lucida Sans Unicode"/>
              </a:rPr>
              <a:t>SCRUM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167" y="0"/>
            <a:ext cx="17022445" cy="10287000"/>
            <a:chOff x="535167" y="0"/>
            <a:chExt cx="1702244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544" y="2934688"/>
              <a:ext cx="2987588" cy="2135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167" y="1347633"/>
              <a:ext cx="3357147" cy="1842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7504" y="3655300"/>
              <a:ext cx="830580" cy="894080"/>
            </a:xfrm>
            <a:custGeom>
              <a:avLst/>
              <a:gdLst/>
              <a:ahLst/>
              <a:cxnLst/>
              <a:rect l="l" t="t" r="r" b="b"/>
              <a:pathLst>
                <a:path w="830579" h="894079">
                  <a:moveTo>
                    <a:pt x="410298" y="637057"/>
                  </a:moveTo>
                  <a:lnTo>
                    <a:pt x="406654" y="627291"/>
                  </a:lnTo>
                  <a:lnTo>
                    <a:pt x="398183" y="620369"/>
                  </a:lnTo>
                  <a:lnTo>
                    <a:pt x="385927" y="615200"/>
                  </a:lnTo>
                  <a:lnTo>
                    <a:pt x="354050" y="605612"/>
                  </a:lnTo>
                  <a:lnTo>
                    <a:pt x="335267" y="598792"/>
                  </a:lnTo>
                  <a:lnTo>
                    <a:pt x="295986" y="576046"/>
                  </a:lnTo>
                  <a:lnTo>
                    <a:pt x="268668" y="547585"/>
                  </a:lnTo>
                  <a:lnTo>
                    <a:pt x="237020" y="484162"/>
                  </a:lnTo>
                  <a:lnTo>
                    <a:pt x="223418" y="439280"/>
                  </a:lnTo>
                  <a:lnTo>
                    <a:pt x="218465" y="427050"/>
                  </a:lnTo>
                  <a:lnTo>
                    <a:pt x="212445" y="419633"/>
                  </a:lnTo>
                  <a:lnTo>
                    <a:pt x="204279" y="417588"/>
                  </a:lnTo>
                  <a:lnTo>
                    <a:pt x="196634" y="421132"/>
                  </a:lnTo>
                  <a:lnTo>
                    <a:pt x="192112" y="429552"/>
                  </a:lnTo>
                  <a:lnTo>
                    <a:pt x="191033" y="434949"/>
                  </a:lnTo>
                  <a:lnTo>
                    <a:pt x="189572" y="442252"/>
                  </a:lnTo>
                  <a:lnTo>
                    <a:pt x="184950" y="485419"/>
                  </a:lnTo>
                  <a:lnTo>
                    <a:pt x="167563" y="545020"/>
                  </a:lnTo>
                  <a:lnTo>
                    <a:pt x="123672" y="589254"/>
                  </a:lnTo>
                  <a:lnTo>
                    <a:pt x="69634" y="605370"/>
                  </a:lnTo>
                  <a:lnTo>
                    <a:pt x="27533" y="610209"/>
                  </a:lnTo>
                  <a:lnTo>
                    <a:pt x="13906" y="613117"/>
                  </a:lnTo>
                  <a:lnTo>
                    <a:pt x="4457" y="618261"/>
                  </a:lnTo>
                  <a:lnTo>
                    <a:pt x="0" y="626884"/>
                  </a:lnTo>
                  <a:lnTo>
                    <a:pt x="1612" y="636473"/>
                  </a:lnTo>
                  <a:lnTo>
                    <a:pt x="9207" y="644245"/>
                  </a:lnTo>
                  <a:lnTo>
                    <a:pt x="21818" y="651268"/>
                  </a:lnTo>
                  <a:lnTo>
                    <a:pt x="62293" y="668985"/>
                  </a:lnTo>
                  <a:lnTo>
                    <a:pt x="88379" y="682523"/>
                  </a:lnTo>
                  <a:lnTo>
                    <a:pt x="140462" y="724649"/>
                  </a:lnTo>
                  <a:lnTo>
                    <a:pt x="163944" y="757834"/>
                  </a:lnTo>
                  <a:lnTo>
                    <a:pt x="189395" y="824407"/>
                  </a:lnTo>
                  <a:lnTo>
                    <a:pt x="199631" y="870648"/>
                  </a:lnTo>
                  <a:lnTo>
                    <a:pt x="202984" y="881151"/>
                  </a:lnTo>
                  <a:lnTo>
                    <a:pt x="204012" y="884364"/>
                  </a:lnTo>
                  <a:lnTo>
                    <a:pt x="210032" y="893203"/>
                  </a:lnTo>
                  <a:lnTo>
                    <a:pt x="211226" y="893635"/>
                  </a:lnTo>
                  <a:lnTo>
                    <a:pt x="226491" y="893635"/>
                  </a:lnTo>
                  <a:lnTo>
                    <a:pt x="228092" y="893051"/>
                  </a:lnTo>
                  <a:lnTo>
                    <a:pt x="234492" y="883627"/>
                  </a:lnTo>
                  <a:lnTo>
                    <a:pt x="239382" y="868972"/>
                  </a:lnTo>
                  <a:lnTo>
                    <a:pt x="243928" y="849833"/>
                  </a:lnTo>
                  <a:lnTo>
                    <a:pt x="252107" y="816267"/>
                  </a:lnTo>
                  <a:lnTo>
                    <a:pt x="264947" y="778535"/>
                  </a:lnTo>
                  <a:lnTo>
                    <a:pt x="285254" y="740448"/>
                  </a:lnTo>
                  <a:lnTo>
                    <a:pt x="315899" y="705688"/>
                  </a:lnTo>
                  <a:lnTo>
                    <a:pt x="361302" y="676338"/>
                  </a:lnTo>
                  <a:lnTo>
                    <a:pt x="374942" y="669747"/>
                  </a:lnTo>
                  <a:lnTo>
                    <a:pt x="389229" y="662724"/>
                  </a:lnTo>
                  <a:lnTo>
                    <a:pt x="400685" y="655548"/>
                  </a:lnTo>
                  <a:lnTo>
                    <a:pt x="408114" y="647306"/>
                  </a:lnTo>
                  <a:lnTo>
                    <a:pt x="410298" y="637057"/>
                  </a:lnTo>
                  <a:close/>
                </a:path>
                <a:path w="830579" h="894079">
                  <a:moveTo>
                    <a:pt x="830122" y="287197"/>
                  </a:moveTo>
                  <a:lnTo>
                    <a:pt x="825677" y="275348"/>
                  </a:lnTo>
                  <a:lnTo>
                    <a:pt x="815124" y="266890"/>
                  </a:lnTo>
                  <a:lnTo>
                    <a:pt x="799528" y="260400"/>
                  </a:lnTo>
                  <a:lnTo>
                    <a:pt x="757504" y="247789"/>
                  </a:lnTo>
                  <a:lnTo>
                    <a:pt x="732561" y="238721"/>
                  </a:lnTo>
                  <a:lnTo>
                    <a:pt x="680300" y="208419"/>
                  </a:lnTo>
                  <a:lnTo>
                    <a:pt x="643915" y="170548"/>
                  </a:lnTo>
                  <a:lnTo>
                    <a:pt x="618718" y="128397"/>
                  </a:lnTo>
                  <a:lnTo>
                    <a:pt x="601814" y="86296"/>
                  </a:lnTo>
                  <a:lnTo>
                    <a:pt x="590308" y="48590"/>
                  </a:lnTo>
                  <a:lnTo>
                    <a:pt x="584060" y="27647"/>
                  </a:lnTo>
                  <a:lnTo>
                    <a:pt x="577913" y="12090"/>
                  </a:lnTo>
                  <a:lnTo>
                    <a:pt x="570649" y="2616"/>
                  </a:lnTo>
                  <a:lnTo>
                    <a:pt x="561060" y="0"/>
                  </a:lnTo>
                  <a:lnTo>
                    <a:pt x="552145" y="4267"/>
                  </a:lnTo>
                  <a:lnTo>
                    <a:pt x="546811" y="14681"/>
                  </a:lnTo>
                  <a:lnTo>
                    <a:pt x="546709" y="15240"/>
                  </a:lnTo>
                  <a:lnTo>
                    <a:pt x="543737" y="30734"/>
                  </a:lnTo>
                  <a:lnTo>
                    <a:pt x="537679" y="87591"/>
                  </a:lnTo>
                  <a:lnTo>
                    <a:pt x="529742" y="127304"/>
                  </a:lnTo>
                  <a:lnTo>
                    <a:pt x="514451" y="166916"/>
                  </a:lnTo>
                  <a:lnTo>
                    <a:pt x="488492" y="202298"/>
                  </a:lnTo>
                  <a:lnTo>
                    <a:pt x="455853" y="225996"/>
                  </a:lnTo>
                  <a:lnTo>
                    <a:pt x="419976" y="240080"/>
                  </a:lnTo>
                  <a:lnTo>
                    <a:pt x="328752" y="253885"/>
                  </a:lnTo>
                  <a:lnTo>
                    <a:pt x="311404" y="257467"/>
                  </a:lnTo>
                  <a:lnTo>
                    <a:pt x="299415" y="263677"/>
                  </a:lnTo>
                  <a:lnTo>
                    <a:pt x="293839" y="273977"/>
                  </a:lnTo>
                  <a:lnTo>
                    <a:pt x="296011" y="285508"/>
                  </a:lnTo>
                  <a:lnTo>
                    <a:pt x="305752" y="295084"/>
                  </a:lnTo>
                  <a:lnTo>
                    <a:pt x="321881" y="303911"/>
                  </a:lnTo>
                  <a:lnTo>
                    <a:pt x="374726" y="327025"/>
                  </a:lnTo>
                  <a:lnTo>
                    <a:pt x="409333" y="344995"/>
                  </a:lnTo>
                  <a:lnTo>
                    <a:pt x="444690" y="369011"/>
                  </a:lnTo>
                  <a:lnTo>
                    <a:pt x="478472" y="400951"/>
                  </a:lnTo>
                  <a:lnTo>
                    <a:pt x="509689" y="445046"/>
                  </a:lnTo>
                  <a:lnTo>
                    <a:pt x="530390" y="490270"/>
                  </a:lnTo>
                  <a:lnTo>
                    <a:pt x="543483" y="533374"/>
                  </a:lnTo>
                  <a:lnTo>
                    <a:pt x="551891" y="571068"/>
                  </a:lnTo>
                  <a:lnTo>
                    <a:pt x="556945" y="594283"/>
                  </a:lnTo>
                  <a:lnTo>
                    <a:pt x="562381" y="611720"/>
                  </a:lnTo>
                  <a:lnTo>
                    <a:pt x="569607" y="622706"/>
                  </a:lnTo>
                  <a:lnTo>
                    <a:pt x="580072" y="626579"/>
                  </a:lnTo>
                  <a:lnTo>
                    <a:pt x="580250" y="626592"/>
                  </a:lnTo>
                  <a:lnTo>
                    <a:pt x="591070" y="622515"/>
                  </a:lnTo>
                  <a:lnTo>
                    <a:pt x="598805" y="610768"/>
                  </a:lnTo>
                  <a:lnTo>
                    <a:pt x="604901" y="592074"/>
                  </a:lnTo>
                  <a:lnTo>
                    <a:pt x="610781" y="567169"/>
                  </a:lnTo>
                  <a:lnTo>
                    <a:pt x="621677" y="522541"/>
                  </a:lnTo>
                  <a:lnTo>
                    <a:pt x="638708" y="472503"/>
                  </a:lnTo>
                  <a:lnTo>
                    <a:pt x="665708" y="421944"/>
                  </a:lnTo>
                  <a:lnTo>
                    <a:pt x="706475" y="375742"/>
                  </a:lnTo>
                  <a:lnTo>
                    <a:pt x="747229" y="347154"/>
                  </a:lnTo>
                  <a:lnTo>
                    <a:pt x="803554" y="318833"/>
                  </a:lnTo>
                  <a:lnTo>
                    <a:pt x="818172" y="309791"/>
                  </a:lnTo>
                  <a:lnTo>
                    <a:pt x="827443" y="299643"/>
                  </a:lnTo>
                  <a:lnTo>
                    <a:pt x="830122" y="287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67335" y="0"/>
              <a:ext cx="1715135" cy="2108200"/>
            </a:xfrm>
            <a:custGeom>
              <a:avLst/>
              <a:gdLst/>
              <a:ahLst/>
              <a:cxnLst/>
              <a:rect l="l" t="t" r="r" b="b"/>
              <a:pathLst>
                <a:path w="1715134" h="2108200">
                  <a:moveTo>
                    <a:pt x="1609129" y="711053"/>
                  </a:moveTo>
                  <a:lnTo>
                    <a:pt x="1628245" y="746508"/>
                  </a:lnTo>
                  <a:lnTo>
                    <a:pt x="1645820" y="782473"/>
                  </a:lnTo>
                  <a:lnTo>
                    <a:pt x="1661717" y="819000"/>
                  </a:lnTo>
                  <a:lnTo>
                    <a:pt x="1675799" y="856139"/>
                  </a:lnTo>
                  <a:lnTo>
                    <a:pt x="1687931" y="893941"/>
                  </a:lnTo>
                  <a:lnTo>
                    <a:pt x="1697976" y="932457"/>
                  </a:lnTo>
                  <a:lnTo>
                    <a:pt x="1705799" y="971737"/>
                  </a:lnTo>
                  <a:lnTo>
                    <a:pt x="1711262" y="1011833"/>
                  </a:lnTo>
                  <a:lnTo>
                    <a:pt x="1714230" y="1052796"/>
                  </a:lnTo>
                  <a:lnTo>
                    <a:pt x="1714566" y="1094675"/>
                  </a:lnTo>
                  <a:lnTo>
                    <a:pt x="1712135" y="1137523"/>
                  </a:lnTo>
                  <a:lnTo>
                    <a:pt x="1706800" y="1181389"/>
                  </a:lnTo>
                  <a:lnTo>
                    <a:pt x="1698425" y="1226326"/>
                  </a:lnTo>
                  <a:lnTo>
                    <a:pt x="1686874" y="1272383"/>
                  </a:lnTo>
                  <a:lnTo>
                    <a:pt x="1672011" y="1319611"/>
                  </a:lnTo>
                  <a:lnTo>
                    <a:pt x="1656684" y="1360258"/>
                  </a:lnTo>
                  <a:lnTo>
                    <a:pt x="1639163" y="1400182"/>
                  </a:lnTo>
                  <a:lnTo>
                    <a:pt x="1619539" y="1439351"/>
                  </a:lnTo>
                  <a:lnTo>
                    <a:pt x="1597905" y="1477734"/>
                  </a:lnTo>
                  <a:lnTo>
                    <a:pt x="1574352" y="1515299"/>
                  </a:lnTo>
                  <a:lnTo>
                    <a:pt x="1548973" y="1552015"/>
                  </a:lnTo>
                  <a:lnTo>
                    <a:pt x="1521859" y="1587850"/>
                  </a:lnTo>
                  <a:lnTo>
                    <a:pt x="1493104" y="1622773"/>
                  </a:lnTo>
                  <a:lnTo>
                    <a:pt x="1462798" y="1656754"/>
                  </a:lnTo>
                  <a:lnTo>
                    <a:pt x="1431035" y="1689759"/>
                  </a:lnTo>
                  <a:lnTo>
                    <a:pt x="1397905" y="1721758"/>
                  </a:lnTo>
                  <a:lnTo>
                    <a:pt x="1363502" y="1752720"/>
                  </a:lnTo>
                  <a:lnTo>
                    <a:pt x="1327917" y="1782612"/>
                  </a:lnTo>
                  <a:lnTo>
                    <a:pt x="1291243" y="1811404"/>
                  </a:lnTo>
                  <a:lnTo>
                    <a:pt x="1253571" y="1839064"/>
                  </a:lnTo>
                  <a:lnTo>
                    <a:pt x="1214994" y="1865561"/>
                  </a:lnTo>
                  <a:lnTo>
                    <a:pt x="1175604" y="1890863"/>
                  </a:lnTo>
                  <a:lnTo>
                    <a:pt x="1135493" y="1914939"/>
                  </a:lnTo>
                  <a:lnTo>
                    <a:pt x="1094752" y="1937757"/>
                  </a:lnTo>
                  <a:lnTo>
                    <a:pt x="1053475" y="1959287"/>
                  </a:lnTo>
                  <a:lnTo>
                    <a:pt x="1011753" y="1979495"/>
                  </a:lnTo>
                  <a:lnTo>
                    <a:pt x="969677" y="1998352"/>
                  </a:lnTo>
                  <a:lnTo>
                    <a:pt x="927342" y="2015826"/>
                  </a:lnTo>
                  <a:lnTo>
                    <a:pt x="884837" y="2031884"/>
                  </a:lnTo>
                  <a:lnTo>
                    <a:pt x="842257" y="2046497"/>
                  </a:lnTo>
                  <a:lnTo>
                    <a:pt x="799692" y="2059632"/>
                  </a:lnTo>
                  <a:lnTo>
                    <a:pt x="757234" y="2071258"/>
                  </a:lnTo>
                  <a:lnTo>
                    <a:pt x="714977" y="2081344"/>
                  </a:lnTo>
                  <a:lnTo>
                    <a:pt x="673011" y="2089857"/>
                  </a:lnTo>
                  <a:lnTo>
                    <a:pt x="631430" y="2096768"/>
                  </a:lnTo>
                  <a:lnTo>
                    <a:pt x="590324" y="2102043"/>
                  </a:lnTo>
                  <a:lnTo>
                    <a:pt x="549787" y="2105653"/>
                  </a:lnTo>
                  <a:lnTo>
                    <a:pt x="509910" y="2107565"/>
                  </a:lnTo>
                  <a:lnTo>
                    <a:pt x="470786" y="2107748"/>
                  </a:lnTo>
                  <a:lnTo>
                    <a:pt x="432506" y="2106170"/>
                  </a:lnTo>
                  <a:lnTo>
                    <a:pt x="358848" y="2097608"/>
                  </a:lnTo>
                  <a:lnTo>
                    <a:pt x="289673" y="2081627"/>
                  </a:lnTo>
                  <a:lnTo>
                    <a:pt x="225718" y="2057976"/>
                  </a:lnTo>
                  <a:lnTo>
                    <a:pt x="167720" y="2026403"/>
                  </a:lnTo>
                  <a:lnTo>
                    <a:pt x="116416" y="1986658"/>
                  </a:lnTo>
                  <a:lnTo>
                    <a:pt x="72542" y="1938487"/>
                  </a:lnTo>
                  <a:lnTo>
                    <a:pt x="36835" y="1881641"/>
                  </a:lnTo>
                  <a:lnTo>
                    <a:pt x="20483" y="1845676"/>
                  </a:lnTo>
                  <a:lnTo>
                    <a:pt x="2295" y="1778966"/>
                  </a:lnTo>
                  <a:lnTo>
                    <a:pt x="0" y="1748054"/>
                  </a:lnTo>
                  <a:lnTo>
                    <a:pt x="1931" y="1718658"/>
                  </a:lnTo>
                  <a:lnTo>
                    <a:pt x="17555" y="1664076"/>
                  </a:lnTo>
                  <a:lnTo>
                    <a:pt x="47334" y="1614546"/>
                  </a:lnTo>
                  <a:lnTo>
                    <a:pt x="89431" y="1569393"/>
                  </a:lnTo>
                  <a:lnTo>
                    <a:pt x="142011" y="1527944"/>
                  </a:lnTo>
                  <a:lnTo>
                    <a:pt x="203241" y="1489524"/>
                  </a:lnTo>
                  <a:lnTo>
                    <a:pt x="271283" y="1453459"/>
                  </a:lnTo>
                  <a:lnTo>
                    <a:pt x="307286" y="1436099"/>
                  </a:lnTo>
                  <a:lnTo>
                    <a:pt x="344304" y="1419075"/>
                  </a:lnTo>
                  <a:lnTo>
                    <a:pt x="382108" y="1402302"/>
                  </a:lnTo>
                  <a:lnTo>
                    <a:pt x="420468" y="1385696"/>
                  </a:lnTo>
                  <a:lnTo>
                    <a:pt x="459155" y="1369173"/>
                  </a:lnTo>
                  <a:lnTo>
                    <a:pt x="497940" y="1352649"/>
                  </a:lnTo>
                  <a:lnTo>
                    <a:pt x="536593" y="1336040"/>
                  </a:lnTo>
                  <a:lnTo>
                    <a:pt x="574885" y="1319260"/>
                  </a:lnTo>
                  <a:lnTo>
                    <a:pt x="612586" y="1302226"/>
                  </a:lnTo>
                  <a:lnTo>
                    <a:pt x="649467" y="1284854"/>
                  </a:lnTo>
                  <a:lnTo>
                    <a:pt x="685299" y="1267059"/>
                  </a:lnTo>
                  <a:lnTo>
                    <a:pt x="719853" y="1248757"/>
                  </a:lnTo>
                  <a:lnTo>
                    <a:pt x="784205" y="1210295"/>
                  </a:lnTo>
                  <a:lnTo>
                    <a:pt x="840691" y="1168793"/>
                  </a:lnTo>
                  <a:lnTo>
                    <a:pt x="887474" y="1123576"/>
                  </a:lnTo>
                  <a:lnTo>
                    <a:pt x="922718" y="1073972"/>
                  </a:lnTo>
                  <a:lnTo>
                    <a:pt x="944590" y="1019305"/>
                  </a:lnTo>
                  <a:lnTo>
                    <a:pt x="951857" y="965234"/>
                  </a:lnTo>
                  <a:lnTo>
                    <a:pt x="950793" y="938539"/>
                  </a:lnTo>
                  <a:lnTo>
                    <a:pt x="940108" y="885587"/>
                  </a:lnTo>
                  <a:lnTo>
                    <a:pt x="919124" y="832896"/>
                  </a:lnTo>
                  <a:lnTo>
                    <a:pt x="459776" y="0"/>
                  </a:lnTo>
                  <a:lnTo>
                    <a:pt x="1095687" y="0"/>
                  </a:lnTo>
                  <a:lnTo>
                    <a:pt x="1134072" y="66758"/>
                  </a:lnTo>
                  <a:lnTo>
                    <a:pt x="1156610" y="102176"/>
                  </a:lnTo>
                  <a:lnTo>
                    <a:pt x="1180193" y="137139"/>
                  </a:lnTo>
                  <a:lnTo>
                    <a:pt x="1204686" y="171697"/>
                  </a:lnTo>
                  <a:lnTo>
                    <a:pt x="1229953" y="205901"/>
                  </a:lnTo>
                  <a:lnTo>
                    <a:pt x="1255856" y="239801"/>
                  </a:lnTo>
                  <a:lnTo>
                    <a:pt x="1309029" y="306896"/>
                  </a:lnTo>
                  <a:lnTo>
                    <a:pt x="1443577" y="472888"/>
                  </a:lnTo>
                  <a:lnTo>
                    <a:pt x="1469674" y="506194"/>
                  </a:lnTo>
                  <a:lnTo>
                    <a:pt x="1495183" y="539654"/>
                  </a:lnTo>
                  <a:lnTo>
                    <a:pt x="1519966" y="573320"/>
                  </a:lnTo>
                  <a:lnTo>
                    <a:pt x="1543889" y="607242"/>
                  </a:lnTo>
                  <a:lnTo>
                    <a:pt x="1566814" y="641471"/>
                  </a:lnTo>
                  <a:lnTo>
                    <a:pt x="1588606" y="676057"/>
                  </a:lnTo>
                  <a:lnTo>
                    <a:pt x="1609129" y="711053"/>
                  </a:lnTo>
                  <a:close/>
                </a:path>
                <a:path w="1715134" h="2108200">
                  <a:moveTo>
                    <a:pt x="459776" y="0"/>
                  </a:moveTo>
                  <a:lnTo>
                    <a:pt x="905187" y="806526"/>
                  </a:lnTo>
                  <a:lnTo>
                    <a:pt x="889177" y="780076"/>
                  </a:lnTo>
                  <a:lnTo>
                    <a:pt x="871261" y="753497"/>
                  </a:lnTo>
                  <a:lnTo>
                    <a:pt x="830376" y="699757"/>
                  </a:lnTo>
                  <a:lnTo>
                    <a:pt x="783869" y="644917"/>
                  </a:lnTo>
                  <a:lnTo>
                    <a:pt x="651772" y="500455"/>
                  </a:lnTo>
                  <a:lnTo>
                    <a:pt x="596107" y="438706"/>
                  </a:lnTo>
                  <a:lnTo>
                    <a:pt x="568338" y="406788"/>
                  </a:lnTo>
                  <a:lnTo>
                    <a:pt x="540833" y="374109"/>
                  </a:lnTo>
                  <a:lnTo>
                    <a:pt x="513759" y="340621"/>
                  </a:lnTo>
                  <a:lnTo>
                    <a:pt x="487284" y="306275"/>
                  </a:lnTo>
                  <a:lnTo>
                    <a:pt x="461522" y="270946"/>
                  </a:lnTo>
                  <a:lnTo>
                    <a:pt x="436796" y="234815"/>
                  </a:lnTo>
                  <a:lnTo>
                    <a:pt x="413118" y="197604"/>
                  </a:lnTo>
                  <a:lnTo>
                    <a:pt x="390706" y="159341"/>
                  </a:lnTo>
                  <a:lnTo>
                    <a:pt x="369728" y="119977"/>
                  </a:lnTo>
                  <a:lnTo>
                    <a:pt x="350350" y="79464"/>
                  </a:lnTo>
                  <a:lnTo>
                    <a:pt x="332719" y="37700"/>
                  </a:lnTo>
                  <a:lnTo>
                    <a:pt x="318962" y="0"/>
                  </a:lnTo>
                  <a:lnTo>
                    <a:pt x="459776" y="0"/>
                  </a:lnTo>
                  <a:close/>
                </a:path>
                <a:path w="1715134" h="2108200">
                  <a:moveTo>
                    <a:pt x="1095780" y="0"/>
                  </a:moveTo>
                  <a:lnTo>
                    <a:pt x="1112715" y="30833"/>
                  </a:lnTo>
                  <a:lnTo>
                    <a:pt x="1095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221090" y="1869"/>
              <a:ext cx="1797685" cy="2147570"/>
            </a:xfrm>
            <a:custGeom>
              <a:avLst/>
              <a:gdLst/>
              <a:ahLst/>
              <a:cxnLst/>
              <a:rect l="l" t="t" r="r" b="b"/>
              <a:pathLst>
                <a:path w="1797684" h="2147570">
                  <a:moveTo>
                    <a:pt x="1552144" y="494694"/>
                  </a:moveTo>
                  <a:lnTo>
                    <a:pt x="1771901" y="892618"/>
                  </a:lnTo>
                  <a:lnTo>
                    <a:pt x="1791819" y="981226"/>
                  </a:lnTo>
                  <a:lnTo>
                    <a:pt x="1788547" y="1080382"/>
                  </a:lnTo>
                  <a:lnTo>
                    <a:pt x="1797622" y="1123085"/>
                  </a:lnTo>
                  <a:lnTo>
                    <a:pt x="1784167" y="1177532"/>
                  </a:lnTo>
                  <a:lnTo>
                    <a:pt x="1781513" y="1225268"/>
                  </a:lnTo>
                  <a:lnTo>
                    <a:pt x="1767409" y="1278539"/>
                  </a:lnTo>
                  <a:lnTo>
                    <a:pt x="1752951" y="1331171"/>
                  </a:lnTo>
                  <a:lnTo>
                    <a:pt x="1734433" y="1376450"/>
                  </a:lnTo>
                  <a:lnTo>
                    <a:pt x="1714960" y="1420000"/>
                  </a:lnTo>
                  <a:lnTo>
                    <a:pt x="1694544" y="1461843"/>
                  </a:lnTo>
                  <a:lnTo>
                    <a:pt x="1673199" y="1502004"/>
                  </a:lnTo>
                  <a:lnTo>
                    <a:pt x="1639820" y="1546644"/>
                  </a:lnTo>
                  <a:lnTo>
                    <a:pt x="1616655" y="1583509"/>
                  </a:lnTo>
                  <a:lnTo>
                    <a:pt x="1581482" y="1624900"/>
                  </a:lnTo>
                  <a:lnTo>
                    <a:pt x="1556548" y="1658562"/>
                  </a:lnTo>
                  <a:lnTo>
                    <a:pt x="1519631" y="1696797"/>
                  </a:lnTo>
                  <a:lnTo>
                    <a:pt x="1481863" y="1733489"/>
                  </a:lnTo>
                  <a:lnTo>
                    <a:pt x="1454373" y="1762523"/>
                  </a:lnTo>
                  <a:lnTo>
                    <a:pt x="1414939" y="1796199"/>
                  </a:lnTo>
                  <a:lnTo>
                    <a:pt x="1374692" y="1828403"/>
                  </a:lnTo>
                  <a:lnTo>
                    <a:pt x="1333645" y="1859157"/>
                  </a:lnTo>
                  <a:lnTo>
                    <a:pt x="1291809" y="1888486"/>
                  </a:lnTo>
                  <a:lnTo>
                    <a:pt x="1249200" y="1916411"/>
                  </a:lnTo>
                  <a:lnTo>
                    <a:pt x="1205828" y="1942957"/>
                  </a:lnTo>
                  <a:lnTo>
                    <a:pt x="1161707" y="1968147"/>
                  </a:lnTo>
                  <a:lnTo>
                    <a:pt x="1127968" y="1985865"/>
                  </a:lnTo>
                  <a:lnTo>
                    <a:pt x="1082388" y="2008413"/>
                  </a:lnTo>
                  <a:lnTo>
                    <a:pt x="1036098" y="2029675"/>
                  </a:lnTo>
                  <a:lnTo>
                    <a:pt x="989111" y="2049674"/>
                  </a:lnTo>
                  <a:lnTo>
                    <a:pt x="941440" y="2068434"/>
                  </a:lnTo>
                  <a:lnTo>
                    <a:pt x="904214" y="2079838"/>
                  </a:lnTo>
                  <a:lnTo>
                    <a:pt x="855212" y="2096190"/>
                  </a:lnTo>
                  <a:lnTo>
                    <a:pt x="805565" y="2111372"/>
                  </a:lnTo>
                  <a:lnTo>
                    <a:pt x="766402" y="2119269"/>
                  </a:lnTo>
                  <a:lnTo>
                    <a:pt x="726619" y="2126043"/>
                  </a:lnTo>
                  <a:lnTo>
                    <a:pt x="675112" y="2137857"/>
                  </a:lnTo>
                  <a:lnTo>
                    <a:pt x="634128" y="2142457"/>
                  </a:lnTo>
                  <a:lnTo>
                    <a:pt x="592562" y="2146003"/>
                  </a:lnTo>
                  <a:lnTo>
                    <a:pt x="535112" y="2147056"/>
                  </a:lnTo>
                  <a:lnTo>
                    <a:pt x="476692" y="2146354"/>
                  </a:lnTo>
                  <a:lnTo>
                    <a:pt x="417345" y="2143972"/>
                  </a:lnTo>
                  <a:lnTo>
                    <a:pt x="368230" y="2133848"/>
                  </a:lnTo>
                  <a:lnTo>
                    <a:pt x="318272" y="2122198"/>
                  </a:lnTo>
                  <a:lnTo>
                    <a:pt x="278631" y="2102958"/>
                  </a:lnTo>
                  <a:lnTo>
                    <a:pt x="227114" y="2088485"/>
                  </a:lnTo>
                  <a:lnTo>
                    <a:pt x="197115" y="2060436"/>
                  </a:lnTo>
                  <a:lnTo>
                    <a:pt x="155326" y="2037306"/>
                  </a:lnTo>
                  <a:lnTo>
                    <a:pt x="92128" y="1975411"/>
                  </a:lnTo>
                  <a:lnTo>
                    <a:pt x="22658" y="1849619"/>
                  </a:lnTo>
                  <a:lnTo>
                    <a:pt x="10023" y="1800470"/>
                  </a:lnTo>
                  <a:lnTo>
                    <a:pt x="0" y="1756049"/>
                  </a:lnTo>
                  <a:lnTo>
                    <a:pt x="3753" y="1710305"/>
                  </a:lnTo>
                  <a:lnTo>
                    <a:pt x="15472" y="1678984"/>
                  </a:lnTo>
                  <a:lnTo>
                    <a:pt x="142953" y="1909820"/>
                  </a:lnTo>
                  <a:lnTo>
                    <a:pt x="178238" y="1947443"/>
                  </a:lnTo>
                  <a:lnTo>
                    <a:pt x="211693" y="1981751"/>
                  </a:lnTo>
                  <a:lnTo>
                    <a:pt x="254473" y="2006675"/>
                  </a:lnTo>
                  <a:lnTo>
                    <a:pt x="295500" y="2028423"/>
                  </a:lnTo>
                  <a:lnTo>
                    <a:pt x="334812" y="2047067"/>
                  </a:lnTo>
                  <a:lnTo>
                    <a:pt x="383565" y="2056535"/>
                  </a:lnTo>
                  <a:lnTo>
                    <a:pt x="430680" y="2063038"/>
                  </a:lnTo>
                  <a:lnTo>
                    <a:pt x="476196" y="2066645"/>
                  </a:lnTo>
                  <a:lnTo>
                    <a:pt x="509034" y="2073566"/>
                  </a:lnTo>
                  <a:lnTo>
                    <a:pt x="551468" y="2071591"/>
                  </a:lnTo>
                  <a:lnTo>
                    <a:pt x="592417" y="2066930"/>
                  </a:lnTo>
                  <a:lnTo>
                    <a:pt x="634029" y="2063467"/>
                  </a:lnTo>
                  <a:lnTo>
                    <a:pt x="675019" y="2058878"/>
                  </a:lnTo>
                  <a:lnTo>
                    <a:pt x="715371" y="2053136"/>
                  </a:lnTo>
                  <a:lnTo>
                    <a:pt x="766189" y="2040073"/>
                  </a:lnTo>
                  <a:lnTo>
                    <a:pt x="805223" y="2031943"/>
                  </a:lnTo>
                  <a:lnTo>
                    <a:pt x="854693" y="2016438"/>
                  </a:lnTo>
                  <a:lnTo>
                    <a:pt x="903465" y="1999671"/>
                  </a:lnTo>
                  <a:lnTo>
                    <a:pt x="940408" y="1987755"/>
                  </a:lnTo>
                  <a:lnTo>
                    <a:pt x="987742" y="1968384"/>
                  </a:lnTo>
                  <a:lnTo>
                    <a:pt x="1034334" y="1947669"/>
                  </a:lnTo>
                  <a:lnTo>
                    <a:pt x="1080170" y="1925584"/>
                  </a:lnTo>
                  <a:lnTo>
                    <a:pt x="1125233" y="1902102"/>
                  </a:lnTo>
                  <a:lnTo>
                    <a:pt x="1169510" y="1877196"/>
                  </a:lnTo>
                  <a:lnTo>
                    <a:pt x="1212986" y="1850837"/>
                  </a:lnTo>
                  <a:lnTo>
                    <a:pt x="1244527" y="1829140"/>
                  </a:lnTo>
                  <a:lnTo>
                    <a:pt x="1286355" y="1799798"/>
                  </a:lnTo>
                  <a:lnTo>
                    <a:pt x="1327336" y="1768923"/>
                  </a:lnTo>
                  <a:lnTo>
                    <a:pt x="1367455" y="1736487"/>
                  </a:lnTo>
                  <a:lnTo>
                    <a:pt x="1406698" y="1702465"/>
                  </a:lnTo>
                  <a:lnTo>
                    <a:pt x="1445049" y="1666829"/>
                  </a:lnTo>
                  <a:lnTo>
                    <a:pt x="1471377" y="1635691"/>
                  </a:lnTo>
                  <a:lnTo>
                    <a:pt x="1507901" y="1596745"/>
                  </a:lnTo>
                  <a:lnTo>
                    <a:pt x="1543488" y="1556104"/>
                  </a:lnTo>
                  <a:lnTo>
                    <a:pt x="1567007" y="1519879"/>
                  </a:lnTo>
                  <a:lnTo>
                    <a:pt x="1589560" y="1481906"/>
                  </a:lnTo>
                  <a:lnTo>
                    <a:pt x="1622248" y="1436015"/>
                  </a:lnTo>
                  <a:lnTo>
                    <a:pt x="1642824" y="1394461"/>
                  </a:lnTo>
                  <a:lnTo>
                    <a:pt x="1662388" y="1351076"/>
                  </a:lnTo>
                  <a:lnTo>
                    <a:pt x="1680926" y="1305832"/>
                  </a:lnTo>
                  <a:lnTo>
                    <a:pt x="1695564" y="1253528"/>
                  </a:lnTo>
                  <a:lnTo>
                    <a:pt x="1709822" y="1200534"/>
                  </a:lnTo>
                  <a:lnTo>
                    <a:pt x="1712595" y="1153015"/>
                  </a:lnTo>
                  <a:lnTo>
                    <a:pt x="1715012" y="1104852"/>
                  </a:lnTo>
                  <a:lnTo>
                    <a:pt x="1717088" y="1056069"/>
                  </a:lnTo>
                  <a:lnTo>
                    <a:pt x="1707716" y="1012829"/>
                  </a:lnTo>
                  <a:lnTo>
                    <a:pt x="1709144" y="962875"/>
                  </a:lnTo>
                  <a:lnTo>
                    <a:pt x="1699151" y="918510"/>
                  </a:lnTo>
                  <a:lnTo>
                    <a:pt x="1677749" y="879756"/>
                  </a:lnTo>
                  <a:lnTo>
                    <a:pt x="1667186" y="834358"/>
                  </a:lnTo>
                  <a:lnTo>
                    <a:pt x="1335028" y="232905"/>
                  </a:lnTo>
                  <a:lnTo>
                    <a:pt x="1405522" y="308009"/>
                  </a:lnTo>
                  <a:lnTo>
                    <a:pt x="1462918" y="385670"/>
                  </a:lnTo>
                  <a:lnTo>
                    <a:pt x="1496344" y="419925"/>
                  </a:lnTo>
                  <a:lnTo>
                    <a:pt x="1518681" y="460372"/>
                  </a:lnTo>
                  <a:lnTo>
                    <a:pt x="1552144" y="494694"/>
                  </a:lnTo>
                  <a:close/>
                </a:path>
                <a:path w="1797684" h="2147570">
                  <a:moveTo>
                    <a:pt x="944369" y="733953"/>
                  </a:moveTo>
                  <a:lnTo>
                    <a:pt x="1012675" y="857637"/>
                  </a:lnTo>
                  <a:lnTo>
                    <a:pt x="1022181" y="901122"/>
                  </a:lnTo>
                  <a:lnTo>
                    <a:pt x="1030517" y="942487"/>
                  </a:lnTo>
                  <a:lnTo>
                    <a:pt x="1026507" y="987765"/>
                  </a:lnTo>
                  <a:lnTo>
                    <a:pt x="1021207" y="1030710"/>
                  </a:lnTo>
                  <a:lnTo>
                    <a:pt x="990457" y="1106379"/>
                  </a:lnTo>
                  <a:lnTo>
                    <a:pt x="965929" y="1140778"/>
                  </a:lnTo>
                  <a:lnTo>
                    <a:pt x="928173" y="1177492"/>
                  </a:lnTo>
                  <a:lnTo>
                    <a:pt x="899635" y="1204627"/>
                  </a:lnTo>
                  <a:lnTo>
                    <a:pt x="858292" y="1234847"/>
                  </a:lnTo>
                  <a:lnTo>
                    <a:pt x="815476" y="1262399"/>
                  </a:lnTo>
                  <a:lnTo>
                    <a:pt x="771398" y="1287666"/>
                  </a:lnTo>
                  <a:lnTo>
                    <a:pt x="726272" y="1311035"/>
                  </a:lnTo>
                  <a:lnTo>
                    <a:pt x="680309" y="1332889"/>
                  </a:lnTo>
                  <a:lnTo>
                    <a:pt x="622605" y="1359754"/>
                  </a:lnTo>
                  <a:lnTo>
                    <a:pt x="575608" y="1379735"/>
                  </a:lnTo>
                  <a:lnTo>
                    <a:pt x="470057" y="1425041"/>
                  </a:lnTo>
                  <a:lnTo>
                    <a:pt x="423041" y="1444988"/>
                  </a:lnTo>
                  <a:lnTo>
                    <a:pt x="365369" y="1471910"/>
                  </a:lnTo>
                  <a:lnTo>
                    <a:pt x="319513" y="1493959"/>
                  </a:lnTo>
                  <a:lnTo>
                    <a:pt x="274596" y="1517706"/>
                  </a:lnTo>
                  <a:lnTo>
                    <a:pt x="230855" y="1543584"/>
                  </a:lnTo>
                  <a:lnTo>
                    <a:pt x="188529" y="1572023"/>
                  </a:lnTo>
                  <a:lnTo>
                    <a:pt x="158974" y="1597318"/>
                  </a:lnTo>
                  <a:lnTo>
                    <a:pt x="131311" y="1626038"/>
                  </a:lnTo>
                  <a:lnTo>
                    <a:pt x="105779" y="1658616"/>
                  </a:lnTo>
                  <a:lnTo>
                    <a:pt x="93733" y="1689344"/>
                  </a:lnTo>
                  <a:lnTo>
                    <a:pt x="74911" y="1734074"/>
                  </a:lnTo>
                  <a:lnTo>
                    <a:pt x="81672" y="1772586"/>
                  </a:lnTo>
                  <a:lnTo>
                    <a:pt x="91920" y="1817414"/>
                  </a:lnTo>
                  <a:lnTo>
                    <a:pt x="15472" y="1678984"/>
                  </a:lnTo>
                  <a:lnTo>
                    <a:pt x="21331" y="1663324"/>
                  </a:lnTo>
                  <a:lnTo>
                    <a:pt x="31700" y="1629560"/>
                  </a:lnTo>
                  <a:lnTo>
                    <a:pt x="55617" y="1594055"/>
                  </a:lnTo>
                  <a:lnTo>
                    <a:pt x="81744" y="1562555"/>
                  </a:lnTo>
                  <a:lnTo>
                    <a:pt x="120982" y="1528523"/>
                  </a:lnTo>
                  <a:lnTo>
                    <a:pt x="150877" y="1503844"/>
                  </a:lnTo>
                  <a:lnTo>
                    <a:pt x="193444" y="1475842"/>
                  </a:lnTo>
                  <a:lnTo>
                    <a:pt x="237350" y="1450262"/>
                  </a:lnTo>
                  <a:lnTo>
                    <a:pt x="282374" y="1426709"/>
                  </a:lnTo>
                  <a:lnTo>
                    <a:pt x="339416" y="1398646"/>
                  </a:lnTo>
                  <a:lnTo>
                    <a:pt x="386023" y="1377959"/>
                  </a:lnTo>
                  <a:lnTo>
                    <a:pt x="444212" y="1351971"/>
                  </a:lnTo>
                  <a:lnTo>
                    <a:pt x="549841" y="1306807"/>
                  </a:lnTo>
                  <a:lnTo>
                    <a:pt x="596832" y="1286815"/>
                  </a:lnTo>
                  <a:lnTo>
                    <a:pt x="643398" y="1266052"/>
                  </a:lnTo>
                  <a:lnTo>
                    <a:pt x="689317" y="1244120"/>
                  </a:lnTo>
                  <a:lnTo>
                    <a:pt x="745487" y="1214478"/>
                  </a:lnTo>
                  <a:lnTo>
                    <a:pt x="789453" y="1189008"/>
                  </a:lnTo>
                  <a:lnTo>
                    <a:pt x="820994" y="1167309"/>
                  </a:lnTo>
                  <a:lnTo>
                    <a:pt x="862123" y="1136703"/>
                  </a:lnTo>
                  <a:lnTo>
                    <a:pt x="890387" y="1109070"/>
                  </a:lnTo>
                  <a:lnTo>
                    <a:pt x="916680" y="1077870"/>
                  </a:lnTo>
                  <a:lnTo>
                    <a:pt x="940784" y="1042705"/>
                  </a:lnTo>
                  <a:lnTo>
                    <a:pt x="959019" y="970643"/>
                  </a:lnTo>
                  <a:lnTo>
                    <a:pt x="953939" y="935174"/>
                  </a:lnTo>
                  <a:lnTo>
                    <a:pt x="947289" y="896861"/>
                  </a:lnTo>
                  <a:lnTo>
                    <a:pt x="704788" y="457754"/>
                  </a:lnTo>
                  <a:lnTo>
                    <a:pt x="768152" y="519950"/>
                  </a:lnTo>
                  <a:lnTo>
                    <a:pt x="882944" y="648997"/>
                  </a:lnTo>
                  <a:lnTo>
                    <a:pt x="908536" y="695338"/>
                  </a:lnTo>
                  <a:lnTo>
                    <a:pt x="944369" y="733953"/>
                  </a:lnTo>
                  <a:close/>
                </a:path>
                <a:path w="1797684" h="2147570">
                  <a:moveTo>
                    <a:pt x="363556" y="102573"/>
                  </a:moveTo>
                  <a:lnTo>
                    <a:pt x="431863" y="226258"/>
                  </a:lnTo>
                  <a:lnTo>
                    <a:pt x="398142" y="191469"/>
                  </a:lnTo>
                  <a:lnTo>
                    <a:pt x="375366" y="150228"/>
                  </a:lnTo>
                  <a:lnTo>
                    <a:pt x="363556" y="102573"/>
                  </a:lnTo>
                  <a:close/>
                </a:path>
                <a:path w="1797684" h="2147570">
                  <a:moveTo>
                    <a:pt x="328455" y="12742"/>
                  </a:moveTo>
                  <a:lnTo>
                    <a:pt x="509533" y="340629"/>
                  </a:lnTo>
                  <a:lnTo>
                    <a:pt x="476463" y="307018"/>
                  </a:lnTo>
                  <a:lnTo>
                    <a:pt x="340500" y="60824"/>
                  </a:lnTo>
                  <a:lnTo>
                    <a:pt x="328455" y="12742"/>
                  </a:lnTo>
                  <a:close/>
                </a:path>
                <a:path w="1797684" h="2147570">
                  <a:moveTo>
                    <a:pt x="704788" y="457754"/>
                  </a:moveTo>
                  <a:lnTo>
                    <a:pt x="861532" y="741578"/>
                  </a:lnTo>
                  <a:lnTo>
                    <a:pt x="825560" y="702713"/>
                  </a:lnTo>
                  <a:lnTo>
                    <a:pt x="788325" y="661559"/>
                  </a:lnTo>
                  <a:lnTo>
                    <a:pt x="710266" y="572755"/>
                  </a:lnTo>
                  <a:lnTo>
                    <a:pt x="616755" y="482240"/>
                  </a:lnTo>
                  <a:lnTo>
                    <a:pt x="595975" y="444614"/>
                  </a:lnTo>
                  <a:lnTo>
                    <a:pt x="531225" y="379909"/>
                  </a:lnTo>
                  <a:lnTo>
                    <a:pt x="321417" y="0"/>
                  </a:lnTo>
                  <a:lnTo>
                    <a:pt x="379533" y="151"/>
                  </a:lnTo>
                  <a:lnTo>
                    <a:pt x="477078" y="176780"/>
                  </a:lnTo>
                  <a:lnTo>
                    <a:pt x="510227" y="210535"/>
                  </a:lnTo>
                  <a:lnTo>
                    <a:pt x="532140" y="250214"/>
                  </a:lnTo>
                  <a:lnTo>
                    <a:pt x="565037" y="283511"/>
                  </a:lnTo>
                  <a:lnTo>
                    <a:pt x="586669" y="322681"/>
                  </a:lnTo>
                  <a:lnTo>
                    <a:pt x="619256" y="355418"/>
                  </a:lnTo>
                  <a:lnTo>
                    <a:pt x="640550" y="393975"/>
                  </a:lnTo>
                  <a:lnTo>
                    <a:pt x="704788" y="457754"/>
                  </a:lnTo>
                  <a:close/>
                </a:path>
                <a:path w="1797684" h="2147570">
                  <a:moveTo>
                    <a:pt x="1178621" y="2231"/>
                  </a:moveTo>
                  <a:lnTo>
                    <a:pt x="1439366" y="474374"/>
                  </a:lnTo>
                  <a:lnTo>
                    <a:pt x="1404477" y="437469"/>
                  </a:lnTo>
                  <a:lnTo>
                    <a:pt x="1345720" y="357346"/>
                  </a:lnTo>
                  <a:lnTo>
                    <a:pt x="1275772" y="283228"/>
                  </a:lnTo>
                  <a:lnTo>
                    <a:pt x="1251825" y="239865"/>
                  </a:lnTo>
                  <a:lnTo>
                    <a:pt x="1216725" y="202580"/>
                  </a:lnTo>
                  <a:lnTo>
                    <a:pt x="1192728" y="159128"/>
                  </a:lnTo>
                  <a:lnTo>
                    <a:pt x="1157618" y="121822"/>
                  </a:lnTo>
                  <a:lnTo>
                    <a:pt x="1091571" y="2228"/>
                  </a:lnTo>
                  <a:lnTo>
                    <a:pt x="395775" y="3290"/>
                  </a:lnTo>
                  <a:lnTo>
                    <a:pt x="443829" y="90304"/>
                  </a:lnTo>
                  <a:lnTo>
                    <a:pt x="454940" y="136694"/>
                  </a:lnTo>
                  <a:lnTo>
                    <a:pt x="379533" y="151"/>
                  </a:lnTo>
                  <a:lnTo>
                    <a:pt x="1178621" y="2231"/>
                  </a:lnTo>
                  <a:close/>
                </a:path>
                <a:path w="1797684" h="2147570">
                  <a:moveTo>
                    <a:pt x="1310848" y="189121"/>
                  </a:moveTo>
                  <a:lnTo>
                    <a:pt x="1531954" y="589487"/>
                  </a:lnTo>
                  <a:lnTo>
                    <a:pt x="1462986" y="517144"/>
                  </a:lnTo>
                  <a:lnTo>
                    <a:pt x="1216236" y="70343"/>
                  </a:lnTo>
                  <a:lnTo>
                    <a:pt x="1251422" y="107785"/>
                  </a:lnTo>
                  <a:lnTo>
                    <a:pt x="1275558" y="151489"/>
                  </a:lnTo>
                  <a:lnTo>
                    <a:pt x="1310848" y="189121"/>
                  </a:lnTo>
                  <a:close/>
                </a:path>
                <a:path w="1797684" h="2147570">
                  <a:moveTo>
                    <a:pt x="1607903" y="569390"/>
                  </a:moveTo>
                  <a:lnTo>
                    <a:pt x="1740062" y="808697"/>
                  </a:lnTo>
                  <a:lnTo>
                    <a:pt x="1750514" y="853892"/>
                  </a:lnTo>
                  <a:lnTo>
                    <a:pt x="1574479" y="535139"/>
                  </a:lnTo>
                  <a:lnTo>
                    <a:pt x="1607903" y="56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079" y="8527242"/>
              <a:ext cx="1718945" cy="1760220"/>
            </a:xfrm>
            <a:custGeom>
              <a:avLst/>
              <a:gdLst/>
              <a:ahLst/>
              <a:cxnLst/>
              <a:rect l="l" t="t" r="r" b="b"/>
              <a:pathLst>
                <a:path w="1718945" h="1760220">
                  <a:moveTo>
                    <a:pt x="97981" y="1398230"/>
                  </a:moveTo>
                  <a:lnTo>
                    <a:pt x="113449" y="1445916"/>
                  </a:lnTo>
                  <a:lnTo>
                    <a:pt x="130080" y="1493030"/>
                  </a:lnTo>
                  <a:lnTo>
                    <a:pt x="147879" y="1539486"/>
                  </a:lnTo>
                  <a:lnTo>
                    <a:pt x="166851" y="1585199"/>
                  </a:lnTo>
                  <a:lnTo>
                    <a:pt x="187003" y="1630083"/>
                  </a:lnTo>
                  <a:lnTo>
                    <a:pt x="208341" y="1674053"/>
                  </a:lnTo>
                  <a:lnTo>
                    <a:pt x="230870" y="1717024"/>
                  </a:lnTo>
                  <a:lnTo>
                    <a:pt x="255115" y="1759757"/>
                  </a:lnTo>
                  <a:lnTo>
                    <a:pt x="1718348" y="1759757"/>
                  </a:lnTo>
                  <a:lnTo>
                    <a:pt x="1678740" y="1754116"/>
                  </a:lnTo>
                  <a:lnTo>
                    <a:pt x="1635007" y="1747362"/>
                  </a:lnTo>
                  <a:lnTo>
                    <a:pt x="1591584" y="1740021"/>
                  </a:lnTo>
                  <a:lnTo>
                    <a:pt x="1548496" y="1731988"/>
                  </a:lnTo>
                  <a:lnTo>
                    <a:pt x="1505771" y="1723161"/>
                  </a:lnTo>
                  <a:lnTo>
                    <a:pt x="1463435" y="1713436"/>
                  </a:lnTo>
                  <a:lnTo>
                    <a:pt x="1421513" y="1702710"/>
                  </a:lnTo>
                  <a:lnTo>
                    <a:pt x="1380033" y="1690879"/>
                  </a:lnTo>
                  <a:lnTo>
                    <a:pt x="1339021" y="1677840"/>
                  </a:lnTo>
                  <a:lnTo>
                    <a:pt x="1298502" y="1663490"/>
                  </a:lnTo>
                  <a:lnTo>
                    <a:pt x="1258504" y="1647725"/>
                  </a:lnTo>
                  <a:lnTo>
                    <a:pt x="1219052" y="1630442"/>
                  </a:lnTo>
                  <a:lnTo>
                    <a:pt x="1180173" y="1611538"/>
                  </a:lnTo>
                  <a:lnTo>
                    <a:pt x="1141893" y="1590910"/>
                  </a:lnTo>
                  <a:lnTo>
                    <a:pt x="1104238" y="1568454"/>
                  </a:lnTo>
                  <a:lnTo>
                    <a:pt x="1067236" y="1544066"/>
                  </a:lnTo>
                  <a:lnTo>
                    <a:pt x="1030912" y="1517644"/>
                  </a:lnTo>
                  <a:lnTo>
                    <a:pt x="995292" y="1489084"/>
                  </a:lnTo>
                  <a:lnTo>
                    <a:pt x="966063" y="1462736"/>
                  </a:lnTo>
                  <a:lnTo>
                    <a:pt x="939146" y="1434926"/>
                  </a:lnTo>
                  <a:lnTo>
                    <a:pt x="914440" y="1405735"/>
                  </a:lnTo>
                  <a:lnTo>
                    <a:pt x="871253" y="1343544"/>
                  </a:lnTo>
                  <a:lnTo>
                    <a:pt x="835690" y="1276824"/>
                  </a:lnTo>
                  <a:lnTo>
                    <a:pt x="806940" y="1206237"/>
                  </a:lnTo>
                  <a:lnTo>
                    <a:pt x="794865" y="1169700"/>
                  </a:lnTo>
                  <a:lnTo>
                    <a:pt x="784190" y="1132445"/>
                  </a:lnTo>
                  <a:lnTo>
                    <a:pt x="774811" y="1094553"/>
                  </a:lnTo>
                  <a:lnTo>
                    <a:pt x="766629" y="1056107"/>
                  </a:lnTo>
                  <a:lnTo>
                    <a:pt x="759540" y="1017191"/>
                  </a:lnTo>
                  <a:lnTo>
                    <a:pt x="753445" y="977887"/>
                  </a:lnTo>
                  <a:lnTo>
                    <a:pt x="748240" y="938277"/>
                  </a:lnTo>
                  <a:lnTo>
                    <a:pt x="743826" y="898444"/>
                  </a:lnTo>
                  <a:lnTo>
                    <a:pt x="740100" y="858471"/>
                  </a:lnTo>
                  <a:lnTo>
                    <a:pt x="736960" y="818441"/>
                  </a:lnTo>
                  <a:lnTo>
                    <a:pt x="734306" y="778436"/>
                  </a:lnTo>
                  <a:lnTo>
                    <a:pt x="732036" y="738538"/>
                  </a:lnTo>
                  <a:lnTo>
                    <a:pt x="730048" y="698832"/>
                  </a:lnTo>
                  <a:lnTo>
                    <a:pt x="724765" y="581681"/>
                  </a:lnTo>
                  <a:lnTo>
                    <a:pt x="722892" y="543562"/>
                  </a:lnTo>
                  <a:lnTo>
                    <a:pt x="718369" y="469220"/>
                  </a:lnTo>
                  <a:lnTo>
                    <a:pt x="712135" y="397954"/>
                  </a:lnTo>
                  <a:lnTo>
                    <a:pt x="703378" y="330427"/>
                  </a:lnTo>
                  <a:lnTo>
                    <a:pt x="691285" y="267298"/>
                  </a:lnTo>
                  <a:lnTo>
                    <a:pt x="675044" y="209230"/>
                  </a:lnTo>
                  <a:lnTo>
                    <a:pt x="653845" y="156884"/>
                  </a:lnTo>
                  <a:lnTo>
                    <a:pt x="626875" y="110921"/>
                  </a:lnTo>
                  <a:lnTo>
                    <a:pt x="593321" y="72002"/>
                  </a:lnTo>
                  <a:lnTo>
                    <a:pt x="552374" y="40790"/>
                  </a:lnTo>
                  <a:lnTo>
                    <a:pt x="503220" y="17944"/>
                  </a:lnTo>
                  <a:lnTo>
                    <a:pt x="445047" y="4127"/>
                  </a:lnTo>
                  <a:lnTo>
                    <a:pt x="377045" y="0"/>
                  </a:lnTo>
                  <a:lnTo>
                    <a:pt x="339104" y="1776"/>
                  </a:lnTo>
                  <a:lnTo>
                    <a:pt x="289415" y="11407"/>
                  </a:lnTo>
                  <a:lnTo>
                    <a:pt x="243490" y="31722"/>
                  </a:lnTo>
                  <a:lnTo>
                    <a:pt x="201373" y="62038"/>
                  </a:lnTo>
                  <a:lnTo>
                    <a:pt x="163114" y="101673"/>
                  </a:lnTo>
                  <a:lnTo>
                    <a:pt x="128757" y="149943"/>
                  </a:lnTo>
                  <a:lnTo>
                    <a:pt x="98349" y="206166"/>
                  </a:lnTo>
                  <a:lnTo>
                    <a:pt x="71938" y="269659"/>
                  </a:lnTo>
                  <a:lnTo>
                    <a:pt x="49570" y="339739"/>
                  </a:lnTo>
                  <a:lnTo>
                    <a:pt x="39916" y="377035"/>
                  </a:lnTo>
                  <a:lnTo>
                    <a:pt x="31290" y="415723"/>
                  </a:lnTo>
                  <a:lnTo>
                    <a:pt x="23699" y="455715"/>
                  </a:lnTo>
                  <a:lnTo>
                    <a:pt x="17147" y="496928"/>
                  </a:lnTo>
                  <a:lnTo>
                    <a:pt x="11641" y="539275"/>
                  </a:lnTo>
                  <a:lnTo>
                    <a:pt x="7187" y="582671"/>
                  </a:lnTo>
                  <a:lnTo>
                    <a:pt x="3789" y="627031"/>
                  </a:lnTo>
                  <a:lnTo>
                    <a:pt x="1455" y="672270"/>
                  </a:lnTo>
                  <a:lnTo>
                    <a:pt x="190" y="718302"/>
                  </a:lnTo>
                  <a:lnTo>
                    <a:pt x="0" y="765042"/>
                  </a:lnTo>
                  <a:lnTo>
                    <a:pt x="890" y="812404"/>
                  </a:lnTo>
                  <a:lnTo>
                    <a:pt x="2866" y="860303"/>
                  </a:lnTo>
                  <a:lnTo>
                    <a:pt x="5935" y="908654"/>
                  </a:lnTo>
                  <a:lnTo>
                    <a:pt x="10102" y="957371"/>
                  </a:lnTo>
                  <a:lnTo>
                    <a:pt x="15373" y="1006370"/>
                  </a:lnTo>
                  <a:lnTo>
                    <a:pt x="21754" y="1055564"/>
                  </a:lnTo>
                  <a:lnTo>
                    <a:pt x="29250" y="1104868"/>
                  </a:lnTo>
                  <a:lnTo>
                    <a:pt x="37868" y="1154197"/>
                  </a:lnTo>
                  <a:lnTo>
                    <a:pt x="47613" y="1203466"/>
                  </a:lnTo>
                  <a:lnTo>
                    <a:pt x="58490" y="1252589"/>
                  </a:lnTo>
                  <a:lnTo>
                    <a:pt x="70507" y="1301481"/>
                  </a:lnTo>
                  <a:lnTo>
                    <a:pt x="83669" y="1350056"/>
                  </a:lnTo>
                  <a:lnTo>
                    <a:pt x="97981" y="1398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08319" y="8488924"/>
              <a:ext cx="2068195" cy="1798320"/>
            </a:xfrm>
            <a:custGeom>
              <a:avLst/>
              <a:gdLst/>
              <a:ahLst/>
              <a:cxnLst/>
              <a:rect l="l" t="t" r="r" b="b"/>
              <a:pathLst>
                <a:path w="2068195" h="1798320">
                  <a:moveTo>
                    <a:pt x="791243" y="1200210"/>
                  </a:moveTo>
                  <a:lnTo>
                    <a:pt x="805282" y="1245271"/>
                  </a:lnTo>
                  <a:lnTo>
                    <a:pt x="821462" y="1289295"/>
                  </a:lnTo>
                  <a:lnTo>
                    <a:pt x="839958" y="1332144"/>
                  </a:lnTo>
                  <a:lnTo>
                    <a:pt x="860945" y="1373678"/>
                  </a:lnTo>
                  <a:lnTo>
                    <a:pt x="884601" y="1413758"/>
                  </a:lnTo>
                  <a:lnTo>
                    <a:pt x="911100" y="1452246"/>
                  </a:lnTo>
                  <a:lnTo>
                    <a:pt x="940620" y="1489004"/>
                  </a:lnTo>
                  <a:lnTo>
                    <a:pt x="973345" y="1523901"/>
                  </a:lnTo>
                  <a:lnTo>
                    <a:pt x="1009422" y="1556771"/>
                  </a:lnTo>
                  <a:lnTo>
                    <a:pt x="1049675" y="1588941"/>
                  </a:lnTo>
                  <a:lnTo>
                    <a:pt x="1090682" y="1618467"/>
                  </a:lnTo>
                  <a:lnTo>
                    <a:pt x="1132419" y="1645489"/>
                  </a:lnTo>
                  <a:lnTo>
                    <a:pt x="1174862" y="1670147"/>
                  </a:lnTo>
                  <a:lnTo>
                    <a:pt x="1217984" y="1692584"/>
                  </a:lnTo>
                  <a:lnTo>
                    <a:pt x="1261761" y="1712940"/>
                  </a:lnTo>
                  <a:lnTo>
                    <a:pt x="1306168" y="1731357"/>
                  </a:lnTo>
                  <a:lnTo>
                    <a:pt x="1351181" y="1747974"/>
                  </a:lnTo>
                  <a:lnTo>
                    <a:pt x="1396773" y="1762933"/>
                  </a:lnTo>
                  <a:lnTo>
                    <a:pt x="1442922" y="1776374"/>
                  </a:lnTo>
                  <a:lnTo>
                    <a:pt x="1489600" y="1788440"/>
                  </a:lnTo>
                  <a:lnTo>
                    <a:pt x="1531572" y="1798074"/>
                  </a:lnTo>
                  <a:lnTo>
                    <a:pt x="2067621" y="1798074"/>
                  </a:lnTo>
                  <a:lnTo>
                    <a:pt x="2035145" y="1793927"/>
                  </a:lnTo>
                  <a:lnTo>
                    <a:pt x="1986772" y="1788005"/>
                  </a:lnTo>
                  <a:lnTo>
                    <a:pt x="1887406" y="1776103"/>
                  </a:lnTo>
                  <a:lnTo>
                    <a:pt x="1836619" y="1769864"/>
                  </a:lnTo>
                  <a:lnTo>
                    <a:pt x="1786201" y="1763356"/>
                  </a:lnTo>
                  <a:lnTo>
                    <a:pt x="1736188" y="1756425"/>
                  </a:lnTo>
                  <a:lnTo>
                    <a:pt x="1686616" y="1748921"/>
                  </a:lnTo>
                  <a:lnTo>
                    <a:pt x="1637520" y="1740689"/>
                  </a:lnTo>
                  <a:lnTo>
                    <a:pt x="1588935" y="1731578"/>
                  </a:lnTo>
                  <a:lnTo>
                    <a:pt x="1540898" y="1721434"/>
                  </a:lnTo>
                  <a:lnTo>
                    <a:pt x="1493443" y="1710105"/>
                  </a:lnTo>
                  <a:lnTo>
                    <a:pt x="1446607" y="1697439"/>
                  </a:lnTo>
                  <a:lnTo>
                    <a:pt x="1400424" y="1683282"/>
                  </a:lnTo>
                  <a:lnTo>
                    <a:pt x="1354930" y="1667483"/>
                  </a:lnTo>
                  <a:lnTo>
                    <a:pt x="1310161" y="1649889"/>
                  </a:lnTo>
                  <a:lnTo>
                    <a:pt x="1266152" y="1630346"/>
                  </a:lnTo>
                  <a:lnTo>
                    <a:pt x="1222938" y="1608702"/>
                  </a:lnTo>
                  <a:lnTo>
                    <a:pt x="1180556" y="1584806"/>
                  </a:lnTo>
                  <a:lnTo>
                    <a:pt x="1139039" y="1558503"/>
                  </a:lnTo>
                  <a:lnTo>
                    <a:pt x="1098425" y="1529642"/>
                  </a:lnTo>
                  <a:lnTo>
                    <a:pt x="1058749" y="1498070"/>
                  </a:lnTo>
                  <a:lnTo>
                    <a:pt x="1022927" y="1464986"/>
                  </a:lnTo>
                  <a:lnTo>
                    <a:pt x="990807" y="1429372"/>
                  </a:lnTo>
                  <a:lnTo>
                    <a:pt x="962174" y="1391420"/>
                  </a:lnTo>
                  <a:lnTo>
                    <a:pt x="936812" y="1351323"/>
                  </a:lnTo>
                  <a:lnTo>
                    <a:pt x="914504" y="1309273"/>
                  </a:lnTo>
                  <a:lnTo>
                    <a:pt x="894997" y="1265357"/>
                  </a:lnTo>
                  <a:lnTo>
                    <a:pt x="878191" y="1220080"/>
                  </a:lnTo>
                  <a:lnTo>
                    <a:pt x="730303" y="732904"/>
                  </a:lnTo>
                  <a:lnTo>
                    <a:pt x="734845" y="819029"/>
                  </a:lnTo>
                  <a:lnTo>
                    <a:pt x="738101" y="867393"/>
                  </a:lnTo>
                  <a:lnTo>
                    <a:pt x="742089" y="915830"/>
                  </a:lnTo>
                  <a:lnTo>
                    <a:pt x="746984" y="964200"/>
                  </a:lnTo>
                  <a:lnTo>
                    <a:pt x="752964" y="1012367"/>
                  </a:lnTo>
                  <a:lnTo>
                    <a:pt x="760203" y="1060189"/>
                  </a:lnTo>
                  <a:lnTo>
                    <a:pt x="768879" y="1107530"/>
                  </a:lnTo>
                  <a:lnTo>
                    <a:pt x="779167" y="1154250"/>
                  </a:lnTo>
                  <a:lnTo>
                    <a:pt x="791243" y="1200210"/>
                  </a:lnTo>
                  <a:close/>
                </a:path>
                <a:path w="2068195" h="1798320">
                  <a:moveTo>
                    <a:pt x="730303" y="732904"/>
                  </a:moveTo>
                  <a:lnTo>
                    <a:pt x="863753" y="1173322"/>
                  </a:lnTo>
                  <a:lnTo>
                    <a:pt x="851507" y="1125379"/>
                  </a:lnTo>
                  <a:lnTo>
                    <a:pt x="841236" y="1076442"/>
                  </a:lnTo>
                  <a:lnTo>
                    <a:pt x="832725" y="1026705"/>
                  </a:lnTo>
                  <a:lnTo>
                    <a:pt x="825757" y="976360"/>
                  </a:lnTo>
                  <a:lnTo>
                    <a:pt x="820117" y="925597"/>
                  </a:lnTo>
                  <a:lnTo>
                    <a:pt x="815590" y="874610"/>
                  </a:lnTo>
                  <a:lnTo>
                    <a:pt x="811958" y="823590"/>
                  </a:lnTo>
                  <a:lnTo>
                    <a:pt x="809006" y="772730"/>
                  </a:lnTo>
                  <a:lnTo>
                    <a:pt x="798851" y="559728"/>
                  </a:lnTo>
                  <a:lnTo>
                    <a:pt x="795336" y="504895"/>
                  </a:lnTo>
                  <a:lnTo>
                    <a:pt x="790844" y="451389"/>
                  </a:lnTo>
                  <a:lnTo>
                    <a:pt x="785040" y="399493"/>
                  </a:lnTo>
                  <a:lnTo>
                    <a:pt x="777589" y="349487"/>
                  </a:lnTo>
                  <a:lnTo>
                    <a:pt x="768160" y="301652"/>
                  </a:lnTo>
                  <a:lnTo>
                    <a:pt x="756416" y="256268"/>
                  </a:lnTo>
                  <a:lnTo>
                    <a:pt x="742026" y="213616"/>
                  </a:lnTo>
                  <a:lnTo>
                    <a:pt x="724654" y="173978"/>
                  </a:lnTo>
                  <a:lnTo>
                    <a:pt x="703967" y="137633"/>
                  </a:lnTo>
                  <a:lnTo>
                    <a:pt x="679631" y="104863"/>
                  </a:lnTo>
                  <a:lnTo>
                    <a:pt x="651312" y="75949"/>
                  </a:lnTo>
                  <a:lnTo>
                    <a:pt x="615847" y="49256"/>
                  </a:lnTo>
                  <a:lnTo>
                    <a:pt x="613135" y="47821"/>
                  </a:lnTo>
                  <a:lnTo>
                    <a:pt x="678984" y="265142"/>
                  </a:lnTo>
                  <a:lnTo>
                    <a:pt x="690970" y="307956"/>
                  </a:lnTo>
                  <a:lnTo>
                    <a:pt x="700586" y="353963"/>
                  </a:lnTo>
                  <a:lnTo>
                    <a:pt x="708176" y="402783"/>
                  </a:lnTo>
                  <a:lnTo>
                    <a:pt x="714082" y="454035"/>
                  </a:lnTo>
                  <a:lnTo>
                    <a:pt x="718646" y="507338"/>
                  </a:lnTo>
                  <a:lnTo>
                    <a:pt x="722210" y="562314"/>
                  </a:lnTo>
                  <a:lnTo>
                    <a:pt x="725118" y="618581"/>
                  </a:lnTo>
                  <a:lnTo>
                    <a:pt x="729678" y="719762"/>
                  </a:lnTo>
                  <a:lnTo>
                    <a:pt x="730303" y="732904"/>
                  </a:lnTo>
                  <a:close/>
                </a:path>
                <a:path w="2068195" h="1798320">
                  <a:moveTo>
                    <a:pt x="1030" y="856278"/>
                  </a:moveTo>
                  <a:lnTo>
                    <a:pt x="173033" y="1423929"/>
                  </a:lnTo>
                  <a:lnTo>
                    <a:pt x="158513" y="1374455"/>
                  </a:lnTo>
                  <a:lnTo>
                    <a:pt x="145231" y="1324576"/>
                  </a:lnTo>
                  <a:lnTo>
                    <a:pt x="133176" y="1274392"/>
                  </a:lnTo>
                  <a:lnTo>
                    <a:pt x="122337" y="1224005"/>
                  </a:lnTo>
                  <a:lnTo>
                    <a:pt x="112703" y="1173512"/>
                  </a:lnTo>
                  <a:lnTo>
                    <a:pt x="104263" y="1123015"/>
                  </a:lnTo>
                  <a:lnTo>
                    <a:pt x="97008" y="1072614"/>
                  </a:lnTo>
                  <a:lnTo>
                    <a:pt x="90926" y="1022409"/>
                  </a:lnTo>
                  <a:lnTo>
                    <a:pt x="86007" y="972499"/>
                  </a:lnTo>
                  <a:lnTo>
                    <a:pt x="82240" y="922985"/>
                  </a:lnTo>
                  <a:lnTo>
                    <a:pt x="79615" y="873967"/>
                  </a:lnTo>
                  <a:lnTo>
                    <a:pt x="78120" y="825545"/>
                  </a:lnTo>
                  <a:lnTo>
                    <a:pt x="77746" y="777818"/>
                  </a:lnTo>
                  <a:lnTo>
                    <a:pt x="78482" y="730888"/>
                  </a:lnTo>
                  <a:lnTo>
                    <a:pt x="80316" y="684854"/>
                  </a:lnTo>
                  <a:lnTo>
                    <a:pt x="83239" y="639815"/>
                  </a:lnTo>
                  <a:lnTo>
                    <a:pt x="87239" y="595873"/>
                  </a:lnTo>
                  <a:lnTo>
                    <a:pt x="92307" y="553127"/>
                  </a:lnTo>
                  <a:lnTo>
                    <a:pt x="98431" y="511677"/>
                  </a:lnTo>
                  <a:lnTo>
                    <a:pt x="105601" y="471623"/>
                  </a:lnTo>
                  <a:lnTo>
                    <a:pt x="113806" y="433066"/>
                  </a:lnTo>
                  <a:lnTo>
                    <a:pt x="134903" y="355703"/>
                  </a:lnTo>
                  <a:lnTo>
                    <a:pt x="150284" y="311602"/>
                  </a:lnTo>
                  <a:lnTo>
                    <a:pt x="169470" y="265931"/>
                  </a:lnTo>
                  <a:lnTo>
                    <a:pt x="192753" y="220823"/>
                  </a:lnTo>
                  <a:lnTo>
                    <a:pt x="220425" y="178407"/>
                  </a:lnTo>
                  <a:lnTo>
                    <a:pt x="252778" y="140816"/>
                  </a:lnTo>
                  <a:lnTo>
                    <a:pt x="290103" y="110180"/>
                  </a:lnTo>
                  <a:lnTo>
                    <a:pt x="332693" y="88630"/>
                  </a:lnTo>
                  <a:lnTo>
                    <a:pt x="380840" y="78298"/>
                  </a:lnTo>
                  <a:lnTo>
                    <a:pt x="436160" y="76790"/>
                  </a:lnTo>
                  <a:lnTo>
                    <a:pt x="485593" y="81497"/>
                  </a:lnTo>
                  <a:lnTo>
                    <a:pt x="529333" y="92469"/>
                  </a:lnTo>
                  <a:lnTo>
                    <a:pt x="567572" y="109758"/>
                  </a:lnTo>
                  <a:lnTo>
                    <a:pt x="600506" y="133413"/>
                  </a:lnTo>
                  <a:lnTo>
                    <a:pt x="646538" y="190611"/>
                  </a:lnTo>
                  <a:lnTo>
                    <a:pt x="664288" y="225900"/>
                  </a:lnTo>
                  <a:lnTo>
                    <a:pt x="678984" y="265142"/>
                  </a:lnTo>
                  <a:lnTo>
                    <a:pt x="613135" y="47821"/>
                  </a:lnTo>
                  <a:lnTo>
                    <a:pt x="576335" y="28350"/>
                  </a:lnTo>
                  <a:lnTo>
                    <a:pt x="532629" y="13195"/>
                  </a:lnTo>
                  <a:lnTo>
                    <a:pt x="484584" y="3756"/>
                  </a:lnTo>
                  <a:lnTo>
                    <a:pt x="432052" y="0"/>
                  </a:lnTo>
                  <a:lnTo>
                    <a:pt x="374887" y="1890"/>
                  </a:lnTo>
                  <a:lnTo>
                    <a:pt x="335297" y="8058"/>
                  </a:lnTo>
                  <a:lnTo>
                    <a:pt x="297416" y="20127"/>
                  </a:lnTo>
                  <a:lnTo>
                    <a:pt x="261340" y="37988"/>
                  </a:lnTo>
                  <a:lnTo>
                    <a:pt x="227164" y="61528"/>
                  </a:lnTo>
                  <a:lnTo>
                    <a:pt x="194985" y="90640"/>
                  </a:lnTo>
                  <a:lnTo>
                    <a:pt x="164897" y="125212"/>
                  </a:lnTo>
                  <a:lnTo>
                    <a:pt x="136996" y="165135"/>
                  </a:lnTo>
                  <a:lnTo>
                    <a:pt x="111377" y="210297"/>
                  </a:lnTo>
                  <a:lnTo>
                    <a:pt x="88137" y="260590"/>
                  </a:lnTo>
                  <a:lnTo>
                    <a:pt x="67370" y="315903"/>
                  </a:lnTo>
                  <a:lnTo>
                    <a:pt x="49172" y="376125"/>
                  </a:lnTo>
                  <a:lnTo>
                    <a:pt x="38982" y="416904"/>
                  </a:lnTo>
                  <a:lnTo>
                    <a:pt x="29943" y="459348"/>
                  </a:lnTo>
                  <a:lnTo>
                    <a:pt x="22067" y="503349"/>
                  </a:lnTo>
                  <a:lnTo>
                    <a:pt x="15368" y="548797"/>
                  </a:lnTo>
                  <a:lnTo>
                    <a:pt x="9859" y="595583"/>
                  </a:lnTo>
                  <a:lnTo>
                    <a:pt x="5554" y="643598"/>
                  </a:lnTo>
                  <a:lnTo>
                    <a:pt x="2467" y="692733"/>
                  </a:lnTo>
                  <a:lnTo>
                    <a:pt x="611" y="742878"/>
                  </a:lnTo>
                  <a:lnTo>
                    <a:pt x="0" y="793923"/>
                  </a:lnTo>
                  <a:lnTo>
                    <a:pt x="646" y="845761"/>
                  </a:lnTo>
                  <a:lnTo>
                    <a:pt x="1030" y="856278"/>
                  </a:lnTo>
                  <a:close/>
                </a:path>
                <a:path w="2068195" h="1798320">
                  <a:moveTo>
                    <a:pt x="94612" y="1436981"/>
                  </a:moveTo>
                  <a:lnTo>
                    <a:pt x="110243" y="1486279"/>
                  </a:lnTo>
                  <a:lnTo>
                    <a:pt x="127122" y="1535036"/>
                  </a:lnTo>
                  <a:lnTo>
                    <a:pt x="145260" y="1583163"/>
                  </a:lnTo>
                  <a:lnTo>
                    <a:pt x="164669" y="1630572"/>
                  </a:lnTo>
                  <a:lnTo>
                    <a:pt x="185359" y="1677173"/>
                  </a:lnTo>
                  <a:lnTo>
                    <a:pt x="207341" y="1722878"/>
                  </a:lnTo>
                  <a:lnTo>
                    <a:pt x="230627" y="1767598"/>
                  </a:lnTo>
                  <a:lnTo>
                    <a:pt x="338114" y="1798074"/>
                  </a:lnTo>
                  <a:lnTo>
                    <a:pt x="335002" y="1793151"/>
                  </a:lnTo>
                  <a:lnTo>
                    <a:pt x="310202" y="1750516"/>
                  </a:lnTo>
                  <a:lnTo>
                    <a:pt x="286725" y="1706675"/>
                  </a:lnTo>
                  <a:lnTo>
                    <a:pt x="264559" y="1661729"/>
                  </a:lnTo>
                  <a:lnTo>
                    <a:pt x="243694" y="1615779"/>
                  </a:lnTo>
                  <a:lnTo>
                    <a:pt x="224120" y="1568923"/>
                  </a:lnTo>
                  <a:lnTo>
                    <a:pt x="205825" y="1521263"/>
                  </a:lnTo>
                  <a:lnTo>
                    <a:pt x="188800" y="1472898"/>
                  </a:lnTo>
                  <a:lnTo>
                    <a:pt x="173033" y="1423929"/>
                  </a:lnTo>
                  <a:lnTo>
                    <a:pt x="1030" y="856278"/>
                  </a:lnTo>
                  <a:lnTo>
                    <a:pt x="2564" y="898280"/>
                  </a:lnTo>
                  <a:lnTo>
                    <a:pt x="5768" y="951373"/>
                  </a:lnTo>
                  <a:lnTo>
                    <a:pt x="10270" y="1004929"/>
                  </a:lnTo>
                  <a:lnTo>
                    <a:pt x="16085" y="1058840"/>
                  </a:lnTo>
                  <a:lnTo>
                    <a:pt x="23225" y="1112997"/>
                  </a:lnTo>
                  <a:lnTo>
                    <a:pt x="31704" y="1167289"/>
                  </a:lnTo>
                  <a:lnTo>
                    <a:pt x="41537" y="1221608"/>
                  </a:lnTo>
                  <a:lnTo>
                    <a:pt x="52735" y="1275844"/>
                  </a:lnTo>
                  <a:lnTo>
                    <a:pt x="65314" y="1329888"/>
                  </a:lnTo>
                  <a:lnTo>
                    <a:pt x="79286" y="1383631"/>
                  </a:lnTo>
                  <a:lnTo>
                    <a:pt x="94665" y="1436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80946" y="1886688"/>
            <a:ext cx="4706620" cy="202755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12700" marR="5080" indent="441325">
              <a:lnSpc>
                <a:spcPts val="7130"/>
              </a:lnSpc>
              <a:spcBef>
                <a:spcPts val="1595"/>
              </a:spcBef>
            </a:pPr>
            <a:r>
              <a:rPr dirty="0" sz="7200" spc="220" b="1">
                <a:latin typeface="Verdana"/>
                <a:cs typeface="Verdana"/>
              </a:rPr>
              <a:t>A</a:t>
            </a:r>
            <a:r>
              <a:rPr dirty="0" sz="7200" spc="760" b="1">
                <a:latin typeface="Verdana"/>
                <a:cs typeface="Verdana"/>
              </a:rPr>
              <a:t>p</a:t>
            </a:r>
            <a:r>
              <a:rPr dirty="0" sz="7200" spc="950" b="1">
                <a:latin typeface="Verdana"/>
                <a:cs typeface="Verdana"/>
              </a:rPr>
              <a:t>a</a:t>
            </a:r>
            <a:r>
              <a:rPr dirty="0" sz="7200" spc="-735" b="1">
                <a:latin typeface="Verdana"/>
                <a:cs typeface="Verdana"/>
              </a:rPr>
              <a:t> </a:t>
            </a:r>
            <a:r>
              <a:rPr dirty="0" sz="7200" spc="430" b="1">
                <a:latin typeface="Verdana"/>
                <a:cs typeface="Verdana"/>
              </a:rPr>
              <a:t>i</a:t>
            </a:r>
            <a:r>
              <a:rPr dirty="0" sz="7200" spc="520" b="1">
                <a:latin typeface="Verdana"/>
                <a:cs typeface="Verdana"/>
              </a:rPr>
              <a:t>t</a:t>
            </a:r>
            <a:r>
              <a:rPr dirty="0" sz="7200" spc="459" b="1">
                <a:latin typeface="Verdana"/>
                <a:cs typeface="Verdana"/>
              </a:rPr>
              <a:t>u  </a:t>
            </a:r>
            <a:r>
              <a:rPr dirty="0" sz="7200" spc="745" b="1">
                <a:latin typeface="Verdana"/>
                <a:cs typeface="Verdana"/>
              </a:rPr>
              <a:t>S</a:t>
            </a:r>
            <a:r>
              <a:rPr dirty="0" sz="7200" spc="525" b="1">
                <a:latin typeface="Verdana"/>
                <a:cs typeface="Verdana"/>
              </a:rPr>
              <a:t>C</a:t>
            </a:r>
            <a:r>
              <a:rPr dirty="0" sz="7200" spc="484" b="1">
                <a:latin typeface="Verdana"/>
                <a:cs typeface="Verdana"/>
              </a:rPr>
              <a:t>R</a:t>
            </a:r>
            <a:r>
              <a:rPr dirty="0" sz="7200" spc="-190" b="1">
                <a:latin typeface="Verdana"/>
                <a:cs typeface="Verdana"/>
              </a:rPr>
              <a:t>U</a:t>
            </a:r>
            <a:r>
              <a:rPr dirty="0" sz="7200" spc="1265" b="1">
                <a:latin typeface="Verdana"/>
                <a:cs typeface="Verdana"/>
              </a:rPr>
              <a:t>M</a:t>
            </a:r>
            <a:r>
              <a:rPr dirty="0" sz="7200" spc="944" b="1">
                <a:latin typeface="Verdana"/>
                <a:cs typeface="Verdana"/>
              </a:rPr>
              <a:t>?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Roihan Athoilla</dc:creator>
  <cp:keywords>DAF7PO5iGvA,BAFyOz8tXuY</cp:keywords>
  <dc:title>Hitam Monokrom Ilustrasi Lucu Presentasi Brainstorming</dc:title>
  <dcterms:created xsi:type="dcterms:W3CDTF">2024-01-30T00:48:08Z</dcterms:created>
  <dcterms:modified xsi:type="dcterms:W3CDTF">2024-01-30T00:48:08Z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2024-01-30T00:00:00Z</vt:filetime>
  </property>
</Properties>
</file>