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327F-2070-343F-0874-D066110A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E5D25-0D7C-0F18-1976-6CECC43F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98A1-122E-BF5A-2E5C-4A203610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0AE7-9718-40A7-17F6-2CE5E73C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B56E-D53E-E5C1-4DA9-1693352F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FEE9-3403-2B38-47E4-0D8F89E7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89498-4147-129C-D1A7-16DEE69C5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999F-DE83-AC4A-E439-E5F1373E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497B-8E21-4AAB-9649-277BCDF3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BAFD-0D89-F79C-8E04-21789C4D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6A1A5-B5B7-F137-1C00-59AD125E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A4-B4DB-CA15-3B14-374038B3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408F-938E-DF50-8A81-1512BBDD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5A8A-A00C-5385-D413-15E513F3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39F20-7AA1-88E7-C071-0CEEED42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B873-691D-F117-31DA-C6A38737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182C-23E8-9C32-8426-765BBDC0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4DE3-97BB-71B9-D8FB-9D761351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C2F3-C7E7-1D6E-DFA6-067FA70F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D0052-A3A2-6B1E-355A-78AD7C7E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3094-BFF0-DA95-F22E-CE31B9A0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602B-7C28-A737-8517-4E6BE8F3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6D18-7E0B-6DF6-6D46-E98C63D2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042B-F089-E58B-2763-F7067DE1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A2DC-DB49-D0BE-1BA4-AE3BE0D0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3DD-D972-FBC3-0006-52A84F39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524A-CBA1-4A78-84F1-CC4855EB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6032-3FB2-5508-682E-7360021C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91916-919A-594F-5A41-6484641E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C2D1E-991F-88AB-2C85-EE18923B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3CD8-D227-0FA6-E0C1-9CC36D61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78B9-5CA1-4DC5-C178-AF68B8C1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C9699-F4D9-533C-EAD7-D7F57359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51C9-632B-82FB-529E-13D5566D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3A199-BAF3-D2CE-9E85-0390E3049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3C0D1-4FFF-1FE5-0237-0013422F3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31304-E7A7-1076-0028-3D77A058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45898-4686-310E-EDA0-BDE455B2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F6E13-AF0D-2CC2-8A5A-C7E9EB2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E162-AF9A-581E-1F4B-8E0A9171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55A4C-045D-6144-EDE6-C78648CB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DB530-B324-36C8-A08F-D1298024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97878-0844-E047-68D3-ECF5B467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34754-1C00-63A9-A952-CEAF329F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040DB-F51D-BCF8-2E40-DC7D60EE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4CCC2-FDEB-8552-CF4A-03C463BC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5ED2-9C68-2DEF-4178-F64AE60C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C3FC-4476-81DF-EC13-CB24A11C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5D6C0-E6D8-DEB4-EC8A-641CC6B50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74F65-E5E6-BEE1-1123-393A4D93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95FF4-312A-F0D0-E9E9-B697034E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912BB-8271-C8CC-52F1-8FCE3E71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F18E-347F-E971-5ACE-A609192A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22FD3-F35F-ACA9-C62F-B63832FC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57984-EED1-2C59-F14E-A91ACF628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E0-4FAD-DDF6-83E1-B44D7712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48A43-C026-8E93-E364-45F347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9AA3-12C6-197F-9AFB-FEF7C2E0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26540-8B18-79CD-1136-EF269B78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3405-CE4C-13E3-45B8-3E155A25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A558-C231-B7C0-5F70-37EB947F8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E93A-666A-4220-864F-121695F6BD5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9AAD-BF50-24BB-4877-D466DA194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6710-D2CE-07EA-BA39-9A7D9E8F8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57A5E-C510-4F29-87CB-7C9C07BB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D896B93-CCAB-19BE-AFF0-8CFBB31B8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3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116CA109-E24C-CA42-C3BF-0D10A66FD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6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E3554AC6-EBD4-463D-C417-7CC3176F9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AEB3C14C-B219-18A9-8D80-49B92F5FB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20982C-41F2-8490-1A73-80FF17B2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9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TURISKI</dc:creator>
  <cp:lastModifiedBy>ROY TURISKI</cp:lastModifiedBy>
  <cp:revision>2</cp:revision>
  <dcterms:created xsi:type="dcterms:W3CDTF">2023-01-16T12:54:30Z</dcterms:created>
  <dcterms:modified xsi:type="dcterms:W3CDTF">2023-01-16T12:58:50Z</dcterms:modified>
</cp:coreProperties>
</file>