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87" r:id="rId4"/>
    <p:sldId id="292" r:id="rId5"/>
    <p:sldId id="261" r:id="rId6"/>
    <p:sldId id="323" r:id="rId7"/>
    <p:sldId id="324" r:id="rId8"/>
    <p:sldId id="285" r:id="rId9"/>
    <p:sldId id="286" r:id="rId10"/>
    <p:sldId id="282" r:id="rId11"/>
    <p:sldId id="291" r:id="rId12"/>
    <p:sldId id="318" r:id="rId13"/>
    <p:sldId id="319" r:id="rId14"/>
    <p:sldId id="320" r:id="rId15"/>
    <p:sldId id="277" r:id="rId16"/>
    <p:sldId id="293" r:id="rId17"/>
    <p:sldId id="294" r:id="rId18"/>
    <p:sldId id="295" r:id="rId19"/>
    <p:sldId id="296" r:id="rId20"/>
    <p:sldId id="325" r:id="rId21"/>
    <p:sldId id="297" r:id="rId22"/>
    <p:sldId id="298" r:id="rId23"/>
    <p:sldId id="321" r:id="rId24"/>
    <p:sldId id="299" r:id="rId25"/>
    <p:sldId id="300" r:id="rId26"/>
    <p:sldId id="326" r:id="rId27"/>
    <p:sldId id="302" r:id="rId28"/>
    <p:sldId id="301" r:id="rId29"/>
    <p:sldId id="306" r:id="rId30"/>
    <p:sldId id="303" r:id="rId31"/>
    <p:sldId id="304" r:id="rId32"/>
    <p:sldId id="264" r:id="rId33"/>
    <p:sldId id="307" r:id="rId34"/>
    <p:sldId id="308" r:id="rId35"/>
    <p:sldId id="309" r:id="rId36"/>
    <p:sldId id="311" r:id="rId37"/>
    <p:sldId id="312" r:id="rId38"/>
    <p:sldId id="314" r:id="rId39"/>
    <p:sldId id="327" r:id="rId40"/>
    <p:sldId id="315" r:id="rId41"/>
    <p:sldId id="316" r:id="rId42"/>
    <p:sldId id="317" r:id="rId43"/>
    <p:sldId id="288" r:id="rId44"/>
    <p:sldId id="305" r:id="rId45"/>
    <p:sldId id="322" r:id="rId46"/>
    <p:sldId id="272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B9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28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890BE-48A5-4C38-9B71-B8F64327F335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7A4560-D8DB-401C-A0D7-E35BA80C5467}">
      <dgm:prSet phldrT="[文本]" custT="1"/>
      <dgm:spPr/>
      <dgm:t>
        <a:bodyPr/>
        <a:lstStyle/>
        <a:p>
          <a:r>
            <a:rPr lang="en-US" altLang="zh-CN" sz="1400" b="1" dirty="0" err="1" smtClean="0">
              <a:solidFill>
                <a:srgbClr val="FF0000"/>
              </a:solidFill>
            </a:rPr>
            <a:t>alipay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C54E6C05-199C-48FE-8D12-FFF28F1628D0}" type="parTrans" cxnId="{39F4D448-7222-4F5E-A669-088DAAB1A955}">
      <dgm:prSet/>
      <dgm:spPr/>
      <dgm:t>
        <a:bodyPr/>
        <a:lstStyle/>
        <a:p>
          <a:endParaRPr lang="zh-CN" altLang="en-US"/>
        </a:p>
      </dgm:t>
    </dgm:pt>
    <dgm:pt modelId="{3DD00BC3-411D-4BA5-AC9A-768AFE39DA5C}" type="sibTrans" cxnId="{39F4D448-7222-4F5E-A669-088DAAB1A955}">
      <dgm:prSet/>
      <dgm:spPr/>
      <dgm:t>
        <a:bodyPr/>
        <a:lstStyle/>
        <a:p>
          <a:endParaRPr lang="zh-CN" altLang="en-US"/>
        </a:p>
      </dgm:t>
    </dgm:pt>
    <dgm:pt modelId="{0AFF82ED-42B6-4306-BD19-2596F860779F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线下环境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BBC3532A-D2D2-4445-8029-B41A37A6B6A4}" type="parTrans" cxnId="{B693A58C-5D53-4101-9737-A4FD329BD7F3}">
      <dgm:prSet custT="1"/>
      <dgm:spPr/>
      <dgm:t>
        <a:bodyPr/>
        <a:lstStyle/>
        <a:p>
          <a:endParaRPr lang="zh-CN" altLang="en-US" sz="1400"/>
        </a:p>
      </dgm:t>
    </dgm:pt>
    <dgm:pt modelId="{FD06D427-175D-4945-891B-4D78EAC99DB9}" type="sibTrans" cxnId="{B693A58C-5D53-4101-9737-A4FD329BD7F3}">
      <dgm:prSet/>
      <dgm:spPr/>
      <dgm:t>
        <a:bodyPr/>
        <a:lstStyle/>
        <a:p>
          <a:endParaRPr lang="zh-CN" altLang="en-US"/>
        </a:p>
      </dgm:t>
    </dgm:pt>
    <dgm:pt modelId="{6B0B03DA-A893-49DE-9809-D4F3082EF01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FACFC94C-83B6-48FB-A289-378FBF082C92}" type="parTrans" cxnId="{EE806937-4A98-4862-B629-404A848DCC39}">
      <dgm:prSet custT="1"/>
      <dgm:spPr/>
      <dgm:t>
        <a:bodyPr/>
        <a:lstStyle/>
        <a:p>
          <a:endParaRPr lang="zh-CN" altLang="en-US" sz="1400"/>
        </a:p>
      </dgm:t>
    </dgm:pt>
    <dgm:pt modelId="{2FECD0A8-12A6-4D6A-B00F-86105DE7F5D3}" type="sibTrans" cxnId="{EE806937-4A98-4862-B629-404A848DCC39}">
      <dgm:prSet/>
      <dgm:spPr/>
      <dgm:t>
        <a:bodyPr/>
        <a:lstStyle/>
        <a:p>
          <a:endParaRPr lang="zh-CN" altLang="en-US"/>
        </a:p>
      </dgm:t>
    </dgm:pt>
    <dgm:pt modelId="{5292C869-E249-4BF5-B96A-0153D1788D58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测试环境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BD1783FD-E01A-4873-9213-C8BC51F670D2}" type="parTrans" cxnId="{B14BDD64-70BC-4513-A642-311809867E17}">
      <dgm:prSet custT="1"/>
      <dgm:spPr/>
      <dgm:t>
        <a:bodyPr/>
        <a:lstStyle/>
        <a:p>
          <a:endParaRPr lang="zh-CN" altLang="en-US" sz="1400"/>
        </a:p>
      </dgm:t>
    </dgm:pt>
    <dgm:pt modelId="{85DD8BB0-8AAD-420D-895F-7749D95BC169}" type="sibTrans" cxnId="{B14BDD64-70BC-4513-A642-311809867E17}">
      <dgm:prSet/>
      <dgm:spPr/>
      <dgm:t>
        <a:bodyPr/>
        <a:lstStyle/>
        <a:p>
          <a:endParaRPr lang="zh-CN" altLang="en-US"/>
        </a:p>
      </dgm:t>
    </dgm:pt>
    <dgm:pt modelId="{0C741632-3E5C-40E4-8F11-174FC80C902A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线上环境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07B944E-7548-46AE-9B58-E828C20AAB17}" type="parTrans" cxnId="{D31A26ED-1EC9-4130-B121-30B23ABB5F37}">
      <dgm:prSet custT="1"/>
      <dgm:spPr/>
      <dgm:t>
        <a:bodyPr/>
        <a:lstStyle/>
        <a:p>
          <a:endParaRPr lang="zh-CN" altLang="en-US" sz="1400"/>
        </a:p>
      </dgm:t>
    </dgm:pt>
    <dgm:pt modelId="{F10CEFFD-9EB7-4F8B-B558-1301FA8E3402}" type="sibTrans" cxnId="{D31A26ED-1EC9-4130-B121-30B23ABB5F37}">
      <dgm:prSet/>
      <dgm:spPr/>
      <dgm:t>
        <a:bodyPr/>
        <a:lstStyle/>
        <a:p>
          <a:endParaRPr lang="zh-CN" altLang="en-US"/>
        </a:p>
      </dgm:t>
    </dgm:pt>
    <dgm:pt modelId="{E0C85CF0-751B-49DA-BE42-53D26F05C7CC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预发环境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32684486-9B75-44B8-9255-064597D10124}" type="parTrans" cxnId="{D5190198-6021-4FA4-BC75-3A838A7F3B5D}">
      <dgm:prSet custT="1"/>
      <dgm:spPr/>
      <dgm:t>
        <a:bodyPr/>
        <a:lstStyle/>
        <a:p>
          <a:endParaRPr lang="zh-CN" altLang="en-US" sz="1400"/>
        </a:p>
      </dgm:t>
    </dgm:pt>
    <dgm:pt modelId="{859221AB-F7D4-47F5-A43A-0DCC3B3B30CD}" type="sibTrans" cxnId="{D5190198-6021-4FA4-BC75-3A838A7F3B5D}">
      <dgm:prSet/>
      <dgm:spPr/>
      <dgm:t>
        <a:bodyPr/>
        <a:lstStyle/>
        <a:p>
          <a:endParaRPr lang="zh-CN" altLang="en-US"/>
        </a:p>
      </dgm:t>
    </dgm:pt>
    <dgm:pt modelId="{E003240F-D5AA-4899-8CCC-A9A3D1C8E87D}">
      <dgm:prSet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生产环境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EE74BE6C-72F7-4DF0-8303-0C8D0C72C9FC}" type="parTrans" cxnId="{E2AF4E45-D7B6-4916-9299-474210B47C5B}">
      <dgm:prSet custT="1"/>
      <dgm:spPr/>
      <dgm:t>
        <a:bodyPr/>
        <a:lstStyle/>
        <a:p>
          <a:endParaRPr lang="zh-CN" altLang="en-US" sz="1400"/>
        </a:p>
      </dgm:t>
    </dgm:pt>
    <dgm:pt modelId="{1FA5B970-7B40-499A-BEB2-4B4A84BD5F42}" type="sibTrans" cxnId="{E2AF4E45-D7B6-4916-9299-474210B47C5B}">
      <dgm:prSet/>
      <dgm:spPr/>
      <dgm:t>
        <a:bodyPr/>
        <a:lstStyle/>
        <a:p>
          <a:endParaRPr lang="zh-CN" altLang="en-US"/>
        </a:p>
      </dgm:t>
    </dgm:pt>
    <dgm:pt modelId="{2EE34354-2957-4C23-BCDA-36BBAF88A61F}">
      <dgm:prSet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性能环境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37A63711-E307-4C31-95F4-0607F6CE2C57}" type="parTrans" cxnId="{C85D701C-E58A-4F00-BADF-77445A3C736F}">
      <dgm:prSet custT="1"/>
      <dgm:spPr/>
      <dgm:t>
        <a:bodyPr/>
        <a:lstStyle/>
        <a:p>
          <a:endParaRPr lang="zh-CN" altLang="en-US" sz="1400"/>
        </a:p>
      </dgm:t>
    </dgm:pt>
    <dgm:pt modelId="{5B5A9266-12BD-43E5-A3F7-670BECCE0812}" type="sibTrans" cxnId="{C85D701C-E58A-4F00-BADF-77445A3C736F}">
      <dgm:prSet/>
      <dgm:spPr/>
      <dgm:t>
        <a:bodyPr/>
        <a:lstStyle/>
        <a:p>
          <a:endParaRPr lang="zh-CN" altLang="en-US"/>
        </a:p>
      </dgm:t>
    </dgm:pt>
    <dgm:pt modelId="{873EC13C-690D-4078-84AC-7A21D617009B}">
      <dgm:prSet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日常开发环境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C117804-00E8-4992-8892-F0FD8E72B845}" type="parTrans" cxnId="{7156D112-37C4-482A-81AB-0963D98AB3BF}">
      <dgm:prSet custT="1"/>
      <dgm:spPr/>
      <dgm:t>
        <a:bodyPr/>
        <a:lstStyle/>
        <a:p>
          <a:endParaRPr lang="zh-CN" altLang="en-US" sz="1400"/>
        </a:p>
      </dgm:t>
    </dgm:pt>
    <dgm:pt modelId="{9AACD841-AC36-411F-94CA-5F01ECD0996E}" type="sibTrans" cxnId="{7156D112-37C4-482A-81AB-0963D98AB3BF}">
      <dgm:prSet/>
      <dgm:spPr/>
      <dgm:t>
        <a:bodyPr/>
        <a:lstStyle/>
        <a:p>
          <a:endParaRPr lang="zh-CN" altLang="en-US"/>
        </a:p>
      </dgm:t>
    </dgm:pt>
    <dgm:pt modelId="{3510D8E2-2535-4591-92BF-173313817AFB}">
      <dgm:prSet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项目开发环境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817E2E3D-703C-4EC5-94F7-0A38D714AE18}" type="parTrans" cxnId="{0F5A60E0-12B3-456D-9846-C4630319BDE5}">
      <dgm:prSet custT="1"/>
      <dgm:spPr/>
      <dgm:t>
        <a:bodyPr/>
        <a:lstStyle/>
        <a:p>
          <a:endParaRPr lang="zh-CN" altLang="en-US" sz="1400"/>
        </a:p>
      </dgm:t>
    </dgm:pt>
    <dgm:pt modelId="{BA8B4BDE-4074-4461-A4DD-73306337A42C}" type="sibTrans" cxnId="{0F5A60E0-12B3-456D-9846-C4630319BDE5}">
      <dgm:prSet/>
      <dgm:spPr/>
      <dgm:t>
        <a:bodyPr/>
        <a:lstStyle/>
        <a:p>
          <a:endParaRPr lang="zh-CN" altLang="en-US"/>
        </a:p>
      </dgm:t>
    </dgm:pt>
    <dgm:pt modelId="{1FBD33D9-B32C-4E94-99DB-5ECA1D67FC1B}">
      <dgm:prSet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联调开发环境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FAF6F68-F726-4161-B0E8-54165B42F1DE}" type="parTrans" cxnId="{5AAF4BDC-6FCC-4602-98C0-2EB183A2F120}">
      <dgm:prSet custT="1"/>
      <dgm:spPr/>
      <dgm:t>
        <a:bodyPr/>
        <a:lstStyle/>
        <a:p>
          <a:endParaRPr lang="zh-CN" altLang="en-US" sz="1400"/>
        </a:p>
      </dgm:t>
    </dgm:pt>
    <dgm:pt modelId="{FE5509B2-9A9E-413A-9441-DECF616210DE}" type="sibTrans" cxnId="{5AAF4BDC-6FCC-4602-98C0-2EB183A2F120}">
      <dgm:prSet/>
      <dgm:spPr/>
      <dgm:t>
        <a:bodyPr/>
        <a:lstStyle/>
        <a:p>
          <a:endParaRPr lang="zh-CN" altLang="en-US"/>
        </a:p>
      </dgm:t>
    </dgm:pt>
    <dgm:pt modelId="{CCC163BA-89F2-4C97-9DD5-38BF9224D61E}">
      <dgm:prSet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稳定开发环境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8393895B-B524-4EA3-AD4E-ECF5F0BDBB47}" type="parTrans" cxnId="{3785F72B-8462-43C6-9B04-2C7BB4522B6C}">
      <dgm:prSet custT="1"/>
      <dgm:spPr/>
      <dgm:t>
        <a:bodyPr/>
        <a:lstStyle/>
        <a:p>
          <a:endParaRPr lang="zh-CN" altLang="en-US" sz="1400"/>
        </a:p>
      </dgm:t>
    </dgm:pt>
    <dgm:pt modelId="{3B9F299D-5FD8-42E1-BB63-871A2D60F157}" type="sibTrans" cxnId="{3785F72B-8462-43C6-9B04-2C7BB4522B6C}">
      <dgm:prSet/>
      <dgm:spPr/>
      <dgm:t>
        <a:bodyPr/>
        <a:lstStyle/>
        <a:p>
          <a:endParaRPr lang="zh-CN" altLang="en-US"/>
        </a:p>
      </dgm:t>
    </dgm:pt>
    <dgm:pt modelId="{AB231154-3B41-41DF-B974-36457AF9F5C9}" type="pres">
      <dgm:prSet presAssocID="{9C6890BE-48A5-4C38-9B71-B8F64327F3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479D15-CBCD-480F-851A-092251C750C5}" type="pres">
      <dgm:prSet presAssocID="{1B7A4560-D8DB-401C-A0D7-E35BA80C5467}" presName="root1" presStyleCnt="0"/>
      <dgm:spPr/>
    </dgm:pt>
    <dgm:pt modelId="{E34D1F8A-3940-4B74-8C2F-25224DD21B2D}" type="pres">
      <dgm:prSet presAssocID="{1B7A4560-D8DB-401C-A0D7-E35BA80C54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36056A-91EF-48CB-B559-2CB27B2069D0}" type="pres">
      <dgm:prSet presAssocID="{1B7A4560-D8DB-401C-A0D7-E35BA80C5467}" presName="level2hierChild" presStyleCnt="0"/>
      <dgm:spPr/>
    </dgm:pt>
    <dgm:pt modelId="{50908271-C0EA-4177-B711-FCAD9E4C2CDB}" type="pres">
      <dgm:prSet presAssocID="{BBC3532A-D2D2-4445-8029-B41A37A6B6A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494D5E36-7F5B-470B-8319-0C2C008BBE8C}" type="pres">
      <dgm:prSet presAssocID="{BBC3532A-D2D2-4445-8029-B41A37A6B6A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FED7AEF-A257-4631-8B1E-E4A0BD03C5C3}" type="pres">
      <dgm:prSet presAssocID="{0AFF82ED-42B6-4306-BD19-2596F860779F}" presName="root2" presStyleCnt="0"/>
      <dgm:spPr/>
    </dgm:pt>
    <dgm:pt modelId="{7749D5BD-35C2-420E-9F32-8A94659C2E74}" type="pres">
      <dgm:prSet presAssocID="{0AFF82ED-42B6-4306-BD19-2596F86077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382F44-FC9A-47AF-A969-06F91A76D4BE}" type="pres">
      <dgm:prSet presAssocID="{0AFF82ED-42B6-4306-BD19-2596F860779F}" presName="level3hierChild" presStyleCnt="0"/>
      <dgm:spPr/>
    </dgm:pt>
    <dgm:pt modelId="{7CD82272-8D3F-45F5-9441-0544658DACC2}" type="pres">
      <dgm:prSet presAssocID="{FACFC94C-83B6-48FB-A289-378FBF082C92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18C6B7A1-5C22-4B72-8690-3D2048B9C363}" type="pres">
      <dgm:prSet presAssocID="{FACFC94C-83B6-48FB-A289-378FBF082C92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AD4747DF-66F7-4E57-84F2-30753CA3D0D4}" type="pres">
      <dgm:prSet presAssocID="{6B0B03DA-A893-49DE-9809-D4F3082EF018}" presName="root2" presStyleCnt="0"/>
      <dgm:spPr/>
    </dgm:pt>
    <dgm:pt modelId="{C97B4F74-7F2F-4871-A25E-FA78AEB28298}" type="pres">
      <dgm:prSet presAssocID="{6B0B03DA-A893-49DE-9809-D4F3082EF01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D419F-5B4D-4AF6-928F-CCD83F5CC209}" type="pres">
      <dgm:prSet presAssocID="{6B0B03DA-A893-49DE-9809-D4F3082EF018}" presName="level3hierChild" presStyleCnt="0"/>
      <dgm:spPr/>
    </dgm:pt>
    <dgm:pt modelId="{A9139D0E-8A13-4732-A383-096F67E61788}" type="pres">
      <dgm:prSet presAssocID="{6C117804-00E8-4992-8892-F0FD8E72B845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ACB3ED3A-27F9-44FE-9E99-447219F46158}" type="pres">
      <dgm:prSet presAssocID="{6C117804-00E8-4992-8892-F0FD8E72B845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66D3AAF5-972E-4E63-9EC1-52CD98B6C8C8}" type="pres">
      <dgm:prSet presAssocID="{873EC13C-690D-4078-84AC-7A21D617009B}" presName="root2" presStyleCnt="0"/>
      <dgm:spPr/>
    </dgm:pt>
    <dgm:pt modelId="{5477AF34-D45D-4422-8D59-39ED12E01716}" type="pres">
      <dgm:prSet presAssocID="{873EC13C-690D-4078-84AC-7A21D617009B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AD89CE-8A75-499F-9BD0-A86E0CC24052}" type="pres">
      <dgm:prSet presAssocID="{873EC13C-690D-4078-84AC-7A21D617009B}" presName="level3hierChild" presStyleCnt="0"/>
      <dgm:spPr/>
    </dgm:pt>
    <dgm:pt modelId="{E43AF426-C2FC-45DF-B7C1-63663D5C8355}" type="pres">
      <dgm:prSet presAssocID="{817E2E3D-703C-4EC5-94F7-0A38D714AE18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63CB7DB6-21F9-47D7-8C77-658263D0E62E}" type="pres">
      <dgm:prSet presAssocID="{817E2E3D-703C-4EC5-94F7-0A38D714AE18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775E744F-9BDE-47DF-BC61-7E33243800BA}" type="pres">
      <dgm:prSet presAssocID="{3510D8E2-2535-4591-92BF-173313817AFB}" presName="root2" presStyleCnt="0"/>
      <dgm:spPr/>
    </dgm:pt>
    <dgm:pt modelId="{449A390A-403D-4D76-A836-85D2EF18BAD8}" type="pres">
      <dgm:prSet presAssocID="{3510D8E2-2535-4591-92BF-173313817AFB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2D5DED-5CEF-483F-A3BF-A8F0BF7CCC8A}" type="pres">
      <dgm:prSet presAssocID="{3510D8E2-2535-4591-92BF-173313817AFB}" presName="level3hierChild" presStyleCnt="0"/>
      <dgm:spPr/>
    </dgm:pt>
    <dgm:pt modelId="{222F5E85-C787-47E9-AAF0-106020270BF5}" type="pres">
      <dgm:prSet presAssocID="{6FAF6F68-F726-4161-B0E8-54165B42F1DE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A60AADE-30BA-4C9C-8694-A00A49C20E92}" type="pres">
      <dgm:prSet presAssocID="{6FAF6F68-F726-4161-B0E8-54165B42F1DE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72F58693-7136-4F54-AC24-97DF34A16626}" type="pres">
      <dgm:prSet presAssocID="{1FBD33D9-B32C-4E94-99DB-5ECA1D67FC1B}" presName="root2" presStyleCnt="0"/>
      <dgm:spPr/>
    </dgm:pt>
    <dgm:pt modelId="{B165E693-EC8F-43D8-9B11-DDA83DD4AF35}" type="pres">
      <dgm:prSet presAssocID="{1FBD33D9-B32C-4E94-99DB-5ECA1D67FC1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D534C-E63C-428E-B472-76A673A1E486}" type="pres">
      <dgm:prSet presAssocID="{1FBD33D9-B32C-4E94-99DB-5ECA1D67FC1B}" presName="level3hierChild" presStyleCnt="0"/>
      <dgm:spPr/>
    </dgm:pt>
    <dgm:pt modelId="{B80BD13B-E5BF-4872-B8C9-F40C01E05A4F}" type="pres">
      <dgm:prSet presAssocID="{8393895B-B524-4EA3-AD4E-ECF5F0BDBB47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6323DFC3-199C-4C13-88A4-1DFE8C3D268B}" type="pres">
      <dgm:prSet presAssocID="{8393895B-B524-4EA3-AD4E-ECF5F0BDBB47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C1D8CBA4-5EE5-4834-B01D-B81167443A9D}" type="pres">
      <dgm:prSet presAssocID="{CCC163BA-89F2-4C97-9DD5-38BF9224D61E}" presName="root2" presStyleCnt="0"/>
      <dgm:spPr/>
    </dgm:pt>
    <dgm:pt modelId="{E94EFDD4-F658-4BA5-BA3E-DADA68EE9706}" type="pres">
      <dgm:prSet presAssocID="{CCC163BA-89F2-4C97-9DD5-38BF9224D61E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183CBB-1716-48E9-91FE-649AE3B43C2F}" type="pres">
      <dgm:prSet presAssocID="{CCC163BA-89F2-4C97-9DD5-38BF9224D61E}" presName="level3hierChild" presStyleCnt="0"/>
      <dgm:spPr/>
    </dgm:pt>
    <dgm:pt modelId="{5242F1CF-BA25-47EB-8AEB-2D06E17493FD}" type="pres">
      <dgm:prSet presAssocID="{BD1783FD-E01A-4873-9213-C8BC51F670D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AB3047F1-C5BE-4C1B-B278-85AC396B2BAA}" type="pres">
      <dgm:prSet presAssocID="{BD1783FD-E01A-4873-9213-C8BC51F670D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A1B1EB5-A818-46C0-B9A2-61DCF4691AAD}" type="pres">
      <dgm:prSet presAssocID="{5292C869-E249-4BF5-B96A-0153D1788D58}" presName="root2" presStyleCnt="0"/>
      <dgm:spPr/>
    </dgm:pt>
    <dgm:pt modelId="{1A3B5B82-D094-4B7B-8781-644E1F477F8D}" type="pres">
      <dgm:prSet presAssocID="{5292C869-E249-4BF5-B96A-0153D1788D5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81E166-FB00-414F-9D91-A2AB40EB00AF}" type="pres">
      <dgm:prSet presAssocID="{5292C869-E249-4BF5-B96A-0153D1788D58}" presName="level3hierChild" presStyleCnt="0"/>
      <dgm:spPr/>
    </dgm:pt>
    <dgm:pt modelId="{1DA580E2-BA15-41A0-B951-D6A1D384F8BA}" type="pres">
      <dgm:prSet presAssocID="{37A63711-E307-4C31-95F4-0607F6CE2C57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5A950971-3763-45B5-991D-0E7225B56A55}" type="pres">
      <dgm:prSet presAssocID="{37A63711-E307-4C31-95F4-0607F6CE2C57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B5113FE4-FE4B-4135-AAD5-2A779FA29EF3}" type="pres">
      <dgm:prSet presAssocID="{2EE34354-2957-4C23-BCDA-36BBAF88A61F}" presName="root2" presStyleCnt="0"/>
      <dgm:spPr/>
    </dgm:pt>
    <dgm:pt modelId="{12568B39-777F-487B-AF72-2611C65DE746}" type="pres">
      <dgm:prSet presAssocID="{2EE34354-2957-4C23-BCDA-36BBAF88A61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1E973D-4532-4472-8D0A-F290180D2677}" type="pres">
      <dgm:prSet presAssocID="{2EE34354-2957-4C23-BCDA-36BBAF88A61F}" presName="level3hierChild" presStyleCnt="0"/>
      <dgm:spPr/>
    </dgm:pt>
    <dgm:pt modelId="{68DACE16-7FDD-4BC9-8726-16DC83175B30}" type="pres">
      <dgm:prSet presAssocID="{607B944E-7548-46AE-9B58-E828C20AAB1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416012E-77A8-4AFD-90F9-11550A2A3FE5}" type="pres">
      <dgm:prSet presAssocID="{607B944E-7548-46AE-9B58-E828C20AAB1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AC8D6BF-B804-4478-B699-AFC46163CD91}" type="pres">
      <dgm:prSet presAssocID="{0C741632-3E5C-40E4-8F11-174FC80C902A}" presName="root2" presStyleCnt="0"/>
      <dgm:spPr/>
    </dgm:pt>
    <dgm:pt modelId="{9E78C69D-81DB-47E1-8945-FF09F38DE523}" type="pres">
      <dgm:prSet presAssocID="{0C741632-3E5C-40E4-8F11-174FC80C902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64E2D-26BF-4151-8168-0C8E7CAAED01}" type="pres">
      <dgm:prSet presAssocID="{0C741632-3E5C-40E4-8F11-174FC80C902A}" presName="level3hierChild" presStyleCnt="0"/>
      <dgm:spPr/>
    </dgm:pt>
    <dgm:pt modelId="{F179BE76-D3DF-4F51-93AD-41A670A3CDB3}" type="pres">
      <dgm:prSet presAssocID="{32684486-9B75-44B8-9255-064597D10124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E11750CA-6466-47CE-AEE1-458E27142FD4}" type="pres">
      <dgm:prSet presAssocID="{32684486-9B75-44B8-9255-064597D10124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AA3E68E7-620C-40BB-95E1-F4436D227C06}" type="pres">
      <dgm:prSet presAssocID="{E0C85CF0-751B-49DA-BE42-53D26F05C7CC}" presName="root2" presStyleCnt="0"/>
      <dgm:spPr/>
    </dgm:pt>
    <dgm:pt modelId="{CBE45103-61AC-4199-9E81-0399548C5B1D}" type="pres">
      <dgm:prSet presAssocID="{E0C85CF0-751B-49DA-BE42-53D26F05C7C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4444F2-057E-4667-9CD5-5596B791F61D}" type="pres">
      <dgm:prSet presAssocID="{E0C85CF0-751B-49DA-BE42-53D26F05C7CC}" presName="level3hierChild" presStyleCnt="0"/>
      <dgm:spPr/>
    </dgm:pt>
    <dgm:pt modelId="{CAA65DDA-8490-4D69-A6F6-3B1265E3A7C7}" type="pres">
      <dgm:prSet presAssocID="{EE74BE6C-72F7-4DF0-8303-0C8D0C72C9FC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72205333-B2F1-4F6D-A52A-73F972C41EA1}" type="pres">
      <dgm:prSet presAssocID="{EE74BE6C-72F7-4DF0-8303-0C8D0C72C9FC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F33A7DBB-AC93-41BE-A717-C6FA1D1C87E4}" type="pres">
      <dgm:prSet presAssocID="{E003240F-D5AA-4899-8CCC-A9A3D1C8E87D}" presName="root2" presStyleCnt="0"/>
      <dgm:spPr/>
    </dgm:pt>
    <dgm:pt modelId="{6F7FCD94-02CF-4D67-93CC-BAEAB0D7D605}" type="pres">
      <dgm:prSet presAssocID="{E003240F-D5AA-4899-8CCC-A9A3D1C8E87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422D43-98A3-4241-AD23-078AC7D7C27D}" type="pres">
      <dgm:prSet presAssocID="{E003240F-D5AA-4899-8CCC-A9A3D1C8E87D}" presName="level3hierChild" presStyleCnt="0"/>
      <dgm:spPr/>
    </dgm:pt>
  </dgm:ptLst>
  <dgm:cxnLst>
    <dgm:cxn modelId="{D6427B00-B5E2-474F-A5D0-365E6DF41DE7}" type="presOf" srcId="{607B944E-7548-46AE-9B58-E828C20AAB17}" destId="{8416012E-77A8-4AFD-90F9-11550A2A3FE5}" srcOrd="1" destOrd="0" presId="urn:microsoft.com/office/officeart/2005/8/layout/hierarchy2"/>
    <dgm:cxn modelId="{EE806937-4A98-4862-B629-404A848DCC39}" srcId="{0AFF82ED-42B6-4306-BD19-2596F860779F}" destId="{6B0B03DA-A893-49DE-9809-D4F3082EF018}" srcOrd="0" destOrd="0" parTransId="{FACFC94C-83B6-48FB-A289-378FBF082C92}" sibTransId="{2FECD0A8-12A6-4D6A-B00F-86105DE7F5D3}"/>
    <dgm:cxn modelId="{E86981C9-A86C-4D14-B738-67B13BEC673A}" type="presOf" srcId="{FACFC94C-83B6-48FB-A289-378FBF082C92}" destId="{7CD82272-8D3F-45F5-9441-0544658DACC2}" srcOrd="0" destOrd="0" presId="urn:microsoft.com/office/officeart/2005/8/layout/hierarchy2"/>
    <dgm:cxn modelId="{5AAF4BDC-6FCC-4602-98C0-2EB183A2F120}" srcId="{6B0B03DA-A893-49DE-9809-D4F3082EF018}" destId="{1FBD33D9-B32C-4E94-99DB-5ECA1D67FC1B}" srcOrd="2" destOrd="0" parTransId="{6FAF6F68-F726-4161-B0E8-54165B42F1DE}" sibTransId="{FE5509B2-9A9E-413A-9441-DECF616210DE}"/>
    <dgm:cxn modelId="{DE4E4FD5-0EB9-40EC-907E-A79BDFC0C1A8}" type="presOf" srcId="{817E2E3D-703C-4EC5-94F7-0A38D714AE18}" destId="{63CB7DB6-21F9-47D7-8C77-658263D0E62E}" srcOrd="1" destOrd="0" presId="urn:microsoft.com/office/officeart/2005/8/layout/hierarchy2"/>
    <dgm:cxn modelId="{D41253CA-6D37-49D3-AA62-31622C3A215E}" type="presOf" srcId="{9C6890BE-48A5-4C38-9B71-B8F64327F335}" destId="{AB231154-3B41-41DF-B974-36457AF9F5C9}" srcOrd="0" destOrd="0" presId="urn:microsoft.com/office/officeart/2005/8/layout/hierarchy2"/>
    <dgm:cxn modelId="{2E70851C-D88B-461F-AD97-9ADF26E955DB}" type="presOf" srcId="{BD1783FD-E01A-4873-9213-C8BC51F670D2}" destId="{5242F1CF-BA25-47EB-8AEB-2D06E17493FD}" srcOrd="0" destOrd="0" presId="urn:microsoft.com/office/officeart/2005/8/layout/hierarchy2"/>
    <dgm:cxn modelId="{4F24878F-E1E7-4392-8608-7B02CD8F461E}" type="presOf" srcId="{BD1783FD-E01A-4873-9213-C8BC51F670D2}" destId="{AB3047F1-C5BE-4C1B-B278-85AC396B2BAA}" srcOrd="1" destOrd="0" presId="urn:microsoft.com/office/officeart/2005/8/layout/hierarchy2"/>
    <dgm:cxn modelId="{69C144C9-12A7-4DF3-8B63-AA61D68CABD7}" type="presOf" srcId="{E0C85CF0-751B-49DA-BE42-53D26F05C7CC}" destId="{CBE45103-61AC-4199-9E81-0399548C5B1D}" srcOrd="0" destOrd="0" presId="urn:microsoft.com/office/officeart/2005/8/layout/hierarchy2"/>
    <dgm:cxn modelId="{7D4963F3-41D3-4F6F-9BE2-3FD0380A32BD}" type="presOf" srcId="{6C117804-00E8-4992-8892-F0FD8E72B845}" destId="{ACB3ED3A-27F9-44FE-9E99-447219F46158}" srcOrd="1" destOrd="0" presId="urn:microsoft.com/office/officeart/2005/8/layout/hierarchy2"/>
    <dgm:cxn modelId="{D5190198-6021-4FA4-BC75-3A838A7F3B5D}" srcId="{0C741632-3E5C-40E4-8F11-174FC80C902A}" destId="{E0C85CF0-751B-49DA-BE42-53D26F05C7CC}" srcOrd="0" destOrd="0" parTransId="{32684486-9B75-44B8-9255-064597D10124}" sibTransId="{859221AB-F7D4-47F5-A43A-0DCC3B3B30CD}"/>
    <dgm:cxn modelId="{4EFA397E-94AF-4A61-A05A-A3921A9DFAE2}" type="presOf" srcId="{32684486-9B75-44B8-9255-064597D10124}" destId="{F179BE76-D3DF-4F51-93AD-41A670A3CDB3}" srcOrd="0" destOrd="0" presId="urn:microsoft.com/office/officeart/2005/8/layout/hierarchy2"/>
    <dgm:cxn modelId="{3785F72B-8462-43C6-9B04-2C7BB4522B6C}" srcId="{6B0B03DA-A893-49DE-9809-D4F3082EF018}" destId="{CCC163BA-89F2-4C97-9DD5-38BF9224D61E}" srcOrd="3" destOrd="0" parTransId="{8393895B-B524-4EA3-AD4E-ECF5F0BDBB47}" sibTransId="{3B9F299D-5FD8-42E1-BB63-871A2D60F157}"/>
    <dgm:cxn modelId="{0F5A60E0-12B3-456D-9846-C4630319BDE5}" srcId="{6B0B03DA-A893-49DE-9809-D4F3082EF018}" destId="{3510D8E2-2535-4591-92BF-173313817AFB}" srcOrd="1" destOrd="0" parTransId="{817E2E3D-703C-4EC5-94F7-0A38D714AE18}" sibTransId="{BA8B4BDE-4074-4461-A4DD-73306337A42C}"/>
    <dgm:cxn modelId="{E2AF4E45-D7B6-4916-9299-474210B47C5B}" srcId="{0C741632-3E5C-40E4-8F11-174FC80C902A}" destId="{E003240F-D5AA-4899-8CCC-A9A3D1C8E87D}" srcOrd="1" destOrd="0" parTransId="{EE74BE6C-72F7-4DF0-8303-0C8D0C72C9FC}" sibTransId="{1FA5B970-7B40-499A-BEB2-4B4A84BD5F42}"/>
    <dgm:cxn modelId="{BE232C9D-AFB6-42B9-923A-47A536B2F1DE}" type="presOf" srcId="{6C117804-00E8-4992-8892-F0FD8E72B845}" destId="{A9139D0E-8A13-4732-A383-096F67E61788}" srcOrd="0" destOrd="0" presId="urn:microsoft.com/office/officeart/2005/8/layout/hierarchy2"/>
    <dgm:cxn modelId="{31E95340-FBD7-4246-8FB6-AF56498ABDB5}" type="presOf" srcId="{873EC13C-690D-4078-84AC-7A21D617009B}" destId="{5477AF34-D45D-4422-8D59-39ED12E01716}" srcOrd="0" destOrd="0" presId="urn:microsoft.com/office/officeart/2005/8/layout/hierarchy2"/>
    <dgm:cxn modelId="{EBC7CEFC-A6EC-4A55-940B-35D0DBD6B9F5}" type="presOf" srcId="{EE74BE6C-72F7-4DF0-8303-0C8D0C72C9FC}" destId="{CAA65DDA-8490-4D69-A6F6-3B1265E3A7C7}" srcOrd="0" destOrd="0" presId="urn:microsoft.com/office/officeart/2005/8/layout/hierarchy2"/>
    <dgm:cxn modelId="{D04DF98F-D4DC-466F-BD92-E872F1DF7612}" type="presOf" srcId="{32684486-9B75-44B8-9255-064597D10124}" destId="{E11750CA-6466-47CE-AEE1-458E27142FD4}" srcOrd="1" destOrd="0" presId="urn:microsoft.com/office/officeart/2005/8/layout/hierarchy2"/>
    <dgm:cxn modelId="{39F4D448-7222-4F5E-A669-088DAAB1A955}" srcId="{9C6890BE-48A5-4C38-9B71-B8F64327F335}" destId="{1B7A4560-D8DB-401C-A0D7-E35BA80C5467}" srcOrd="0" destOrd="0" parTransId="{C54E6C05-199C-48FE-8D12-FFF28F1628D0}" sibTransId="{3DD00BC3-411D-4BA5-AC9A-768AFE39DA5C}"/>
    <dgm:cxn modelId="{DB4177BB-CCFB-4A6D-96F5-E5CC97AD30C2}" type="presOf" srcId="{6FAF6F68-F726-4161-B0E8-54165B42F1DE}" destId="{8A60AADE-30BA-4C9C-8694-A00A49C20E92}" srcOrd="1" destOrd="0" presId="urn:microsoft.com/office/officeart/2005/8/layout/hierarchy2"/>
    <dgm:cxn modelId="{5A2CF825-35AA-433D-98E2-D917DBFC1F30}" type="presOf" srcId="{8393895B-B524-4EA3-AD4E-ECF5F0BDBB47}" destId="{6323DFC3-199C-4C13-88A4-1DFE8C3D268B}" srcOrd="1" destOrd="0" presId="urn:microsoft.com/office/officeart/2005/8/layout/hierarchy2"/>
    <dgm:cxn modelId="{C85D701C-E58A-4F00-BADF-77445A3C736F}" srcId="{0AFF82ED-42B6-4306-BD19-2596F860779F}" destId="{2EE34354-2957-4C23-BCDA-36BBAF88A61F}" srcOrd="2" destOrd="0" parTransId="{37A63711-E307-4C31-95F4-0607F6CE2C57}" sibTransId="{5B5A9266-12BD-43E5-A3F7-670BECCE0812}"/>
    <dgm:cxn modelId="{CE8235D2-BEA4-4D73-8748-2679233E1F57}" type="presOf" srcId="{0AFF82ED-42B6-4306-BD19-2596F860779F}" destId="{7749D5BD-35C2-420E-9F32-8A94659C2E74}" srcOrd="0" destOrd="0" presId="urn:microsoft.com/office/officeart/2005/8/layout/hierarchy2"/>
    <dgm:cxn modelId="{B14BDD64-70BC-4513-A642-311809867E17}" srcId="{0AFF82ED-42B6-4306-BD19-2596F860779F}" destId="{5292C869-E249-4BF5-B96A-0153D1788D58}" srcOrd="1" destOrd="0" parTransId="{BD1783FD-E01A-4873-9213-C8BC51F670D2}" sibTransId="{85DD8BB0-8AAD-420D-895F-7749D95BC169}"/>
    <dgm:cxn modelId="{D21FCB84-DD21-4A77-AF9F-1AC8A438B46F}" type="presOf" srcId="{6B0B03DA-A893-49DE-9809-D4F3082EF018}" destId="{C97B4F74-7F2F-4871-A25E-FA78AEB28298}" srcOrd="0" destOrd="0" presId="urn:microsoft.com/office/officeart/2005/8/layout/hierarchy2"/>
    <dgm:cxn modelId="{137055E3-DAE6-4EEC-8A18-9CBB227B9F72}" type="presOf" srcId="{0C741632-3E5C-40E4-8F11-174FC80C902A}" destId="{9E78C69D-81DB-47E1-8945-FF09F38DE523}" srcOrd="0" destOrd="0" presId="urn:microsoft.com/office/officeart/2005/8/layout/hierarchy2"/>
    <dgm:cxn modelId="{82E1E7AB-21C1-49A6-8F58-E58BBDFB0B06}" type="presOf" srcId="{5292C869-E249-4BF5-B96A-0153D1788D58}" destId="{1A3B5B82-D094-4B7B-8781-644E1F477F8D}" srcOrd="0" destOrd="0" presId="urn:microsoft.com/office/officeart/2005/8/layout/hierarchy2"/>
    <dgm:cxn modelId="{680ED68E-849E-4A74-8E50-165CE13FD238}" type="presOf" srcId="{CCC163BA-89F2-4C97-9DD5-38BF9224D61E}" destId="{E94EFDD4-F658-4BA5-BA3E-DADA68EE9706}" srcOrd="0" destOrd="0" presId="urn:microsoft.com/office/officeart/2005/8/layout/hierarchy2"/>
    <dgm:cxn modelId="{0897549D-C689-4432-9997-2113C3CA7CF0}" type="presOf" srcId="{BBC3532A-D2D2-4445-8029-B41A37A6B6A4}" destId="{50908271-C0EA-4177-B711-FCAD9E4C2CDB}" srcOrd="0" destOrd="0" presId="urn:microsoft.com/office/officeart/2005/8/layout/hierarchy2"/>
    <dgm:cxn modelId="{44491121-50D8-43A4-8476-5668A0F655EA}" type="presOf" srcId="{BBC3532A-D2D2-4445-8029-B41A37A6B6A4}" destId="{494D5E36-7F5B-470B-8319-0C2C008BBE8C}" srcOrd="1" destOrd="0" presId="urn:microsoft.com/office/officeart/2005/8/layout/hierarchy2"/>
    <dgm:cxn modelId="{11D56ADD-2EC3-4DCF-AFD3-12C30BF2D202}" type="presOf" srcId="{1B7A4560-D8DB-401C-A0D7-E35BA80C5467}" destId="{E34D1F8A-3940-4B74-8C2F-25224DD21B2D}" srcOrd="0" destOrd="0" presId="urn:microsoft.com/office/officeart/2005/8/layout/hierarchy2"/>
    <dgm:cxn modelId="{AECDEED9-905D-4FA6-A779-B796685F0B07}" type="presOf" srcId="{817E2E3D-703C-4EC5-94F7-0A38D714AE18}" destId="{E43AF426-C2FC-45DF-B7C1-63663D5C8355}" srcOrd="0" destOrd="0" presId="urn:microsoft.com/office/officeart/2005/8/layout/hierarchy2"/>
    <dgm:cxn modelId="{B0E56BE2-357E-4D8C-8F2B-68079F3EFEBC}" type="presOf" srcId="{8393895B-B524-4EA3-AD4E-ECF5F0BDBB47}" destId="{B80BD13B-E5BF-4872-B8C9-F40C01E05A4F}" srcOrd="0" destOrd="0" presId="urn:microsoft.com/office/officeart/2005/8/layout/hierarchy2"/>
    <dgm:cxn modelId="{230312DE-7E27-4203-B422-976B2C67DDAC}" type="presOf" srcId="{37A63711-E307-4C31-95F4-0607F6CE2C57}" destId="{1DA580E2-BA15-41A0-B951-D6A1D384F8BA}" srcOrd="0" destOrd="0" presId="urn:microsoft.com/office/officeart/2005/8/layout/hierarchy2"/>
    <dgm:cxn modelId="{DD984538-A53D-41A3-A876-282EFD2F59CA}" type="presOf" srcId="{6FAF6F68-F726-4161-B0E8-54165B42F1DE}" destId="{222F5E85-C787-47E9-AAF0-106020270BF5}" srcOrd="0" destOrd="0" presId="urn:microsoft.com/office/officeart/2005/8/layout/hierarchy2"/>
    <dgm:cxn modelId="{B693A58C-5D53-4101-9737-A4FD329BD7F3}" srcId="{1B7A4560-D8DB-401C-A0D7-E35BA80C5467}" destId="{0AFF82ED-42B6-4306-BD19-2596F860779F}" srcOrd="0" destOrd="0" parTransId="{BBC3532A-D2D2-4445-8029-B41A37A6B6A4}" sibTransId="{FD06D427-175D-4945-891B-4D78EAC99DB9}"/>
    <dgm:cxn modelId="{7156D112-37C4-482A-81AB-0963D98AB3BF}" srcId="{6B0B03DA-A893-49DE-9809-D4F3082EF018}" destId="{873EC13C-690D-4078-84AC-7A21D617009B}" srcOrd="0" destOrd="0" parTransId="{6C117804-00E8-4992-8892-F0FD8E72B845}" sibTransId="{9AACD841-AC36-411F-94CA-5F01ECD0996E}"/>
    <dgm:cxn modelId="{63DEAE14-AF0A-4330-99F1-173EE7264421}" type="presOf" srcId="{37A63711-E307-4C31-95F4-0607F6CE2C57}" destId="{5A950971-3763-45B5-991D-0E7225B56A55}" srcOrd="1" destOrd="0" presId="urn:microsoft.com/office/officeart/2005/8/layout/hierarchy2"/>
    <dgm:cxn modelId="{D31A26ED-1EC9-4130-B121-30B23ABB5F37}" srcId="{1B7A4560-D8DB-401C-A0D7-E35BA80C5467}" destId="{0C741632-3E5C-40E4-8F11-174FC80C902A}" srcOrd="1" destOrd="0" parTransId="{607B944E-7548-46AE-9B58-E828C20AAB17}" sibTransId="{F10CEFFD-9EB7-4F8B-B558-1301FA8E3402}"/>
    <dgm:cxn modelId="{9B6EC611-0688-4C55-AF0D-63EBD7C6580A}" type="presOf" srcId="{EE74BE6C-72F7-4DF0-8303-0C8D0C72C9FC}" destId="{72205333-B2F1-4F6D-A52A-73F972C41EA1}" srcOrd="1" destOrd="0" presId="urn:microsoft.com/office/officeart/2005/8/layout/hierarchy2"/>
    <dgm:cxn modelId="{BAACA189-AFC2-4611-BF7F-7E6A7F5C0A04}" type="presOf" srcId="{3510D8E2-2535-4591-92BF-173313817AFB}" destId="{449A390A-403D-4D76-A836-85D2EF18BAD8}" srcOrd="0" destOrd="0" presId="urn:microsoft.com/office/officeart/2005/8/layout/hierarchy2"/>
    <dgm:cxn modelId="{EBB526B4-F28B-4DD2-A413-D09EED10BF55}" type="presOf" srcId="{FACFC94C-83B6-48FB-A289-378FBF082C92}" destId="{18C6B7A1-5C22-4B72-8690-3D2048B9C363}" srcOrd="1" destOrd="0" presId="urn:microsoft.com/office/officeart/2005/8/layout/hierarchy2"/>
    <dgm:cxn modelId="{F1C9E90A-9DC6-4126-9362-FD3DD3966F52}" type="presOf" srcId="{1FBD33D9-B32C-4E94-99DB-5ECA1D67FC1B}" destId="{B165E693-EC8F-43D8-9B11-DDA83DD4AF35}" srcOrd="0" destOrd="0" presId="urn:microsoft.com/office/officeart/2005/8/layout/hierarchy2"/>
    <dgm:cxn modelId="{73275B20-4A32-4B39-A33A-529C196B7F15}" type="presOf" srcId="{607B944E-7548-46AE-9B58-E828C20AAB17}" destId="{68DACE16-7FDD-4BC9-8726-16DC83175B30}" srcOrd="0" destOrd="0" presId="urn:microsoft.com/office/officeart/2005/8/layout/hierarchy2"/>
    <dgm:cxn modelId="{3E4BCBEE-DCAB-4CD1-9203-AE0AFD222AA0}" type="presOf" srcId="{E003240F-D5AA-4899-8CCC-A9A3D1C8E87D}" destId="{6F7FCD94-02CF-4D67-93CC-BAEAB0D7D605}" srcOrd="0" destOrd="0" presId="urn:microsoft.com/office/officeart/2005/8/layout/hierarchy2"/>
    <dgm:cxn modelId="{11DBFDE1-650D-40E5-9A73-2D16DD682667}" type="presOf" srcId="{2EE34354-2957-4C23-BCDA-36BBAF88A61F}" destId="{12568B39-777F-487B-AF72-2611C65DE746}" srcOrd="0" destOrd="0" presId="urn:microsoft.com/office/officeart/2005/8/layout/hierarchy2"/>
    <dgm:cxn modelId="{4D7ED5D5-F576-4330-9D9F-DF5AD151AD61}" type="presParOf" srcId="{AB231154-3B41-41DF-B974-36457AF9F5C9}" destId="{EC479D15-CBCD-480F-851A-092251C750C5}" srcOrd="0" destOrd="0" presId="urn:microsoft.com/office/officeart/2005/8/layout/hierarchy2"/>
    <dgm:cxn modelId="{6F23106A-162F-4428-B0FA-3E05278002CA}" type="presParOf" srcId="{EC479D15-CBCD-480F-851A-092251C750C5}" destId="{E34D1F8A-3940-4B74-8C2F-25224DD21B2D}" srcOrd="0" destOrd="0" presId="urn:microsoft.com/office/officeart/2005/8/layout/hierarchy2"/>
    <dgm:cxn modelId="{A3451C72-FC09-43D3-AE01-408478985C6D}" type="presParOf" srcId="{EC479D15-CBCD-480F-851A-092251C750C5}" destId="{E636056A-91EF-48CB-B559-2CB27B2069D0}" srcOrd="1" destOrd="0" presId="urn:microsoft.com/office/officeart/2005/8/layout/hierarchy2"/>
    <dgm:cxn modelId="{3BB3A99E-33D4-40A3-AB70-2CF9C8A0515C}" type="presParOf" srcId="{E636056A-91EF-48CB-B559-2CB27B2069D0}" destId="{50908271-C0EA-4177-B711-FCAD9E4C2CDB}" srcOrd="0" destOrd="0" presId="urn:microsoft.com/office/officeart/2005/8/layout/hierarchy2"/>
    <dgm:cxn modelId="{AD2A5B44-1DAD-4D87-90EB-20856E442551}" type="presParOf" srcId="{50908271-C0EA-4177-B711-FCAD9E4C2CDB}" destId="{494D5E36-7F5B-470B-8319-0C2C008BBE8C}" srcOrd="0" destOrd="0" presId="urn:microsoft.com/office/officeart/2005/8/layout/hierarchy2"/>
    <dgm:cxn modelId="{DA0F2AE9-1A56-4EF1-8F75-709E1C89A771}" type="presParOf" srcId="{E636056A-91EF-48CB-B559-2CB27B2069D0}" destId="{7FED7AEF-A257-4631-8B1E-E4A0BD03C5C3}" srcOrd="1" destOrd="0" presId="urn:microsoft.com/office/officeart/2005/8/layout/hierarchy2"/>
    <dgm:cxn modelId="{68900D66-2452-4DE6-B1C6-D9E3D0D53147}" type="presParOf" srcId="{7FED7AEF-A257-4631-8B1E-E4A0BD03C5C3}" destId="{7749D5BD-35C2-420E-9F32-8A94659C2E74}" srcOrd="0" destOrd="0" presId="urn:microsoft.com/office/officeart/2005/8/layout/hierarchy2"/>
    <dgm:cxn modelId="{2DC4DEF2-CDC9-42C1-A262-97378DE0BBB2}" type="presParOf" srcId="{7FED7AEF-A257-4631-8B1E-E4A0BD03C5C3}" destId="{56382F44-FC9A-47AF-A969-06F91A76D4BE}" srcOrd="1" destOrd="0" presId="urn:microsoft.com/office/officeart/2005/8/layout/hierarchy2"/>
    <dgm:cxn modelId="{B66C76FB-3205-483A-A2CC-6A7BBDB198A9}" type="presParOf" srcId="{56382F44-FC9A-47AF-A969-06F91A76D4BE}" destId="{7CD82272-8D3F-45F5-9441-0544658DACC2}" srcOrd="0" destOrd="0" presId="urn:microsoft.com/office/officeart/2005/8/layout/hierarchy2"/>
    <dgm:cxn modelId="{9491A9C2-12B9-41A6-A846-54ABD905B68B}" type="presParOf" srcId="{7CD82272-8D3F-45F5-9441-0544658DACC2}" destId="{18C6B7A1-5C22-4B72-8690-3D2048B9C363}" srcOrd="0" destOrd="0" presId="urn:microsoft.com/office/officeart/2005/8/layout/hierarchy2"/>
    <dgm:cxn modelId="{0BA46FF6-5DA1-4E9B-AA6A-5C26D1227F59}" type="presParOf" srcId="{56382F44-FC9A-47AF-A969-06F91A76D4BE}" destId="{AD4747DF-66F7-4E57-84F2-30753CA3D0D4}" srcOrd="1" destOrd="0" presId="urn:microsoft.com/office/officeart/2005/8/layout/hierarchy2"/>
    <dgm:cxn modelId="{A8A429C7-E0D7-4092-8D4C-7D40D091B99C}" type="presParOf" srcId="{AD4747DF-66F7-4E57-84F2-30753CA3D0D4}" destId="{C97B4F74-7F2F-4871-A25E-FA78AEB28298}" srcOrd="0" destOrd="0" presId="urn:microsoft.com/office/officeart/2005/8/layout/hierarchy2"/>
    <dgm:cxn modelId="{D3668667-F55F-4DF3-B75E-8A0A8C0B5057}" type="presParOf" srcId="{AD4747DF-66F7-4E57-84F2-30753CA3D0D4}" destId="{F5AD419F-5B4D-4AF6-928F-CCD83F5CC209}" srcOrd="1" destOrd="0" presId="urn:microsoft.com/office/officeart/2005/8/layout/hierarchy2"/>
    <dgm:cxn modelId="{F3CCFD4E-58AF-4FC9-A5F7-C1CB44EB6B45}" type="presParOf" srcId="{F5AD419F-5B4D-4AF6-928F-CCD83F5CC209}" destId="{A9139D0E-8A13-4732-A383-096F67E61788}" srcOrd="0" destOrd="0" presId="urn:microsoft.com/office/officeart/2005/8/layout/hierarchy2"/>
    <dgm:cxn modelId="{32133F2C-9D6D-492B-AF93-36CF2262BDDF}" type="presParOf" srcId="{A9139D0E-8A13-4732-A383-096F67E61788}" destId="{ACB3ED3A-27F9-44FE-9E99-447219F46158}" srcOrd="0" destOrd="0" presId="urn:microsoft.com/office/officeart/2005/8/layout/hierarchy2"/>
    <dgm:cxn modelId="{40025D55-CA06-44E9-BE49-6574D81A5AD7}" type="presParOf" srcId="{F5AD419F-5B4D-4AF6-928F-CCD83F5CC209}" destId="{66D3AAF5-972E-4E63-9EC1-52CD98B6C8C8}" srcOrd="1" destOrd="0" presId="urn:microsoft.com/office/officeart/2005/8/layout/hierarchy2"/>
    <dgm:cxn modelId="{C3C49EE1-7755-4D0A-95F3-0BFBDC35488C}" type="presParOf" srcId="{66D3AAF5-972E-4E63-9EC1-52CD98B6C8C8}" destId="{5477AF34-D45D-4422-8D59-39ED12E01716}" srcOrd="0" destOrd="0" presId="urn:microsoft.com/office/officeart/2005/8/layout/hierarchy2"/>
    <dgm:cxn modelId="{F4BE58AD-A5DC-4336-AE0A-BCBB46F2BC3A}" type="presParOf" srcId="{66D3AAF5-972E-4E63-9EC1-52CD98B6C8C8}" destId="{0FAD89CE-8A75-499F-9BD0-A86E0CC24052}" srcOrd="1" destOrd="0" presId="urn:microsoft.com/office/officeart/2005/8/layout/hierarchy2"/>
    <dgm:cxn modelId="{8EA92203-0418-42D4-A037-C4FB92553435}" type="presParOf" srcId="{F5AD419F-5B4D-4AF6-928F-CCD83F5CC209}" destId="{E43AF426-C2FC-45DF-B7C1-63663D5C8355}" srcOrd="2" destOrd="0" presId="urn:microsoft.com/office/officeart/2005/8/layout/hierarchy2"/>
    <dgm:cxn modelId="{19D38A98-6E20-4D48-9604-AA9312A78039}" type="presParOf" srcId="{E43AF426-C2FC-45DF-B7C1-63663D5C8355}" destId="{63CB7DB6-21F9-47D7-8C77-658263D0E62E}" srcOrd="0" destOrd="0" presId="urn:microsoft.com/office/officeart/2005/8/layout/hierarchy2"/>
    <dgm:cxn modelId="{D245D58F-EBE4-44C8-9086-AF7C58BA1F16}" type="presParOf" srcId="{F5AD419F-5B4D-4AF6-928F-CCD83F5CC209}" destId="{775E744F-9BDE-47DF-BC61-7E33243800BA}" srcOrd="3" destOrd="0" presId="urn:microsoft.com/office/officeart/2005/8/layout/hierarchy2"/>
    <dgm:cxn modelId="{353407EB-5824-43C0-9055-8ADFF3051243}" type="presParOf" srcId="{775E744F-9BDE-47DF-BC61-7E33243800BA}" destId="{449A390A-403D-4D76-A836-85D2EF18BAD8}" srcOrd="0" destOrd="0" presId="urn:microsoft.com/office/officeart/2005/8/layout/hierarchy2"/>
    <dgm:cxn modelId="{3B82D7A2-C968-4AFA-91DC-BF4D45C67E4E}" type="presParOf" srcId="{775E744F-9BDE-47DF-BC61-7E33243800BA}" destId="{F02D5DED-5CEF-483F-A3BF-A8F0BF7CCC8A}" srcOrd="1" destOrd="0" presId="urn:microsoft.com/office/officeart/2005/8/layout/hierarchy2"/>
    <dgm:cxn modelId="{00557712-797A-4487-AA7F-F43C37AE787E}" type="presParOf" srcId="{F5AD419F-5B4D-4AF6-928F-CCD83F5CC209}" destId="{222F5E85-C787-47E9-AAF0-106020270BF5}" srcOrd="4" destOrd="0" presId="urn:microsoft.com/office/officeart/2005/8/layout/hierarchy2"/>
    <dgm:cxn modelId="{7962CF0F-885E-436E-A486-AEFF7E8A8CD5}" type="presParOf" srcId="{222F5E85-C787-47E9-AAF0-106020270BF5}" destId="{8A60AADE-30BA-4C9C-8694-A00A49C20E92}" srcOrd="0" destOrd="0" presId="urn:microsoft.com/office/officeart/2005/8/layout/hierarchy2"/>
    <dgm:cxn modelId="{89035162-98CC-4E18-B81A-BC1DE3B76FA0}" type="presParOf" srcId="{F5AD419F-5B4D-4AF6-928F-CCD83F5CC209}" destId="{72F58693-7136-4F54-AC24-97DF34A16626}" srcOrd="5" destOrd="0" presId="urn:microsoft.com/office/officeart/2005/8/layout/hierarchy2"/>
    <dgm:cxn modelId="{14DE2020-10EC-4F69-A91D-20A93ACBEDC6}" type="presParOf" srcId="{72F58693-7136-4F54-AC24-97DF34A16626}" destId="{B165E693-EC8F-43D8-9B11-DDA83DD4AF35}" srcOrd="0" destOrd="0" presId="urn:microsoft.com/office/officeart/2005/8/layout/hierarchy2"/>
    <dgm:cxn modelId="{325709DD-6B4A-4166-ABA8-F589621D946E}" type="presParOf" srcId="{72F58693-7136-4F54-AC24-97DF34A16626}" destId="{201D534C-E63C-428E-B472-76A673A1E486}" srcOrd="1" destOrd="0" presId="urn:microsoft.com/office/officeart/2005/8/layout/hierarchy2"/>
    <dgm:cxn modelId="{11AC8F39-0B25-4CEA-97CF-1C257998ABFE}" type="presParOf" srcId="{F5AD419F-5B4D-4AF6-928F-CCD83F5CC209}" destId="{B80BD13B-E5BF-4872-B8C9-F40C01E05A4F}" srcOrd="6" destOrd="0" presId="urn:microsoft.com/office/officeart/2005/8/layout/hierarchy2"/>
    <dgm:cxn modelId="{7EFA8A12-720B-4A1E-BD1E-D37BF4578530}" type="presParOf" srcId="{B80BD13B-E5BF-4872-B8C9-F40C01E05A4F}" destId="{6323DFC3-199C-4C13-88A4-1DFE8C3D268B}" srcOrd="0" destOrd="0" presId="urn:microsoft.com/office/officeart/2005/8/layout/hierarchy2"/>
    <dgm:cxn modelId="{C697B369-7D14-48C5-B244-70853994BE55}" type="presParOf" srcId="{F5AD419F-5B4D-4AF6-928F-CCD83F5CC209}" destId="{C1D8CBA4-5EE5-4834-B01D-B81167443A9D}" srcOrd="7" destOrd="0" presId="urn:microsoft.com/office/officeart/2005/8/layout/hierarchy2"/>
    <dgm:cxn modelId="{6306B2A7-A571-4AB3-8261-1B8CAD6E6F83}" type="presParOf" srcId="{C1D8CBA4-5EE5-4834-B01D-B81167443A9D}" destId="{E94EFDD4-F658-4BA5-BA3E-DADA68EE9706}" srcOrd="0" destOrd="0" presId="urn:microsoft.com/office/officeart/2005/8/layout/hierarchy2"/>
    <dgm:cxn modelId="{16600940-E468-4220-B4F0-BB669038465C}" type="presParOf" srcId="{C1D8CBA4-5EE5-4834-B01D-B81167443A9D}" destId="{25183CBB-1716-48E9-91FE-649AE3B43C2F}" srcOrd="1" destOrd="0" presId="urn:microsoft.com/office/officeart/2005/8/layout/hierarchy2"/>
    <dgm:cxn modelId="{E8ADAB46-F464-4376-92F2-6D4856AC97F5}" type="presParOf" srcId="{56382F44-FC9A-47AF-A969-06F91A76D4BE}" destId="{5242F1CF-BA25-47EB-8AEB-2D06E17493FD}" srcOrd="2" destOrd="0" presId="urn:microsoft.com/office/officeart/2005/8/layout/hierarchy2"/>
    <dgm:cxn modelId="{62508278-2C40-430C-8346-DC9EFB95D0AE}" type="presParOf" srcId="{5242F1CF-BA25-47EB-8AEB-2D06E17493FD}" destId="{AB3047F1-C5BE-4C1B-B278-85AC396B2BAA}" srcOrd="0" destOrd="0" presId="urn:microsoft.com/office/officeart/2005/8/layout/hierarchy2"/>
    <dgm:cxn modelId="{9A832F7F-0C28-47BD-B7FF-4F9B33C319F4}" type="presParOf" srcId="{56382F44-FC9A-47AF-A969-06F91A76D4BE}" destId="{EA1B1EB5-A818-46C0-B9A2-61DCF4691AAD}" srcOrd="3" destOrd="0" presId="urn:microsoft.com/office/officeart/2005/8/layout/hierarchy2"/>
    <dgm:cxn modelId="{45249FBD-FF00-47D5-B9F4-22BA882868F2}" type="presParOf" srcId="{EA1B1EB5-A818-46C0-B9A2-61DCF4691AAD}" destId="{1A3B5B82-D094-4B7B-8781-644E1F477F8D}" srcOrd="0" destOrd="0" presId="urn:microsoft.com/office/officeart/2005/8/layout/hierarchy2"/>
    <dgm:cxn modelId="{8E42AA54-7134-4C41-B6D8-B727C9C43AAD}" type="presParOf" srcId="{EA1B1EB5-A818-46C0-B9A2-61DCF4691AAD}" destId="{EB81E166-FB00-414F-9D91-A2AB40EB00AF}" srcOrd="1" destOrd="0" presId="urn:microsoft.com/office/officeart/2005/8/layout/hierarchy2"/>
    <dgm:cxn modelId="{AE3A6044-2A64-49DD-8445-A29AE6D703B5}" type="presParOf" srcId="{56382F44-FC9A-47AF-A969-06F91A76D4BE}" destId="{1DA580E2-BA15-41A0-B951-D6A1D384F8BA}" srcOrd="4" destOrd="0" presId="urn:microsoft.com/office/officeart/2005/8/layout/hierarchy2"/>
    <dgm:cxn modelId="{873BE4EC-93FA-4607-B585-6CD101292F07}" type="presParOf" srcId="{1DA580E2-BA15-41A0-B951-D6A1D384F8BA}" destId="{5A950971-3763-45B5-991D-0E7225B56A55}" srcOrd="0" destOrd="0" presId="urn:microsoft.com/office/officeart/2005/8/layout/hierarchy2"/>
    <dgm:cxn modelId="{29049AAE-20B1-4FD3-AE6C-90D3DFCE9E75}" type="presParOf" srcId="{56382F44-FC9A-47AF-A969-06F91A76D4BE}" destId="{B5113FE4-FE4B-4135-AAD5-2A779FA29EF3}" srcOrd="5" destOrd="0" presId="urn:microsoft.com/office/officeart/2005/8/layout/hierarchy2"/>
    <dgm:cxn modelId="{1BED4EF6-CA8A-4B9A-BA64-E3B79888C25B}" type="presParOf" srcId="{B5113FE4-FE4B-4135-AAD5-2A779FA29EF3}" destId="{12568B39-777F-487B-AF72-2611C65DE746}" srcOrd="0" destOrd="0" presId="urn:microsoft.com/office/officeart/2005/8/layout/hierarchy2"/>
    <dgm:cxn modelId="{5F40FD0D-2DF3-4561-B1D3-EEF38A5522B5}" type="presParOf" srcId="{B5113FE4-FE4B-4135-AAD5-2A779FA29EF3}" destId="{F11E973D-4532-4472-8D0A-F290180D2677}" srcOrd="1" destOrd="0" presId="urn:microsoft.com/office/officeart/2005/8/layout/hierarchy2"/>
    <dgm:cxn modelId="{226BB6A1-8C7C-4B99-89A7-9B7096F1305E}" type="presParOf" srcId="{E636056A-91EF-48CB-B559-2CB27B2069D0}" destId="{68DACE16-7FDD-4BC9-8726-16DC83175B30}" srcOrd="2" destOrd="0" presId="urn:microsoft.com/office/officeart/2005/8/layout/hierarchy2"/>
    <dgm:cxn modelId="{0E143359-856B-427E-B105-7ED8A04D4E84}" type="presParOf" srcId="{68DACE16-7FDD-4BC9-8726-16DC83175B30}" destId="{8416012E-77A8-4AFD-90F9-11550A2A3FE5}" srcOrd="0" destOrd="0" presId="urn:microsoft.com/office/officeart/2005/8/layout/hierarchy2"/>
    <dgm:cxn modelId="{778A1C8D-5E44-4234-85E6-19C959649961}" type="presParOf" srcId="{E636056A-91EF-48CB-B559-2CB27B2069D0}" destId="{EAC8D6BF-B804-4478-B699-AFC46163CD91}" srcOrd="3" destOrd="0" presId="urn:microsoft.com/office/officeart/2005/8/layout/hierarchy2"/>
    <dgm:cxn modelId="{B2BF70A9-5579-4AE7-A9F6-6BC30AD30072}" type="presParOf" srcId="{EAC8D6BF-B804-4478-B699-AFC46163CD91}" destId="{9E78C69D-81DB-47E1-8945-FF09F38DE523}" srcOrd="0" destOrd="0" presId="urn:microsoft.com/office/officeart/2005/8/layout/hierarchy2"/>
    <dgm:cxn modelId="{B236FB4C-569E-4EAD-9A99-D102584190AB}" type="presParOf" srcId="{EAC8D6BF-B804-4478-B699-AFC46163CD91}" destId="{3E364E2D-26BF-4151-8168-0C8E7CAAED01}" srcOrd="1" destOrd="0" presId="urn:microsoft.com/office/officeart/2005/8/layout/hierarchy2"/>
    <dgm:cxn modelId="{155E8612-44CA-4A88-AFED-D4A28A0B7C4F}" type="presParOf" srcId="{3E364E2D-26BF-4151-8168-0C8E7CAAED01}" destId="{F179BE76-D3DF-4F51-93AD-41A670A3CDB3}" srcOrd="0" destOrd="0" presId="urn:microsoft.com/office/officeart/2005/8/layout/hierarchy2"/>
    <dgm:cxn modelId="{EB075A07-7C73-4B1B-B294-C182231200A8}" type="presParOf" srcId="{F179BE76-D3DF-4F51-93AD-41A670A3CDB3}" destId="{E11750CA-6466-47CE-AEE1-458E27142FD4}" srcOrd="0" destOrd="0" presId="urn:microsoft.com/office/officeart/2005/8/layout/hierarchy2"/>
    <dgm:cxn modelId="{47EFE369-588A-4AB1-817B-B772442B9127}" type="presParOf" srcId="{3E364E2D-26BF-4151-8168-0C8E7CAAED01}" destId="{AA3E68E7-620C-40BB-95E1-F4436D227C06}" srcOrd="1" destOrd="0" presId="urn:microsoft.com/office/officeart/2005/8/layout/hierarchy2"/>
    <dgm:cxn modelId="{4940A901-4B41-4C8F-846A-3EA7AB2EF32A}" type="presParOf" srcId="{AA3E68E7-620C-40BB-95E1-F4436D227C06}" destId="{CBE45103-61AC-4199-9E81-0399548C5B1D}" srcOrd="0" destOrd="0" presId="urn:microsoft.com/office/officeart/2005/8/layout/hierarchy2"/>
    <dgm:cxn modelId="{44A90E5D-1DD4-4C5F-88B9-974DC73D84A7}" type="presParOf" srcId="{AA3E68E7-620C-40BB-95E1-F4436D227C06}" destId="{B54444F2-057E-4667-9CD5-5596B791F61D}" srcOrd="1" destOrd="0" presId="urn:microsoft.com/office/officeart/2005/8/layout/hierarchy2"/>
    <dgm:cxn modelId="{ACBDD403-0932-45B0-8A2C-CC14BBC6BEB0}" type="presParOf" srcId="{3E364E2D-26BF-4151-8168-0C8E7CAAED01}" destId="{CAA65DDA-8490-4D69-A6F6-3B1265E3A7C7}" srcOrd="2" destOrd="0" presId="urn:microsoft.com/office/officeart/2005/8/layout/hierarchy2"/>
    <dgm:cxn modelId="{F328C487-E78F-44B7-8397-3BB9388A6556}" type="presParOf" srcId="{CAA65DDA-8490-4D69-A6F6-3B1265E3A7C7}" destId="{72205333-B2F1-4F6D-A52A-73F972C41EA1}" srcOrd="0" destOrd="0" presId="urn:microsoft.com/office/officeart/2005/8/layout/hierarchy2"/>
    <dgm:cxn modelId="{7E87D6FE-FD9E-499E-BD92-FB67462DA021}" type="presParOf" srcId="{3E364E2D-26BF-4151-8168-0C8E7CAAED01}" destId="{F33A7DBB-AC93-41BE-A717-C6FA1D1C87E4}" srcOrd="3" destOrd="0" presId="urn:microsoft.com/office/officeart/2005/8/layout/hierarchy2"/>
    <dgm:cxn modelId="{8C55B6D1-7016-4CED-8CFA-F71759464C19}" type="presParOf" srcId="{F33A7DBB-AC93-41BE-A717-C6FA1D1C87E4}" destId="{6F7FCD94-02CF-4D67-93CC-BAEAB0D7D605}" srcOrd="0" destOrd="0" presId="urn:microsoft.com/office/officeart/2005/8/layout/hierarchy2"/>
    <dgm:cxn modelId="{20B953AB-5D40-429A-B0B1-2E3F646CC043}" type="presParOf" srcId="{F33A7DBB-AC93-41BE-A717-C6FA1D1C87E4}" destId="{FE422D43-98A3-4241-AD23-078AC7D7C2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890BE-48A5-4C38-9B71-B8F64327F335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7A4560-D8DB-401C-A0D7-E35BA80C5467}">
      <dgm:prSet phldrT="[文本]" custT="1"/>
      <dgm:spPr/>
      <dgm:t>
        <a:bodyPr/>
        <a:lstStyle/>
        <a:p>
          <a:r>
            <a:rPr lang="en-US" altLang="zh-CN" sz="1400" b="1" dirty="0" err="1" smtClean="0">
              <a:solidFill>
                <a:srgbClr val="FF0000"/>
              </a:solidFill>
            </a:rPr>
            <a:t>alipay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C54E6C05-199C-48FE-8D12-FFF28F1628D0}" type="parTrans" cxnId="{39F4D448-7222-4F5E-A669-088DAAB1A955}">
      <dgm:prSet/>
      <dgm:spPr/>
      <dgm:t>
        <a:bodyPr/>
        <a:lstStyle/>
        <a:p>
          <a:endParaRPr lang="zh-CN" altLang="en-US"/>
        </a:p>
      </dgm:t>
    </dgm:pt>
    <dgm:pt modelId="{3DD00BC3-411D-4BA5-AC9A-768AFE39DA5C}" type="sibTrans" cxnId="{39F4D448-7222-4F5E-A669-088DAAB1A955}">
      <dgm:prSet/>
      <dgm:spPr/>
      <dgm:t>
        <a:bodyPr/>
        <a:lstStyle/>
        <a:p>
          <a:endParaRPr lang="zh-CN" altLang="en-US"/>
        </a:p>
      </dgm:t>
    </dgm:pt>
    <dgm:pt modelId="{0AFF82ED-42B6-4306-BD19-2596F860779F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线下环境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BBC3532A-D2D2-4445-8029-B41A37A6B6A4}" type="parTrans" cxnId="{B693A58C-5D53-4101-9737-A4FD329BD7F3}">
      <dgm:prSet custT="1"/>
      <dgm:spPr/>
      <dgm:t>
        <a:bodyPr/>
        <a:lstStyle/>
        <a:p>
          <a:endParaRPr lang="zh-CN" altLang="en-US" sz="1400"/>
        </a:p>
      </dgm:t>
    </dgm:pt>
    <dgm:pt modelId="{FD06D427-175D-4945-891B-4D78EAC99DB9}" type="sibTrans" cxnId="{B693A58C-5D53-4101-9737-A4FD329BD7F3}">
      <dgm:prSet/>
      <dgm:spPr/>
      <dgm:t>
        <a:bodyPr/>
        <a:lstStyle/>
        <a:p>
          <a:endParaRPr lang="zh-CN" altLang="en-US"/>
        </a:p>
      </dgm:t>
    </dgm:pt>
    <dgm:pt modelId="{6B0B03DA-A893-49DE-9809-D4F3082EF01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开发环境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FACFC94C-83B6-48FB-A289-378FBF082C92}" type="parTrans" cxnId="{EE806937-4A98-4862-B629-404A848DCC39}">
      <dgm:prSet custT="1"/>
      <dgm:spPr/>
      <dgm:t>
        <a:bodyPr/>
        <a:lstStyle/>
        <a:p>
          <a:endParaRPr lang="zh-CN" altLang="en-US" sz="1400"/>
        </a:p>
      </dgm:t>
    </dgm:pt>
    <dgm:pt modelId="{2FECD0A8-12A6-4D6A-B00F-86105DE7F5D3}" type="sibTrans" cxnId="{EE806937-4A98-4862-B629-404A848DCC39}">
      <dgm:prSet/>
      <dgm:spPr/>
      <dgm:t>
        <a:bodyPr/>
        <a:lstStyle/>
        <a:p>
          <a:endParaRPr lang="zh-CN" altLang="en-US"/>
        </a:p>
      </dgm:t>
    </dgm:pt>
    <dgm:pt modelId="{5292C869-E249-4BF5-B96A-0153D1788D58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.</a:t>
          </a:r>
          <a:r>
            <a:rPr lang="en-US" altLang="zh-CN" sz="1400" b="1" dirty="0" err="1" smtClean="0">
              <a:solidFill>
                <a:srgbClr val="FF0000"/>
              </a:solidFill>
            </a:rPr>
            <a:t>sit.alipay.net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BD1783FD-E01A-4873-9213-C8BC51F670D2}" type="parTrans" cxnId="{B14BDD64-70BC-4513-A642-311809867E17}">
      <dgm:prSet custT="1"/>
      <dgm:spPr/>
      <dgm:t>
        <a:bodyPr/>
        <a:lstStyle/>
        <a:p>
          <a:endParaRPr lang="zh-CN" altLang="en-US" sz="1400"/>
        </a:p>
      </dgm:t>
    </dgm:pt>
    <dgm:pt modelId="{85DD8BB0-8AAD-420D-895F-7749D95BC169}" type="sibTrans" cxnId="{B14BDD64-70BC-4513-A642-311809867E17}">
      <dgm:prSet/>
      <dgm:spPr/>
      <dgm:t>
        <a:bodyPr/>
        <a:lstStyle/>
        <a:p>
          <a:endParaRPr lang="zh-CN" altLang="en-US"/>
        </a:p>
      </dgm:t>
    </dgm:pt>
    <dgm:pt modelId="{0C741632-3E5C-40E4-8F11-174FC80C902A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线上环境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07B944E-7548-46AE-9B58-E828C20AAB17}" type="parTrans" cxnId="{D31A26ED-1EC9-4130-B121-30B23ABB5F37}">
      <dgm:prSet custT="1"/>
      <dgm:spPr/>
      <dgm:t>
        <a:bodyPr/>
        <a:lstStyle/>
        <a:p>
          <a:endParaRPr lang="zh-CN" altLang="en-US" sz="1400"/>
        </a:p>
      </dgm:t>
    </dgm:pt>
    <dgm:pt modelId="{F10CEFFD-9EB7-4F8B-B558-1301FA8E3402}" type="sibTrans" cxnId="{D31A26ED-1EC9-4130-B121-30B23ABB5F37}">
      <dgm:prSet/>
      <dgm:spPr/>
      <dgm:t>
        <a:bodyPr/>
        <a:lstStyle/>
        <a:p>
          <a:endParaRPr lang="zh-CN" altLang="en-US"/>
        </a:p>
      </dgm:t>
    </dgm:pt>
    <dgm:pt modelId="{E0C85CF0-751B-49DA-BE42-53D26F05C7CC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预发环境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32684486-9B75-44B8-9255-064597D10124}" type="parTrans" cxnId="{D5190198-6021-4FA4-BC75-3A838A7F3B5D}">
      <dgm:prSet custT="1"/>
      <dgm:spPr/>
      <dgm:t>
        <a:bodyPr/>
        <a:lstStyle/>
        <a:p>
          <a:endParaRPr lang="zh-CN" altLang="en-US" sz="1400"/>
        </a:p>
      </dgm:t>
    </dgm:pt>
    <dgm:pt modelId="{859221AB-F7D4-47F5-A43A-0DCC3B3B30CD}" type="sibTrans" cxnId="{D5190198-6021-4FA4-BC75-3A838A7F3B5D}">
      <dgm:prSet/>
      <dgm:spPr/>
      <dgm:t>
        <a:bodyPr/>
        <a:lstStyle/>
        <a:p>
          <a:endParaRPr lang="zh-CN" altLang="en-US"/>
        </a:p>
      </dgm:t>
    </dgm:pt>
    <dgm:pt modelId="{E003240F-D5AA-4899-8CCC-A9A3D1C8E87D}">
      <dgm:prSet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生产环境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EE74BE6C-72F7-4DF0-8303-0C8D0C72C9FC}" type="parTrans" cxnId="{E2AF4E45-D7B6-4916-9299-474210B47C5B}">
      <dgm:prSet custT="1"/>
      <dgm:spPr/>
      <dgm:t>
        <a:bodyPr/>
        <a:lstStyle/>
        <a:p>
          <a:endParaRPr lang="zh-CN" altLang="en-US" sz="1400"/>
        </a:p>
      </dgm:t>
    </dgm:pt>
    <dgm:pt modelId="{1FA5B970-7B40-499A-BEB2-4B4A84BD5F42}" type="sibTrans" cxnId="{E2AF4E45-D7B6-4916-9299-474210B47C5B}">
      <dgm:prSet/>
      <dgm:spPr/>
      <dgm:t>
        <a:bodyPr/>
        <a:lstStyle/>
        <a:p>
          <a:endParaRPr lang="zh-CN" altLang="en-US"/>
        </a:p>
      </dgm:t>
    </dgm:pt>
    <dgm:pt modelId="{2EE34354-2957-4C23-BCDA-36BBAF88A61F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.lab.alipay.net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37A63711-E307-4C31-95F4-0607F6CE2C57}" type="parTrans" cxnId="{C85D701C-E58A-4F00-BADF-77445A3C736F}">
      <dgm:prSet custT="1"/>
      <dgm:spPr/>
      <dgm:t>
        <a:bodyPr/>
        <a:lstStyle/>
        <a:p>
          <a:endParaRPr lang="zh-CN" altLang="en-US" sz="1400"/>
        </a:p>
      </dgm:t>
    </dgm:pt>
    <dgm:pt modelId="{5B5A9266-12BD-43E5-A3F7-670BECCE0812}" type="sibTrans" cxnId="{C85D701C-E58A-4F00-BADF-77445A3C736F}">
      <dgm:prSet/>
      <dgm:spPr/>
      <dgm:t>
        <a:bodyPr/>
        <a:lstStyle/>
        <a:p>
          <a:endParaRPr lang="zh-CN" altLang="en-US"/>
        </a:p>
      </dgm:t>
    </dgm:pt>
    <dgm:pt modelId="{873EC13C-690D-4078-84AC-7A21D617009B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d*.</a:t>
          </a:r>
          <a:r>
            <a:rPr lang="en-US" altLang="zh-CN" sz="1400" b="1" dirty="0" err="1" smtClean="0">
              <a:solidFill>
                <a:srgbClr val="FF0000"/>
              </a:solidFill>
            </a:rPr>
            <a:t>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C117804-00E8-4992-8892-F0FD8E72B845}" type="parTrans" cxnId="{7156D112-37C4-482A-81AB-0963D98AB3BF}">
      <dgm:prSet custT="1"/>
      <dgm:spPr/>
      <dgm:t>
        <a:bodyPr/>
        <a:lstStyle/>
        <a:p>
          <a:endParaRPr lang="zh-CN" altLang="en-US" sz="1400"/>
        </a:p>
      </dgm:t>
    </dgm:pt>
    <dgm:pt modelId="{9AACD841-AC36-411F-94CA-5F01ECD0996E}" type="sibTrans" cxnId="{7156D112-37C4-482A-81AB-0963D98AB3BF}">
      <dgm:prSet/>
      <dgm:spPr/>
      <dgm:t>
        <a:bodyPr/>
        <a:lstStyle/>
        <a:p>
          <a:endParaRPr lang="zh-CN" altLang="en-US"/>
        </a:p>
      </dgm:t>
    </dgm:pt>
    <dgm:pt modelId="{3510D8E2-2535-4591-92BF-173313817AFB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p*.</a:t>
          </a:r>
          <a:r>
            <a:rPr lang="en-US" altLang="zh-CN" sz="1400" b="1" dirty="0" err="1" smtClean="0">
              <a:solidFill>
                <a:srgbClr val="FF0000"/>
              </a:solidFill>
            </a:rPr>
            <a:t>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817E2E3D-703C-4EC5-94F7-0A38D714AE18}" type="parTrans" cxnId="{0F5A60E0-12B3-456D-9846-C4630319BDE5}">
      <dgm:prSet custT="1"/>
      <dgm:spPr/>
      <dgm:t>
        <a:bodyPr/>
        <a:lstStyle/>
        <a:p>
          <a:endParaRPr lang="zh-CN" altLang="en-US" sz="1400"/>
        </a:p>
      </dgm:t>
    </dgm:pt>
    <dgm:pt modelId="{BA8B4BDE-4074-4461-A4DD-73306337A42C}" type="sibTrans" cxnId="{0F5A60E0-12B3-456D-9846-C4630319BDE5}">
      <dgm:prSet/>
      <dgm:spPr/>
      <dgm:t>
        <a:bodyPr/>
        <a:lstStyle/>
        <a:p>
          <a:endParaRPr lang="zh-CN" altLang="en-US"/>
        </a:p>
      </dgm:t>
    </dgm:pt>
    <dgm:pt modelId="{1FBD33D9-B32C-4E94-99DB-5ECA1D67FC1B}">
      <dgm:prSet custT="1"/>
      <dgm:spPr/>
      <dgm:t>
        <a:bodyPr/>
        <a:lstStyle/>
        <a:p>
          <a:r>
            <a:rPr lang="en-US" altLang="zh-CN" sz="1400" dirty="0" smtClean="0">
              <a:solidFill>
                <a:srgbClr val="FF0000"/>
              </a:solidFill>
            </a:rPr>
            <a:t>.</a:t>
          </a:r>
          <a:r>
            <a:rPr lang="en-US" altLang="zh-CN" sz="1400" b="1" dirty="0" err="1" smtClean="0">
              <a:solidFill>
                <a:srgbClr val="FF0000"/>
              </a:solidFill>
            </a:rPr>
            <a:t>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6FAF6F68-F726-4161-B0E8-54165B42F1DE}" type="parTrans" cxnId="{5AAF4BDC-6FCC-4602-98C0-2EB183A2F120}">
      <dgm:prSet custT="1"/>
      <dgm:spPr/>
      <dgm:t>
        <a:bodyPr/>
        <a:lstStyle/>
        <a:p>
          <a:endParaRPr lang="zh-CN" altLang="en-US" sz="1400"/>
        </a:p>
      </dgm:t>
    </dgm:pt>
    <dgm:pt modelId="{FE5509B2-9A9E-413A-9441-DECF616210DE}" type="sibTrans" cxnId="{5AAF4BDC-6FCC-4602-98C0-2EB183A2F120}">
      <dgm:prSet/>
      <dgm:spPr/>
      <dgm:t>
        <a:bodyPr/>
        <a:lstStyle/>
        <a:p>
          <a:endParaRPr lang="zh-CN" altLang="en-US"/>
        </a:p>
      </dgm:t>
    </dgm:pt>
    <dgm:pt modelId="{CCC163BA-89F2-4C97-9DD5-38BF9224D61E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.</a:t>
          </a:r>
          <a:r>
            <a:rPr lang="en-US" altLang="zh-CN" sz="1400" b="1" dirty="0" err="1" smtClean="0">
              <a:solidFill>
                <a:srgbClr val="FF0000"/>
              </a:solidFill>
            </a:rPr>
            <a:t>stable.alipay.net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8393895B-B524-4EA3-AD4E-ECF5F0BDBB47}" type="parTrans" cxnId="{3785F72B-8462-43C6-9B04-2C7BB4522B6C}">
      <dgm:prSet custT="1"/>
      <dgm:spPr/>
      <dgm:t>
        <a:bodyPr/>
        <a:lstStyle/>
        <a:p>
          <a:endParaRPr lang="zh-CN" altLang="en-US" sz="1400"/>
        </a:p>
      </dgm:t>
    </dgm:pt>
    <dgm:pt modelId="{3B9F299D-5FD8-42E1-BB63-871A2D60F157}" type="sibTrans" cxnId="{3785F72B-8462-43C6-9B04-2C7BB4522B6C}">
      <dgm:prSet/>
      <dgm:spPr/>
      <dgm:t>
        <a:bodyPr/>
        <a:lstStyle/>
        <a:p>
          <a:endParaRPr lang="zh-CN" altLang="en-US"/>
        </a:p>
      </dgm:t>
    </dgm:pt>
    <dgm:pt modelId="{7911CFEE-6521-4B38-B324-64647A1572CD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.</a:t>
          </a:r>
          <a:r>
            <a:rPr lang="en-US" altLang="zh-CN" sz="1400" b="1" dirty="0" err="1" smtClean="0">
              <a:solidFill>
                <a:srgbClr val="FF0000"/>
              </a:solidFill>
            </a:rPr>
            <a:t>alipay.com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E1D79C20-DE36-4550-9AD6-7BB0A19845B7}" type="parTrans" cxnId="{4BD6E532-DDB1-47CF-87C0-876EA5AEFD37}">
      <dgm:prSet/>
      <dgm:spPr/>
      <dgm:t>
        <a:bodyPr/>
        <a:lstStyle/>
        <a:p>
          <a:endParaRPr lang="zh-CN" altLang="en-US"/>
        </a:p>
      </dgm:t>
    </dgm:pt>
    <dgm:pt modelId="{81FC8BEF-5474-4D92-A74F-6E263ADBD471}" type="sibTrans" cxnId="{4BD6E532-DDB1-47CF-87C0-876EA5AEFD37}">
      <dgm:prSet/>
      <dgm:spPr/>
      <dgm:t>
        <a:bodyPr/>
        <a:lstStyle/>
        <a:p>
          <a:endParaRPr lang="zh-CN" altLang="en-US"/>
        </a:p>
      </dgm:t>
    </dgm:pt>
    <dgm:pt modelId="{7AE41CAB-AD3F-4F2B-A978-EEC6EDB89DB2}">
      <dgm:prSet custT="1"/>
      <dgm:spPr/>
      <dgm:t>
        <a:bodyPr/>
        <a:lstStyle/>
        <a:p>
          <a:r>
            <a:rPr lang="en-US" altLang="zh-CN" sz="1400" b="1" dirty="0" smtClean="0">
              <a:solidFill>
                <a:srgbClr val="FF0000"/>
              </a:solidFill>
            </a:rPr>
            <a:t>.</a:t>
          </a:r>
          <a:r>
            <a:rPr lang="en-US" altLang="zh-CN" sz="1400" b="1" dirty="0" err="1" smtClean="0">
              <a:solidFill>
                <a:srgbClr val="FF0000"/>
              </a:solidFill>
            </a:rPr>
            <a:t>alipay.com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031E7349-B6E0-4DF0-8BBB-68A5DA453DBE}" type="parTrans" cxnId="{3C2C001E-6401-48E3-AB2E-17EC35452013}">
      <dgm:prSet/>
      <dgm:spPr/>
      <dgm:t>
        <a:bodyPr/>
        <a:lstStyle/>
        <a:p>
          <a:endParaRPr lang="zh-CN" altLang="en-US"/>
        </a:p>
      </dgm:t>
    </dgm:pt>
    <dgm:pt modelId="{A7D36057-C1E9-4B77-B749-16EFA98F357D}" type="sibTrans" cxnId="{3C2C001E-6401-48E3-AB2E-17EC35452013}">
      <dgm:prSet/>
      <dgm:spPr/>
      <dgm:t>
        <a:bodyPr/>
        <a:lstStyle/>
        <a:p>
          <a:endParaRPr lang="zh-CN" altLang="en-US"/>
        </a:p>
      </dgm:t>
    </dgm:pt>
    <dgm:pt modelId="{AB231154-3B41-41DF-B974-36457AF9F5C9}" type="pres">
      <dgm:prSet presAssocID="{9C6890BE-48A5-4C38-9B71-B8F64327F3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479D15-CBCD-480F-851A-092251C750C5}" type="pres">
      <dgm:prSet presAssocID="{1B7A4560-D8DB-401C-A0D7-E35BA80C5467}" presName="root1" presStyleCnt="0"/>
      <dgm:spPr/>
    </dgm:pt>
    <dgm:pt modelId="{E34D1F8A-3940-4B74-8C2F-25224DD21B2D}" type="pres">
      <dgm:prSet presAssocID="{1B7A4560-D8DB-401C-A0D7-E35BA80C54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36056A-91EF-48CB-B559-2CB27B2069D0}" type="pres">
      <dgm:prSet presAssocID="{1B7A4560-D8DB-401C-A0D7-E35BA80C5467}" presName="level2hierChild" presStyleCnt="0"/>
      <dgm:spPr/>
    </dgm:pt>
    <dgm:pt modelId="{50908271-C0EA-4177-B711-FCAD9E4C2CDB}" type="pres">
      <dgm:prSet presAssocID="{BBC3532A-D2D2-4445-8029-B41A37A6B6A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494D5E36-7F5B-470B-8319-0C2C008BBE8C}" type="pres">
      <dgm:prSet presAssocID="{BBC3532A-D2D2-4445-8029-B41A37A6B6A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FED7AEF-A257-4631-8B1E-E4A0BD03C5C3}" type="pres">
      <dgm:prSet presAssocID="{0AFF82ED-42B6-4306-BD19-2596F860779F}" presName="root2" presStyleCnt="0"/>
      <dgm:spPr/>
    </dgm:pt>
    <dgm:pt modelId="{7749D5BD-35C2-420E-9F32-8A94659C2E74}" type="pres">
      <dgm:prSet presAssocID="{0AFF82ED-42B6-4306-BD19-2596F860779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382F44-FC9A-47AF-A969-06F91A76D4BE}" type="pres">
      <dgm:prSet presAssocID="{0AFF82ED-42B6-4306-BD19-2596F860779F}" presName="level3hierChild" presStyleCnt="0"/>
      <dgm:spPr/>
    </dgm:pt>
    <dgm:pt modelId="{7CD82272-8D3F-45F5-9441-0544658DACC2}" type="pres">
      <dgm:prSet presAssocID="{FACFC94C-83B6-48FB-A289-378FBF082C92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18C6B7A1-5C22-4B72-8690-3D2048B9C363}" type="pres">
      <dgm:prSet presAssocID="{FACFC94C-83B6-48FB-A289-378FBF082C92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AD4747DF-66F7-4E57-84F2-30753CA3D0D4}" type="pres">
      <dgm:prSet presAssocID="{6B0B03DA-A893-49DE-9809-D4F3082EF018}" presName="root2" presStyleCnt="0"/>
      <dgm:spPr/>
    </dgm:pt>
    <dgm:pt modelId="{C97B4F74-7F2F-4871-A25E-FA78AEB28298}" type="pres">
      <dgm:prSet presAssocID="{6B0B03DA-A893-49DE-9809-D4F3082EF01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D419F-5B4D-4AF6-928F-CCD83F5CC209}" type="pres">
      <dgm:prSet presAssocID="{6B0B03DA-A893-49DE-9809-D4F3082EF018}" presName="level3hierChild" presStyleCnt="0"/>
      <dgm:spPr/>
    </dgm:pt>
    <dgm:pt modelId="{A9139D0E-8A13-4732-A383-096F67E61788}" type="pres">
      <dgm:prSet presAssocID="{6C117804-00E8-4992-8892-F0FD8E72B845}" presName="conn2-1" presStyleLbl="parChTrans1D4" presStyleIdx="0" presStyleCnt="6"/>
      <dgm:spPr/>
      <dgm:t>
        <a:bodyPr/>
        <a:lstStyle/>
        <a:p>
          <a:endParaRPr lang="zh-CN" altLang="en-US"/>
        </a:p>
      </dgm:t>
    </dgm:pt>
    <dgm:pt modelId="{ACB3ED3A-27F9-44FE-9E99-447219F46158}" type="pres">
      <dgm:prSet presAssocID="{6C117804-00E8-4992-8892-F0FD8E72B845}" presName="connTx" presStyleLbl="parChTrans1D4" presStyleIdx="0" presStyleCnt="6"/>
      <dgm:spPr/>
      <dgm:t>
        <a:bodyPr/>
        <a:lstStyle/>
        <a:p>
          <a:endParaRPr lang="zh-CN" altLang="en-US"/>
        </a:p>
      </dgm:t>
    </dgm:pt>
    <dgm:pt modelId="{66D3AAF5-972E-4E63-9EC1-52CD98B6C8C8}" type="pres">
      <dgm:prSet presAssocID="{873EC13C-690D-4078-84AC-7A21D617009B}" presName="root2" presStyleCnt="0"/>
      <dgm:spPr/>
    </dgm:pt>
    <dgm:pt modelId="{5477AF34-D45D-4422-8D59-39ED12E01716}" type="pres">
      <dgm:prSet presAssocID="{873EC13C-690D-4078-84AC-7A21D617009B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AD89CE-8A75-499F-9BD0-A86E0CC24052}" type="pres">
      <dgm:prSet presAssocID="{873EC13C-690D-4078-84AC-7A21D617009B}" presName="level3hierChild" presStyleCnt="0"/>
      <dgm:spPr/>
    </dgm:pt>
    <dgm:pt modelId="{E43AF426-C2FC-45DF-B7C1-63663D5C8355}" type="pres">
      <dgm:prSet presAssocID="{817E2E3D-703C-4EC5-94F7-0A38D714AE18}" presName="conn2-1" presStyleLbl="parChTrans1D4" presStyleIdx="1" presStyleCnt="6"/>
      <dgm:spPr/>
      <dgm:t>
        <a:bodyPr/>
        <a:lstStyle/>
        <a:p>
          <a:endParaRPr lang="zh-CN" altLang="en-US"/>
        </a:p>
      </dgm:t>
    </dgm:pt>
    <dgm:pt modelId="{63CB7DB6-21F9-47D7-8C77-658263D0E62E}" type="pres">
      <dgm:prSet presAssocID="{817E2E3D-703C-4EC5-94F7-0A38D714AE18}" presName="connTx" presStyleLbl="parChTrans1D4" presStyleIdx="1" presStyleCnt="6"/>
      <dgm:spPr/>
      <dgm:t>
        <a:bodyPr/>
        <a:lstStyle/>
        <a:p>
          <a:endParaRPr lang="zh-CN" altLang="en-US"/>
        </a:p>
      </dgm:t>
    </dgm:pt>
    <dgm:pt modelId="{775E744F-9BDE-47DF-BC61-7E33243800BA}" type="pres">
      <dgm:prSet presAssocID="{3510D8E2-2535-4591-92BF-173313817AFB}" presName="root2" presStyleCnt="0"/>
      <dgm:spPr/>
    </dgm:pt>
    <dgm:pt modelId="{449A390A-403D-4D76-A836-85D2EF18BAD8}" type="pres">
      <dgm:prSet presAssocID="{3510D8E2-2535-4591-92BF-173313817AF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2D5DED-5CEF-483F-A3BF-A8F0BF7CCC8A}" type="pres">
      <dgm:prSet presAssocID="{3510D8E2-2535-4591-92BF-173313817AFB}" presName="level3hierChild" presStyleCnt="0"/>
      <dgm:spPr/>
    </dgm:pt>
    <dgm:pt modelId="{222F5E85-C787-47E9-AAF0-106020270BF5}" type="pres">
      <dgm:prSet presAssocID="{6FAF6F68-F726-4161-B0E8-54165B42F1DE}" presName="conn2-1" presStyleLbl="parChTrans1D4" presStyleIdx="2" presStyleCnt="6"/>
      <dgm:spPr/>
      <dgm:t>
        <a:bodyPr/>
        <a:lstStyle/>
        <a:p>
          <a:endParaRPr lang="zh-CN" altLang="en-US"/>
        </a:p>
      </dgm:t>
    </dgm:pt>
    <dgm:pt modelId="{8A60AADE-30BA-4C9C-8694-A00A49C20E92}" type="pres">
      <dgm:prSet presAssocID="{6FAF6F68-F726-4161-B0E8-54165B42F1DE}" presName="connTx" presStyleLbl="parChTrans1D4" presStyleIdx="2" presStyleCnt="6"/>
      <dgm:spPr/>
      <dgm:t>
        <a:bodyPr/>
        <a:lstStyle/>
        <a:p>
          <a:endParaRPr lang="zh-CN" altLang="en-US"/>
        </a:p>
      </dgm:t>
    </dgm:pt>
    <dgm:pt modelId="{72F58693-7136-4F54-AC24-97DF34A16626}" type="pres">
      <dgm:prSet presAssocID="{1FBD33D9-B32C-4E94-99DB-5ECA1D67FC1B}" presName="root2" presStyleCnt="0"/>
      <dgm:spPr/>
    </dgm:pt>
    <dgm:pt modelId="{B165E693-EC8F-43D8-9B11-DDA83DD4AF35}" type="pres">
      <dgm:prSet presAssocID="{1FBD33D9-B32C-4E94-99DB-5ECA1D67FC1B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D534C-E63C-428E-B472-76A673A1E486}" type="pres">
      <dgm:prSet presAssocID="{1FBD33D9-B32C-4E94-99DB-5ECA1D67FC1B}" presName="level3hierChild" presStyleCnt="0"/>
      <dgm:spPr/>
    </dgm:pt>
    <dgm:pt modelId="{B80BD13B-E5BF-4872-B8C9-F40C01E05A4F}" type="pres">
      <dgm:prSet presAssocID="{8393895B-B524-4EA3-AD4E-ECF5F0BDBB47}" presName="conn2-1" presStyleLbl="parChTrans1D4" presStyleIdx="3" presStyleCnt="6"/>
      <dgm:spPr/>
      <dgm:t>
        <a:bodyPr/>
        <a:lstStyle/>
        <a:p>
          <a:endParaRPr lang="zh-CN" altLang="en-US"/>
        </a:p>
      </dgm:t>
    </dgm:pt>
    <dgm:pt modelId="{6323DFC3-199C-4C13-88A4-1DFE8C3D268B}" type="pres">
      <dgm:prSet presAssocID="{8393895B-B524-4EA3-AD4E-ECF5F0BDBB47}" presName="connTx" presStyleLbl="parChTrans1D4" presStyleIdx="3" presStyleCnt="6"/>
      <dgm:spPr/>
      <dgm:t>
        <a:bodyPr/>
        <a:lstStyle/>
        <a:p>
          <a:endParaRPr lang="zh-CN" altLang="en-US"/>
        </a:p>
      </dgm:t>
    </dgm:pt>
    <dgm:pt modelId="{C1D8CBA4-5EE5-4834-B01D-B81167443A9D}" type="pres">
      <dgm:prSet presAssocID="{CCC163BA-89F2-4C97-9DD5-38BF9224D61E}" presName="root2" presStyleCnt="0"/>
      <dgm:spPr/>
    </dgm:pt>
    <dgm:pt modelId="{E94EFDD4-F658-4BA5-BA3E-DADA68EE9706}" type="pres">
      <dgm:prSet presAssocID="{CCC163BA-89F2-4C97-9DD5-38BF9224D61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183CBB-1716-48E9-91FE-649AE3B43C2F}" type="pres">
      <dgm:prSet presAssocID="{CCC163BA-89F2-4C97-9DD5-38BF9224D61E}" presName="level3hierChild" presStyleCnt="0"/>
      <dgm:spPr/>
    </dgm:pt>
    <dgm:pt modelId="{5242F1CF-BA25-47EB-8AEB-2D06E17493FD}" type="pres">
      <dgm:prSet presAssocID="{BD1783FD-E01A-4873-9213-C8BC51F670D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AB3047F1-C5BE-4C1B-B278-85AC396B2BAA}" type="pres">
      <dgm:prSet presAssocID="{BD1783FD-E01A-4873-9213-C8BC51F670D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A1B1EB5-A818-46C0-B9A2-61DCF4691AAD}" type="pres">
      <dgm:prSet presAssocID="{5292C869-E249-4BF5-B96A-0153D1788D58}" presName="root2" presStyleCnt="0"/>
      <dgm:spPr/>
    </dgm:pt>
    <dgm:pt modelId="{1A3B5B82-D094-4B7B-8781-644E1F477F8D}" type="pres">
      <dgm:prSet presAssocID="{5292C869-E249-4BF5-B96A-0153D1788D5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81E166-FB00-414F-9D91-A2AB40EB00AF}" type="pres">
      <dgm:prSet presAssocID="{5292C869-E249-4BF5-B96A-0153D1788D58}" presName="level3hierChild" presStyleCnt="0"/>
      <dgm:spPr/>
    </dgm:pt>
    <dgm:pt modelId="{1DA580E2-BA15-41A0-B951-D6A1D384F8BA}" type="pres">
      <dgm:prSet presAssocID="{37A63711-E307-4C31-95F4-0607F6CE2C57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5A950971-3763-45B5-991D-0E7225B56A55}" type="pres">
      <dgm:prSet presAssocID="{37A63711-E307-4C31-95F4-0607F6CE2C57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B5113FE4-FE4B-4135-AAD5-2A779FA29EF3}" type="pres">
      <dgm:prSet presAssocID="{2EE34354-2957-4C23-BCDA-36BBAF88A61F}" presName="root2" presStyleCnt="0"/>
      <dgm:spPr/>
    </dgm:pt>
    <dgm:pt modelId="{12568B39-777F-487B-AF72-2611C65DE746}" type="pres">
      <dgm:prSet presAssocID="{2EE34354-2957-4C23-BCDA-36BBAF88A61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1E973D-4532-4472-8D0A-F290180D2677}" type="pres">
      <dgm:prSet presAssocID="{2EE34354-2957-4C23-BCDA-36BBAF88A61F}" presName="level3hierChild" presStyleCnt="0"/>
      <dgm:spPr/>
    </dgm:pt>
    <dgm:pt modelId="{68DACE16-7FDD-4BC9-8726-16DC83175B30}" type="pres">
      <dgm:prSet presAssocID="{607B944E-7548-46AE-9B58-E828C20AAB1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416012E-77A8-4AFD-90F9-11550A2A3FE5}" type="pres">
      <dgm:prSet presAssocID="{607B944E-7548-46AE-9B58-E828C20AAB1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AC8D6BF-B804-4478-B699-AFC46163CD91}" type="pres">
      <dgm:prSet presAssocID="{0C741632-3E5C-40E4-8F11-174FC80C902A}" presName="root2" presStyleCnt="0"/>
      <dgm:spPr/>
    </dgm:pt>
    <dgm:pt modelId="{9E78C69D-81DB-47E1-8945-FF09F38DE523}" type="pres">
      <dgm:prSet presAssocID="{0C741632-3E5C-40E4-8F11-174FC80C902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64E2D-26BF-4151-8168-0C8E7CAAED01}" type="pres">
      <dgm:prSet presAssocID="{0C741632-3E5C-40E4-8F11-174FC80C902A}" presName="level3hierChild" presStyleCnt="0"/>
      <dgm:spPr/>
    </dgm:pt>
    <dgm:pt modelId="{F179BE76-D3DF-4F51-93AD-41A670A3CDB3}" type="pres">
      <dgm:prSet presAssocID="{32684486-9B75-44B8-9255-064597D10124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E11750CA-6466-47CE-AEE1-458E27142FD4}" type="pres">
      <dgm:prSet presAssocID="{32684486-9B75-44B8-9255-064597D10124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AA3E68E7-620C-40BB-95E1-F4436D227C06}" type="pres">
      <dgm:prSet presAssocID="{E0C85CF0-751B-49DA-BE42-53D26F05C7CC}" presName="root2" presStyleCnt="0"/>
      <dgm:spPr/>
    </dgm:pt>
    <dgm:pt modelId="{CBE45103-61AC-4199-9E81-0399548C5B1D}" type="pres">
      <dgm:prSet presAssocID="{E0C85CF0-751B-49DA-BE42-53D26F05C7C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4444F2-057E-4667-9CD5-5596B791F61D}" type="pres">
      <dgm:prSet presAssocID="{E0C85CF0-751B-49DA-BE42-53D26F05C7CC}" presName="level3hierChild" presStyleCnt="0"/>
      <dgm:spPr/>
    </dgm:pt>
    <dgm:pt modelId="{D0A69660-15E5-45E4-90DF-78FFA388AE57}" type="pres">
      <dgm:prSet presAssocID="{E1D79C20-DE36-4550-9AD6-7BB0A19845B7}" presName="conn2-1" presStyleLbl="parChTrans1D4" presStyleIdx="4" presStyleCnt="6"/>
      <dgm:spPr/>
      <dgm:t>
        <a:bodyPr/>
        <a:lstStyle/>
        <a:p>
          <a:endParaRPr lang="zh-CN" altLang="en-US"/>
        </a:p>
      </dgm:t>
    </dgm:pt>
    <dgm:pt modelId="{D2920FE1-E48C-42AF-A58A-B8B6F1D7A5A3}" type="pres">
      <dgm:prSet presAssocID="{E1D79C20-DE36-4550-9AD6-7BB0A19845B7}" presName="connTx" presStyleLbl="parChTrans1D4" presStyleIdx="4" presStyleCnt="6"/>
      <dgm:spPr/>
      <dgm:t>
        <a:bodyPr/>
        <a:lstStyle/>
        <a:p>
          <a:endParaRPr lang="zh-CN" altLang="en-US"/>
        </a:p>
      </dgm:t>
    </dgm:pt>
    <dgm:pt modelId="{8E39A911-0914-4707-9EC6-17B942C2126D}" type="pres">
      <dgm:prSet presAssocID="{7911CFEE-6521-4B38-B324-64647A1572CD}" presName="root2" presStyleCnt="0"/>
      <dgm:spPr/>
    </dgm:pt>
    <dgm:pt modelId="{B56615B9-C693-4A13-9A50-CBF799C97A80}" type="pres">
      <dgm:prSet presAssocID="{7911CFEE-6521-4B38-B324-64647A1572CD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042A7-E5BC-42AC-9462-50AFCDF35998}" type="pres">
      <dgm:prSet presAssocID="{7911CFEE-6521-4B38-B324-64647A1572CD}" presName="level3hierChild" presStyleCnt="0"/>
      <dgm:spPr/>
    </dgm:pt>
    <dgm:pt modelId="{CAA65DDA-8490-4D69-A6F6-3B1265E3A7C7}" type="pres">
      <dgm:prSet presAssocID="{EE74BE6C-72F7-4DF0-8303-0C8D0C72C9FC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72205333-B2F1-4F6D-A52A-73F972C41EA1}" type="pres">
      <dgm:prSet presAssocID="{EE74BE6C-72F7-4DF0-8303-0C8D0C72C9FC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F33A7DBB-AC93-41BE-A717-C6FA1D1C87E4}" type="pres">
      <dgm:prSet presAssocID="{E003240F-D5AA-4899-8CCC-A9A3D1C8E87D}" presName="root2" presStyleCnt="0"/>
      <dgm:spPr/>
    </dgm:pt>
    <dgm:pt modelId="{6F7FCD94-02CF-4D67-93CC-BAEAB0D7D605}" type="pres">
      <dgm:prSet presAssocID="{E003240F-D5AA-4899-8CCC-A9A3D1C8E87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422D43-98A3-4241-AD23-078AC7D7C27D}" type="pres">
      <dgm:prSet presAssocID="{E003240F-D5AA-4899-8CCC-A9A3D1C8E87D}" presName="level3hierChild" presStyleCnt="0"/>
      <dgm:spPr/>
    </dgm:pt>
    <dgm:pt modelId="{71CEC472-B882-4233-A0F5-A150AFFD33DE}" type="pres">
      <dgm:prSet presAssocID="{031E7349-B6E0-4DF0-8BBB-68A5DA453DBE}" presName="conn2-1" presStyleLbl="parChTrans1D4" presStyleIdx="5" presStyleCnt="6"/>
      <dgm:spPr/>
      <dgm:t>
        <a:bodyPr/>
        <a:lstStyle/>
        <a:p>
          <a:endParaRPr lang="zh-CN" altLang="en-US"/>
        </a:p>
      </dgm:t>
    </dgm:pt>
    <dgm:pt modelId="{62C63367-3B70-4BB1-B17F-8212B3AA084F}" type="pres">
      <dgm:prSet presAssocID="{031E7349-B6E0-4DF0-8BBB-68A5DA453DBE}" presName="connTx" presStyleLbl="parChTrans1D4" presStyleIdx="5" presStyleCnt="6"/>
      <dgm:spPr/>
      <dgm:t>
        <a:bodyPr/>
        <a:lstStyle/>
        <a:p>
          <a:endParaRPr lang="zh-CN" altLang="en-US"/>
        </a:p>
      </dgm:t>
    </dgm:pt>
    <dgm:pt modelId="{6A804F03-C5DC-4394-9BF2-18AE8BE1E7E9}" type="pres">
      <dgm:prSet presAssocID="{7AE41CAB-AD3F-4F2B-A978-EEC6EDB89DB2}" presName="root2" presStyleCnt="0"/>
      <dgm:spPr/>
    </dgm:pt>
    <dgm:pt modelId="{0C82E04E-BBDD-4D5D-9171-924021B1A67F}" type="pres">
      <dgm:prSet presAssocID="{7AE41CAB-AD3F-4F2B-A978-EEC6EDB89DB2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53C1C7-B70C-4D6D-AD4C-2C855D3973C7}" type="pres">
      <dgm:prSet presAssocID="{7AE41CAB-AD3F-4F2B-A978-EEC6EDB89DB2}" presName="level3hierChild" presStyleCnt="0"/>
      <dgm:spPr/>
    </dgm:pt>
  </dgm:ptLst>
  <dgm:cxnLst>
    <dgm:cxn modelId="{2E740CAD-1528-459C-9620-94BEFD00FF66}" type="presOf" srcId="{8393895B-B524-4EA3-AD4E-ECF5F0BDBB47}" destId="{B80BD13B-E5BF-4872-B8C9-F40C01E05A4F}" srcOrd="0" destOrd="0" presId="urn:microsoft.com/office/officeart/2005/8/layout/hierarchy2"/>
    <dgm:cxn modelId="{498361C5-DF5E-455B-921F-FD3FBF236799}" type="presOf" srcId="{EE74BE6C-72F7-4DF0-8303-0C8D0C72C9FC}" destId="{72205333-B2F1-4F6D-A52A-73F972C41EA1}" srcOrd="1" destOrd="0" presId="urn:microsoft.com/office/officeart/2005/8/layout/hierarchy2"/>
    <dgm:cxn modelId="{EE806937-4A98-4862-B629-404A848DCC39}" srcId="{0AFF82ED-42B6-4306-BD19-2596F860779F}" destId="{6B0B03DA-A893-49DE-9809-D4F3082EF018}" srcOrd="0" destOrd="0" parTransId="{FACFC94C-83B6-48FB-A289-378FBF082C92}" sibTransId="{2FECD0A8-12A6-4D6A-B00F-86105DE7F5D3}"/>
    <dgm:cxn modelId="{5AAF4BDC-6FCC-4602-98C0-2EB183A2F120}" srcId="{6B0B03DA-A893-49DE-9809-D4F3082EF018}" destId="{1FBD33D9-B32C-4E94-99DB-5ECA1D67FC1B}" srcOrd="2" destOrd="0" parTransId="{6FAF6F68-F726-4161-B0E8-54165B42F1DE}" sibTransId="{FE5509B2-9A9E-413A-9441-DECF616210DE}"/>
    <dgm:cxn modelId="{8E00005F-E8C4-4D96-B29A-B3470E6F9574}" type="presOf" srcId="{2EE34354-2957-4C23-BCDA-36BBAF88A61F}" destId="{12568B39-777F-487B-AF72-2611C65DE746}" srcOrd="0" destOrd="0" presId="urn:microsoft.com/office/officeart/2005/8/layout/hierarchy2"/>
    <dgm:cxn modelId="{3C2C001E-6401-48E3-AB2E-17EC35452013}" srcId="{E003240F-D5AA-4899-8CCC-A9A3D1C8E87D}" destId="{7AE41CAB-AD3F-4F2B-A978-EEC6EDB89DB2}" srcOrd="0" destOrd="0" parTransId="{031E7349-B6E0-4DF0-8BBB-68A5DA453DBE}" sibTransId="{A7D36057-C1E9-4B77-B749-16EFA98F357D}"/>
    <dgm:cxn modelId="{A0C46AD5-5659-47AE-9BCA-AE244EDBACDE}" type="presOf" srcId="{E003240F-D5AA-4899-8CCC-A9A3D1C8E87D}" destId="{6F7FCD94-02CF-4D67-93CC-BAEAB0D7D605}" srcOrd="0" destOrd="0" presId="urn:microsoft.com/office/officeart/2005/8/layout/hierarchy2"/>
    <dgm:cxn modelId="{42A9ACF3-D9D2-424E-92BD-E98AD1D825C7}" type="presOf" srcId="{BD1783FD-E01A-4873-9213-C8BC51F670D2}" destId="{AB3047F1-C5BE-4C1B-B278-85AC396B2BAA}" srcOrd="1" destOrd="0" presId="urn:microsoft.com/office/officeart/2005/8/layout/hierarchy2"/>
    <dgm:cxn modelId="{BF868245-CA53-411B-A66F-B6B508421F0A}" type="presOf" srcId="{37A63711-E307-4C31-95F4-0607F6CE2C57}" destId="{1DA580E2-BA15-41A0-B951-D6A1D384F8BA}" srcOrd="0" destOrd="0" presId="urn:microsoft.com/office/officeart/2005/8/layout/hierarchy2"/>
    <dgm:cxn modelId="{D5190198-6021-4FA4-BC75-3A838A7F3B5D}" srcId="{0C741632-3E5C-40E4-8F11-174FC80C902A}" destId="{E0C85CF0-751B-49DA-BE42-53D26F05C7CC}" srcOrd="0" destOrd="0" parTransId="{32684486-9B75-44B8-9255-064597D10124}" sibTransId="{859221AB-F7D4-47F5-A43A-0DCC3B3B30CD}"/>
    <dgm:cxn modelId="{0F5A60E0-12B3-456D-9846-C4630319BDE5}" srcId="{6B0B03DA-A893-49DE-9809-D4F3082EF018}" destId="{3510D8E2-2535-4591-92BF-173313817AFB}" srcOrd="1" destOrd="0" parTransId="{817E2E3D-703C-4EC5-94F7-0A38D714AE18}" sibTransId="{BA8B4BDE-4074-4461-A4DD-73306337A42C}"/>
    <dgm:cxn modelId="{3785F72B-8462-43C6-9B04-2C7BB4522B6C}" srcId="{6B0B03DA-A893-49DE-9809-D4F3082EF018}" destId="{CCC163BA-89F2-4C97-9DD5-38BF9224D61E}" srcOrd="3" destOrd="0" parTransId="{8393895B-B524-4EA3-AD4E-ECF5F0BDBB47}" sibTransId="{3B9F299D-5FD8-42E1-BB63-871A2D60F157}"/>
    <dgm:cxn modelId="{AECEE1AB-B97B-4603-B969-5C591D666700}" type="presOf" srcId="{1FBD33D9-B32C-4E94-99DB-5ECA1D67FC1B}" destId="{B165E693-EC8F-43D8-9B11-DDA83DD4AF35}" srcOrd="0" destOrd="0" presId="urn:microsoft.com/office/officeart/2005/8/layout/hierarchy2"/>
    <dgm:cxn modelId="{EBD9640C-D8DB-4514-A6E9-95B1038F938A}" type="presOf" srcId="{BBC3532A-D2D2-4445-8029-B41A37A6B6A4}" destId="{494D5E36-7F5B-470B-8319-0C2C008BBE8C}" srcOrd="1" destOrd="0" presId="urn:microsoft.com/office/officeart/2005/8/layout/hierarchy2"/>
    <dgm:cxn modelId="{E2AF4E45-D7B6-4916-9299-474210B47C5B}" srcId="{0C741632-3E5C-40E4-8F11-174FC80C902A}" destId="{E003240F-D5AA-4899-8CCC-A9A3D1C8E87D}" srcOrd="1" destOrd="0" parTransId="{EE74BE6C-72F7-4DF0-8303-0C8D0C72C9FC}" sibTransId="{1FA5B970-7B40-499A-BEB2-4B4A84BD5F42}"/>
    <dgm:cxn modelId="{8DBC09E2-67F0-416F-8F04-407C62F28C79}" type="presOf" srcId="{8393895B-B524-4EA3-AD4E-ECF5F0BDBB47}" destId="{6323DFC3-199C-4C13-88A4-1DFE8C3D268B}" srcOrd="1" destOrd="0" presId="urn:microsoft.com/office/officeart/2005/8/layout/hierarchy2"/>
    <dgm:cxn modelId="{54E1A3B6-9DEC-4272-BA3F-6DE91015CED6}" type="presOf" srcId="{607B944E-7548-46AE-9B58-E828C20AAB17}" destId="{8416012E-77A8-4AFD-90F9-11550A2A3FE5}" srcOrd="1" destOrd="0" presId="urn:microsoft.com/office/officeart/2005/8/layout/hierarchy2"/>
    <dgm:cxn modelId="{43AE68EB-3AC1-4D2E-8F6C-F31E015D59CA}" type="presOf" srcId="{6C117804-00E8-4992-8892-F0FD8E72B845}" destId="{ACB3ED3A-27F9-44FE-9E99-447219F46158}" srcOrd="1" destOrd="0" presId="urn:microsoft.com/office/officeart/2005/8/layout/hierarchy2"/>
    <dgm:cxn modelId="{8B4F6E4D-FF1B-44F8-8C58-6006FB0C7AE0}" type="presOf" srcId="{031E7349-B6E0-4DF0-8BBB-68A5DA453DBE}" destId="{71CEC472-B882-4233-A0F5-A150AFFD33DE}" srcOrd="0" destOrd="0" presId="urn:microsoft.com/office/officeart/2005/8/layout/hierarchy2"/>
    <dgm:cxn modelId="{60821BCC-96E0-4CC8-A2B4-713EF2C0F435}" type="presOf" srcId="{873EC13C-690D-4078-84AC-7A21D617009B}" destId="{5477AF34-D45D-4422-8D59-39ED12E01716}" srcOrd="0" destOrd="0" presId="urn:microsoft.com/office/officeart/2005/8/layout/hierarchy2"/>
    <dgm:cxn modelId="{1B56CBE6-FF20-43B9-BA0C-4EA49CAAC587}" type="presOf" srcId="{0C741632-3E5C-40E4-8F11-174FC80C902A}" destId="{9E78C69D-81DB-47E1-8945-FF09F38DE523}" srcOrd="0" destOrd="0" presId="urn:microsoft.com/office/officeart/2005/8/layout/hierarchy2"/>
    <dgm:cxn modelId="{6D6BC375-2BF7-4E3A-ABD3-6469C6AFFBB0}" type="presOf" srcId="{CCC163BA-89F2-4C97-9DD5-38BF9224D61E}" destId="{E94EFDD4-F658-4BA5-BA3E-DADA68EE9706}" srcOrd="0" destOrd="0" presId="urn:microsoft.com/office/officeart/2005/8/layout/hierarchy2"/>
    <dgm:cxn modelId="{3F66E51C-582E-4FC5-AACA-86298071F807}" type="presOf" srcId="{BD1783FD-E01A-4873-9213-C8BC51F670D2}" destId="{5242F1CF-BA25-47EB-8AEB-2D06E17493FD}" srcOrd="0" destOrd="0" presId="urn:microsoft.com/office/officeart/2005/8/layout/hierarchy2"/>
    <dgm:cxn modelId="{39F4D448-7222-4F5E-A669-088DAAB1A955}" srcId="{9C6890BE-48A5-4C38-9B71-B8F64327F335}" destId="{1B7A4560-D8DB-401C-A0D7-E35BA80C5467}" srcOrd="0" destOrd="0" parTransId="{C54E6C05-199C-48FE-8D12-FFF28F1628D0}" sibTransId="{3DD00BC3-411D-4BA5-AC9A-768AFE39DA5C}"/>
    <dgm:cxn modelId="{026BF030-46D1-4072-93D3-025376FDBBBE}" type="presOf" srcId="{0AFF82ED-42B6-4306-BD19-2596F860779F}" destId="{7749D5BD-35C2-420E-9F32-8A94659C2E74}" srcOrd="0" destOrd="0" presId="urn:microsoft.com/office/officeart/2005/8/layout/hierarchy2"/>
    <dgm:cxn modelId="{48BD358A-1C3D-41D5-A513-A3E9550031FC}" type="presOf" srcId="{7AE41CAB-AD3F-4F2B-A978-EEC6EDB89DB2}" destId="{0C82E04E-BBDD-4D5D-9171-924021B1A67F}" srcOrd="0" destOrd="0" presId="urn:microsoft.com/office/officeart/2005/8/layout/hierarchy2"/>
    <dgm:cxn modelId="{A14EDA88-2203-46D7-A8AE-2F22054D4B50}" type="presOf" srcId="{817E2E3D-703C-4EC5-94F7-0A38D714AE18}" destId="{63CB7DB6-21F9-47D7-8C77-658263D0E62E}" srcOrd="1" destOrd="0" presId="urn:microsoft.com/office/officeart/2005/8/layout/hierarchy2"/>
    <dgm:cxn modelId="{C85D701C-E58A-4F00-BADF-77445A3C736F}" srcId="{0AFF82ED-42B6-4306-BD19-2596F860779F}" destId="{2EE34354-2957-4C23-BCDA-36BBAF88A61F}" srcOrd="2" destOrd="0" parTransId="{37A63711-E307-4C31-95F4-0607F6CE2C57}" sibTransId="{5B5A9266-12BD-43E5-A3F7-670BECCE0812}"/>
    <dgm:cxn modelId="{36F87D16-9C8D-44E0-8D58-D55AF1381388}" type="presOf" srcId="{E1D79C20-DE36-4550-9AD6-7BB0A19845B7}" destId="{D2920FE1-E48C-42AF-A58A-B8B6F1D7A5A3}" srcOrd="1" destOrd="0" presId="urn:microsoft.com/office/officeart/2005/8/layout/hierarchy2"/>
    <dgm:cxn modelId="{AFCFD19A-2ED6-4DE5-8CB8-C0CB97C5986D}" type="presOf" srcId="{6B0B03DA-A893-49DE-9809-D4F3082EF018}" destId="{C97B4F74-7F2F-4871-A25E-FA78AEB28298}" srcOrd="0" destOrd="0" presId="urn:microsoft.com/office/officeart/2005/8/layout/hierarchy2"/>
    <dgm:cxn modelId="{B14BDD64-70BC-4513-A642-311809867E17}" srcId="{0AFF82ED-42B6-4306-BD19-2596F860779F}" destId="{5292C869-E249-4BF5-B96A-0153D1788D58}" srcOrd="1" destOrd="0" parTransId="{BD1783FD-E01A-4873-9213-C8BC51F670D2}" sibTransId="{85DD8BB0-8AAD-420D-895F-7749D95BC169}"/>
    <dgm:cxn modelId="{E5AB4D22-C73C-4127-BC3B-57DA7C0509E4}" type="presOf" srcId="{E0C85CF0-751B-49DA-BE42-53D26F05C7CC}" destId="{CBE45103-61AC-4199-9E81-0399548C5B1D}" srcOrd="0" destOrd="0" presId="urn:microsoft.com/office/officeart/2005/8/layout/hierarchy2"/>
    <dgm:cxn modelId="{2E2E3DE7-287D-45EE-BA40-2B5A39938542}" type="presOf" srcId="{32684486-9B75-44B8-9255-064597D10124}" destId="{F179BE76-D3DF-4F51-93AD-41A670A3CDB3}" srcOrd="0" destOrd="0" presId="urn:microsoft.com/office/officeart/2005/8/layout/hierarchy2"/>
    <dgm:cxn modelId="{E10186D9-94A1-440A-ACD0-E649F2466D66}" type="presOf" srcId="{FACFC94C-83B6-48FB-A289-378FBF082C92}" destId="{18C6B7A1-5C22-4B72-8690-3D2048B9C363}" srcOrd="1" destOrd="0" presId="urn:microsoft.com/office/officeart/2005/8/layout/hierarchy2"/>
    <dgm:cxn modelId="{19AC4EC1-908C-47AC-9D54-0A67A61492B2}" type="presOf" srcId="{6FAF6F68-F726-4161-B0E8-54165B42F1DE}" destId="{8A60AADE-30BA-4C9C-8694-A00A49C20E92}" srcOrd="1" destOrd="0" presId="urn:microsoft.com/office/officeart/2005/8/layout/hierarchy2"/>
    <dgm:cxn modelId="{FBAD9D05-5F73-431B-971E-E8EB5F82E876}" type="presOf" srcId="{32684486-9B75-44B8-9255-064597D10124}" destId="{E11750CA-6466-47CE-AEE1-458E27142FD4}" srcOrd="1" destOrd="0" presId="urn:microsoft.com/office/officeart/2005/8/layout/hierarchy2"/>
    <dgm:cxn modelId="{B44A4E9C-0677-456F-9D69-958E09926B48}" type="presOf" srcId="{1B7A4560-D8DB-401C-A0D7-E35BA80C5467}" destId="{E34D1F8A-3940-4B74-8C2F-25224DD21B2D}" srcOrd="0" destOrd="0" presId="urn:microsoft.com/office/officeart/2005/8/layout/hierarchy2"/>
    <dgm:cxn modelId="{FEFB87B5-FF09-4C7E-8F5B-454A502BD0C9}" type="presOf" srcId="{5292C869-E249-4BF5-B96A-0153D1788D58}" destId="{1A3B5B82-D094-4B7B-8781-644E1F477F8D}" srcOrd="0" destOrd="0" presId="urn:microsoft.com/office/officeart/2005/8/layout/hierarchy2"/>
    <dgm:cxn modelId="{59BED9E0-3435-4F6D-99EC-14919E7A5DF6}" type="presOf" srcId="{7911CFEE-6521-4B38-B324-64647A1572CD}" destId="{B56615B9-C693-4A13-9A50-CBF799C97A80}" srcOrd="0" destOrd="0" presId="urn:microsoft.com/office/officeart/2005/8/layout/hierarchy2"/>
    <dgm:cxn modelId="{2513BAF6-5D49-4076-98E2-0CAC721A05B9}" type="presOf" srcId="{37A63711-E307-4C31-95F4-0607F6CE2C57}" destId="{5A950971-3763-45B5-991D-0E7225B56A55}" srcOrd="1" destOrd="0" presId="urn:microsoft.com/office/officeart/2005/8/layout/hierarchy2"/>
    <dgm:cxn modelId="{0F637D59-33DE-4AB4-B976-A6637355E824}" type="presOf" srcId="{6FAF6F68-F726-4161-B0E8-54165B42F1DE}" destId="{222F5E85-C787-47E9-AAF0-106020270BF5}" srcOrd="0" destOrd="0" presId="urn:microsoft.com/office/officeart/2005/8/layout/hierarchy2"/>
    <dgm:cxn modelId="{4BD6E532-DDB1-47CF-87C0-876EA5AEFD37}" srcId="{E0C85CF0-751B-49DA-BE42-53D26F05C7CC}" destId="{7911CFEE-6521-4B38-B324-64647A1572CD}" srcOrd="0" destOrd="0" parTransId="{E1D79C20-DE36-4550-9AD6-7BB0A19845B7}" sibTransId="{81FC8BEF-5474-4D92-A74F-6E263ADBD471}"/>
    <dgm:cxn modelId="{B693A58C-5D53-4101-9737-A4FD329BD7F3}" srcId="{1B7A4560-D8DB-401C-A0D7-E35BA80C5467}" destId="{0AFF82ED-42B6-4306-BD19-2596F860779F}" srcOrd="0" destOrd="0" parTransId="{BBC3532A-D2D2-4445-8029-B41A37A6B6A4}" sibTransId="{FD06D427-175D-4945-891B-4D78EAC99DB9}"/>
    <dgm:cxn modelId="{7156D112-37C4-482A-81AB-0963D98AB3BF}" srcId="{6B0B03DA-A893-49DE-9809-D4F3082EF018}" destId="{873EC13C-690D-4078-84AC-7A21D617009B}" srcOrd="0" destOrd="0" parTransId="{6C117804-00E8-4992-8892-F0FD8E72B845}" sibTransId="{9AACD841-AC36-411F-94CA-5F01ECD0996E}"/>
    <dgm:cxn modelId="{E45048EB-7A3A-4E02-8130-BF32D0433F38}" type="presOf" srcId="{817E2E3D-703C-4EC5-94F7-0A38D714AE18}" destId="{E43AF426-C2FC-45DF-B7C1-63663D5C8355}" srcOrd="0" destOrd="0" presId="urn:microsoft.com/office/officeart/2005/8/layout/hierarchy2"/>
    <dgm:cxn modelId="{D31A26ED-1EC9-4130-B121-30B23ABB5F37}" srcId="{1B7A4560-D8DB-401C-A0D7-E35BA80C5467}" destId="{0C741632-3E5C-40E4-8F11-174FC80C902A}" srcOrd="1" destOrd="0" parTransId="{607B944E-7548-46AE-9B58-E828C20AAB17}" sibTransId="{F10CEFFD-9EB7-4F8B-B558-1301FA8E3402}"/>
    <dgm:cxn modelId="{6F7A98A8-56E9-4390-B0F9-319AAD1A6781}" type="presOf" srcId="{FACFC94C-83B6-48FB-A289-378FBF082C92}" destId="{7CD82272-8D3F-45F5-9441-0544658DACC2}" srcOrd="0" destOrd="0" presId="urn:microsoft.com/office/officeart/2005/8/layout/hierarchy2"/>
    <dgm:cxn modelId="{B4A70319-6C57-4F54-9316-D02A0066AEDA}" type="presOf" srcId="{E1D79C20-DE36-4550-9AD6-7BB0A19845B7}" destId="{D0A69660-15E5-45E4-90DF-78FFA388AE57}" srcOrd="0" destOrd="0" presId="urn:microsoft.com/office/officeart/2005/8/layout/hierarchy2"/>
    <dgm:cxn modelId="{115CFD9C-F64C-4DB8-A82B-028D33A6BE2D}" type="presOf" srcId="{9C6890BE-48A5-4C38-9B71-B8F64327F335}" destId="{AB231154-3B41-41DF-B974-36457AF9F5C9}" srcOrd="0" destOrd="0" presId="urn:microsoft.com/office/officeart/2005/8/layout/hierarchy2"/>
    <dgm:cxn modelId="{B0C2B7BB-EEDE-49A2-A413-195227C0880C}" type="presOf" srcId="{3510D8E2-2535-4591-92BF-173313817AFB}" destId="{449A390A-403D-4D76-A836-85D2EF18BAD8}" srcOrd="0" destOrd="0" presId="urn:microsoft.com/office/officeart/2005/8/layout/hierarchy2"/>
    <dgm:cxn modelId="{44F5E6A5-DCA1-46DF-9F9C-C4EF45F8801B}" type="presOf" srcId="{6C117804-00E8-4992-8892-F0FD8E72B845}" destId="{A9139D0E-8A13-4732-A383-096F67E61788}" srcOrd="0" destOrd="0" presId="urn:microsoft.com/office/officeart/2005/8/layout/hierarchy2"/>
    <dgm:cxn modelId="{6083C55F-0FF3-4D8E-A7F6-9C3C87B73407}" type="presOf" srcId="{BBC3532A-D2D2-4445-8029-B41A37A6B6A4}" destId="{50908271-C0EA-4177-B711-FCAD9E4C2CDB}" srcOrd="0" destOrd="0" presId="urn:microsoft.com/office/officeart/2005/8/layout/hierarchy2"/>
    <dgm:cxn modelId="{4EA20999-4C51-4D78-968D-74E2A8BC8BBE}" type="presOf" srcId="{607B944E-7548-46AE-9B58-E828C20AAB17}" destId="{68DACE16-7FDD-4BC9-8726-16DC83175B30}" srcOrd="0" destOrd="0" presId="urn:microsoft.com/office/officeart/2005/8/layout/hierarchy2"/>
    <dgm:cxn modelId="{F5D897D3-3EEB-4226-A358-7D0E41D7AE63}" type="presOf" srcId="{031E7349-B6E0-4DF0-8BBB-68A5DA453DBE}" destId="{62C63367-3B70-4BB1-B17F-8212B3AA084F}" srcOrd="1" destOrd="0" presId="urn:microsoft.com/office/officeart/2005/8/layout/hierarchy2"/>
    <dgm:cxn modelId="{33EE3FA7-C813-4437-AF44-9A787806E5FE}" type="presOf" srcId="{EE74BE6C-72F7-4DF0-8303-0C8D0C72C9FC}" destId="{CAA65DDA-8490-4D69-A6F6-3B1265E3A7C7}" srcOrd="0" destOrd="0" presId="urn:microsoft.com/office/officeart/2005/8/layout/hierarchy2"/>
    <dgm:cxn modelId="{761EACEB-D037-4044-BBCC-D380F7E285BD}" type="presParOf" srcId="{AB231154-3B41-41DF-B974-36457AF9F5C9}" destId="{EC479D15-CBCD-480F-851A-092251C750C5}" srcOrd="0" destOrd="0" presId="urn:microsoft.com/office/officeart/2005/8/layout/hierarchy2"/>
    <dgm:cxn modelId="{615E8169-C794-43BA-A180-EB6817CCEB4D}" type="presParOf" srcId="{EC479D15-CBCD-480F-851A-092251C750C5}" destId="{E34D1F8A-3940-4B74-8C2F-25224DD21B2D}" srcOrd="0" destOrd="0" presId="urn:microsoft.com/office/officeart/2005/8/layout/hierarchy2"/>
    <dgm:cxn modelId="{944919E5-0DFB-4612-BFAF-76E61C134505}" type="presParOf" srcId="{EC479D15-CBCD-480F-851A-092251C750C5}" destId="{E636056A-91EF-48CB-B559-2CB27B2069D0}" srcOrd="1" destOrd="0" presId="urn:microsoft.com/office/officeart/2005/8/layout/hierarchy2"/>
    <dgm:cxn modelId="{1DDB60F6-DB55-4E91-825C-3B3A8A6D77A0}" type="presParOf" srcId="{E636056A-91EF-48CB-B559-2CB27B2069D0}" destId="{50908271-C0EA-4177-B711-FCAD9E4C2CDB}" srcOrd="0" destOrd="0" presId="urn:microsoft.com/office/officeart/2005/8/layout/hierarchy2"/>
    <dgm:cxn modelId="{2151B189-5A57-47FA-AB70-72F585DA2F6E}" type="presParOf" srcId="{50908271-C0EA-4177-B711-FCAD9E4C2CDB}" destId="{494D5E36-7F5B-470B-8319-0C2C008BBE8C}" srcOrd="0" destOrd="0" presId="urn:microsoft.com/office/officeart/2005/8/layout/hierarchy2"/>
    <dgm:cxn modelId="{65038598-E531-4B0C-933C-6E7985E60401}" type="presParOf" srcId="{E636056A-91EF-48CB-B559-2CB27B2069D0}" destId="{7FED7AEF-A257-4631-8B1E-E4A0BD03C5C3}" srcOrd="1" destOrd="0" presId="urn:microsoft.com/office/officeart/2005/8/layout/hierarchy2"/>
    <dgm:cxn modelId="{F07324A5-0A9E-4517-8A30-4D2ABB5D9B8B}" type="presParOf" srcId="{7FED7AEF-A257-4631-8B1E-E4A0BD03C5C3}" destId="{7749D5BD-35C2-420E-9F32-8A94659C2E74}" srcOrd="0" destOrd="0" presId="urn:microsoft.com/office/officeart/2005/8/layout/hierarchy2"/>
    <dgm:cxn modelId="{8499784C-11F3-43BE-B2F8-2065570B512C}" type="presParOf" srcId="{7FED7AEF-A257-4631-8B1E-E4A0BD03C5C3}" destId="{56382F44-FC9A-47AF-A969-06F91A76D4BE}" srcOrd="1" destOrd="0" presId="urn:microsoft.com/office/officeart/2005/8/layout/hierarchy2"/>
    <dgm:cxn modelId="{C5628287-2CBC-466E-B4DD-2A50D12A254C}" type="presParOf" srcId="{56382F44-FC9A-47AF-A969-06F91A76D4BE}" destId="{7CD82272-8D3F-45F5-9441-0544658DACC2}" srcOrd="0" destOrd="0" presId="urn:microsoft.com/office/officeart/2005/8/layout/hierarchy2"/>
    <dgm:cxn modelId="{9423E39C-B52F-4D54-9975-ABA2F0B08ACD}" type="presParOf" srcId="{7CD82272-8D3F-45F5-9441-0544658DACC2}" destId="{18C6B7A1-5C22-4B72-8690-3D2048B9C363}" srcOrd="0" destOrd="0" presId="urn:microsoft.com/office/officeart/2005/8/layout/hierarchy2"/>
    <dgm:cxn modelId="{A78B60BF-8145-4FB8-8B47-03A054CCF337}" type="presParOf" srcId="{56382F44-FC9A-47AF-A969-06F91A76D4BE}" destId="{AD4747DF-66F7-4E57-84F2-30753CA3D0D4}" srcOrd="1" destOrd="0" presId="urn:microsoft.com/office/officeart/2005/8/layout/hierarchy2"/>
    <dgm:cxn modelId="{44814E69-7B0B-4B3F-831F-6726B2EA1E51}" type="presParOf" srcId="{AD4747DF-66F7-4E57-84F2-30753CA3D0D4}" destId="{C97B4F74-7F2F-4871-A25E-FA78AEB28298}" srcOrd="0" destOrd="0" presId="urn:microsoft.com/office/officeart/2005/8/layout/hierarchy2"/>
    <dgm:cxn modelId="{2878ACEE-814A-43C9-9374-C061CDEBEAA3}" type="presParOf" srcId="{AD4747DF-66F7-4E57-84F2-30753CA3D0D4}" destId="{F5AD419F-5B4D-4AF6-928F-CCD83F5CC209}" srcOrd="1" destOrd="0" presId="urn:microsoft.com/office/officeart/2005/8/layout/hierarchy2"/>
    <dgm:cxn modelId="{810C41B2-5ED2-40E6-B74E-3292580BB3CB}" type="presParOf" srcId="{F5AD419F-5B4D-4AF6-928F-CCD83F5CC209}" destId="{A9139D0E-8A13-4732-A383-096F67E61788}" srcOrd="0" destOrd="0" presId="urn:microsoft.com/office/officeart/2005/8/layout/hierarchy2"/>
    <dgm:cxn modelId="{C942F6E3-8215-4C8A-A430-6DE80B9EB7EB}" type="presParOf" srcId="{A9139D0E-8A13-4732-A383-096F67E61788}" destId="{ACB3ED3A-27F9-44FE-9E99-447219F46158}" srcOrd="0" destOrd="0" presId="urn:microsoft.com/office/officeart/2005/8/layout/hierarchy2"/>
    <dgm:cxn modelId="{ABC9486D-9A6E-400F-B8E0-296239BDA736}" type="presParOf" srcId="{F5AD419F-5B4D-4AF6-928F-CCD83F5CC209}" destId="{66D3AAF5-972E-4E63-9EC1-52CD98B6C8C8}" srcOrd="1" destOrd="0" presId="urn:microsoft.com/office/officeart/2005/8/layout/hierarchy2"/>
    <dgm:cxn modelId="{4319E5F3-408C-4101-9E02-1D8E171FC3EF}" type="presParOf" srcId="{66D3AAF5-972E-4E63-9EC1-52CD98B6C8C8}" destId="{5477AF34-D45D-4422-8D59-39ED12E01716}" srcOrd="0" destOrd="0" presId="urn:microsoft.com/office/officeart/2005/8/layout/hierarchy2"/>
    <dgm:cxn modelId="{8D149087-96EF-413F-98B1-933F155808F4}" type="presParOf" srcId="{66D3AAF5-972E-4E63-9EC1-52CD98B6C8C8}" destId="{0FAD89CE-8A75-499F-9BD0-A86E0CC24052}" srcOrd="1" destOrd="0" presId="urn:microsoft.com/office/officeart/2005/8/layout/hierarchy2"/>
    <dgm:cxn modelId="{0BAC7DFA-388C-4310-A2D2-B2151119E80A}" type="presParOf" srcId="{F5AD419F-5B4D-4AF6-928F-CCD83F5CC209}" destId="{E43AF426-C2FC-45DF-B7C1-63663D5C8355}" srcOrd="2" destOrd="0" presId="urn:microsoft.com/office/officeart/2005/8/layout/hierarchy2"/>
    <dgm:cxn modelId="{682F8C2E-D9CB-4EB5-AFDC-9588DC5BD6A1}" type="presParOf" srcId="{E43AF426-C2FC-45DF-B7C1-63663D5C8355}" destId="{63CB7DB6-21F9-47D7-8C77-658263D0E62E}" srcOrd="0" destOrd="0" presId="urn:microsoft.com/office/officeart/2005/8/layout/hierarchy2"/>
    <dgm:cxn modelId="{6E4268E6-1E88-4BFA-9697-80AAFE66D16E}" type="presParOf" srcId="{F5AD419F-5B4D-4AF6-928F-CCD83F5CC209}" destId="{775E744F-9BDE-47DF-BC61-7E33243800BA}" srcOrd="3" destOrd="0" presId="urn:microsoft.com/office/officeart/2005/8/layout/hierarchy2"/>
    <dgm:cxn modelId="{80F9B39B-A8A9-48AA-9B85-CEA621B706F5}" type="presParOf" srcId="{775E744F-9BDE-47DF-BC61-7E33243800BA}" destId="{449A390A-403D-4D76-A836-85D2EF18BAD8}" srcOrd="0" destOrd="0" presId="urn:microsoft.com/office/officeart/2005/8/layout/hierarchy2"/>
    <dgm:cxn modelId="{043A5708-9C51-40CC-B782-706A22DA69F1}" type="presParOf" srcId="{775E744F-9BDE-47DF-BC61-7E33243800BA}" destId="{F02D5DED-5CEF-483F-A3BF-A8F0BF7CCC8A}" srcOrd="1" destOrd="0" presId="urn:microsoft.com/office/officeart/2005/8/layout/hierarchy2"/>
    <dgm:cxn modelId="{78C8B6D9-50FE-4E8D-85B1-850FF426B28D}" type="presParOf" srcId="{F5AD419F-5B4D-4AF6-928F-CCD83F5CC209}" destId="{222F5E85-C787-47E9-AAF0-106020270BF5}" srcOrd="4" destOrd="0" presId="urn:microsoft.com/office/officeart/2005/8/layout/hierarchy2"/>
    <dgm:cxn modelId="{13278A7C-533D-46A3-BC74-C81814F038E1}" type="presParOf" srcId="{222F5E85-C787-47E9-AAF0-106020270BF5}" destId="{8A60AADE-30BA-4C9C-8694-A00A49C20E92}" srcOrd="0" destOrd="0" presId="urn:microsoft.com/office/officeart/2005/8/layout/hierarchy2"/>
    <dgm:cxn modelId="{69AFD95B-E984-4E25-BE36-5D34A2457B2B}" type="presParOf" srcId="{F5AD419F-5B4D-4AF6-928F-CCD83F5CC209}" destId="{72F58693-7136-4F54-AC24-97DF34A16626}" srcOrd="5" destOrd="0" presId="urn:microsoft.com/office/officeart/2005/8/layout/hierarchy2"/>
    <dgm:cxn modelId="{EE6E0779-7DB0-45E4-9259-72E0B709CB19}" type="presParOf" srcId="{72F58693-7136-4F54-AC24-97DF34A16626}" destId="{B165E693-EC8F-43D8-9B11-DDA83DD4AF35}" srcOrd="0" destOrd="0" presId="urn:microsoft.com/office/officeart/2005/8/layout/hierarchy2"/>
    <dgm:cxn modelId="{F67A4884-A217-44DD-9869-118AFCDFDA91}" type="presParOf" srcId="{72F58693-7136-4F54-AC24-97DF34A16626}" destId="{201D534C-E63C-428E-B472-76A673A1E486}" srcOrd="1" destOrd="0" presId="urn:microsoft.com/office/officeart/2005/8/layout/hierarchy2"/>
    <dgm:cxn modelId="{0B81B6E9-67DE-4C0C-BB5E-11BB002913FF}" type="presParOf" srcId="{F5AD419F-5B4D-4AF6-928F-CCD83F5CC209}" destId="{B80BD13B-E5BF-4872-B8C9-F40C01E05A4F}" srcOrd="6" destOrd="0" presId="urn:microsoft.com/office/officeart/2005/8/layout/hierarchy2"/>
    <dgm:cxn modelId="{4EB22F75-00CC-4110-B1F8-8AA185DECB29}" type="presParOf" srcId="{B80BD13B-E5BF-4872-B8C9-F40C01E05A4F}" destId="{6323DFC3-199C-4C13-88A4-1DFE8C3D268B}" srcOrd="0" destOrd="0" presId="urn:microsoft.com/office/officeart/2005/8/layout/hierarchy2"/>
    <dgm:cxn modelId="{32D052CC-178A-4A50-947D-1A0E52DC3FE7}" type="presParOf" srcId="{F5AD419F-5B4D-4AF6-928F-CCD83F5CC209}" destId="{C1D8CBA4-5EE5-4834-B01D-B81167443A9D}" srcOrd="7" destOrd="0" presId="urn:microsoft.com/office/officeart/2005/8/layout/hierarchy2"/>
    <dgm:cxn modelId="{F680DB69-951A-43F3-9349-929A7ACE82A5}" type="presParOf" srcId="{C1D8CBA4-5EE5-4834-B01D-B81167443A9D}" destId="{E94EFDD4-F658-4BA5-BA3E-DADA68EE9706}" srcOrd="0" destOrd="0" presId="urn:microsoft.com/office/officeart/2005/8/layout/hierarchy2"/>
    <dgm:cxn modelId="{3111F36A-76EF-4C83-B2EC-016B23A5B623}" type="presParOf" srcId="{C1D8CBA4-5EE5-4834-B01D-B81167443A9D}" destId="{25183CBB-1716-48E9-91FE-649AE3B43C2F}" srcOrd="1" destOrd="0" presId="urn:microsoft.com/office/officeart/2005/8/layout/hierarchy2"/>
    <dgm:cxn modelId="{5519FE98-29A4-40B1-8065-18DDF2026034}" type="presParOf" srcId="{56382F44-FC9A-47AF-A969-06F91A76D4BE}" destId="{5242F1CF-BA25-47EB-8AEB-2D06E17493FD}" srcOrd="2" destOrd="0" presId="urn:microsoft.com/office/officeart/2005/8/layout/hierarchy2"/>
    <dgm:cxn modelId="{69493E96-2A76-44B4-B07D-985D9B001ECC}" type="presParOf" srcId="{5242F1CF-BA25-47EB-8AEB-2D06E17493FD}" destId="{AB3047F1-C5BE-4C1B-B278-85AC396B2BAA}" srcOrd="0" destOrd="0" presId="urn:microsoft.com/office/officeart/2005/8/layout/hierarchy2"/>
    <dgm:cxn modelId="{4B52DD1A-84E0-4C10-A833-427C0F2CF423}" type="presParOf" srcId="{56382F44-FC9A-47AF-A969-06F91A76D4BE}" destId="{EA1B1EB5-A818-46C0-B9A2-61DCF4691AAD}" srcOrd="3" destOrd="0" presId="urn:microsoft.com/office/officeart/2005/8/layout/hierarchy2"/>
    <dgm:cxn modelId="{491172C5-CF9B-4986-B8E0-4CA9D21E8D5D}" type="presParOf" srcId="{EA1B1EB5-A818-46C0-B9A2-61DCF4691AAD}" destId="{1A3B5B82-D094-4B7B-8781-644E1F477F8D}" srcOrd="0" destOrd="0" presId="urn:microsoft.com/office/officeart/2005/8/layout/hierarchy2"/>
    <dgm:cxn modelId="{95895238-0450-41CF-9CB8-D666DB173F6C}" type="presParOf" srcId="{EA1B1EB5-A818-46C0-B9A2-61DCF4691AAD}" destId="{EB81E166-FB00-414F-9D91-A2AB40EB00AF}" srcOrd="1" destOrd="0" presId="urn:microsoft.com/office/officeart/2005/8/layout/hierarchy2"/>
    <dgm:cxn modelId="{5463F7AB-CC09-4364-A44D-564AE3D522CE}" type="presParOf" srcId="{56382F44-FC9A-47AF-A969-06F91A76D4BE}" destId="{1DA580E2-BA15-41A0-B951-D6A1D384F8BA}" srcOrd="4" destOrd="0" presId="urn:microsoft.com/office/officeart/2005/8/layout/hierarchy2"/>
    <dgm:cxn modelId="{3B0676C8-7C83-4CEE-83CE-BE0461C7E11C}" type="presParOf" srcId="{1DA580E2-BA15-41A0-B951-D6A1D384F8BA}" destId="{5A950971-3763-45B5-991D-0E7225B56A55}" srcOrd="0" destOrd="0" presId="urn:microsoft.com/office/officeart/2005/8/layout/hierarchy2"/>
    <dgm:cxn modelId="{C61DDC2C-88DB-478D-89AC-93241DFF39B3}" type="presParOf" srcId="{56382F44-FC9A-47AF-A969-06F91A76D4BE}" destId="{B5113FE4-FE4B-4135-AAD5-2A779FA29EF3}" srcOrd="5" destOrd="0" presId="urn:microsoft.com/office/officeart/2005/8/layout/hierarchy2"/>
    <dgm:cxn modelId="{056D135C-7861-451E-9C4D-B34F3DAA490B}" type="presParOf" srcId="{B5113FE4-FE4B-4135-AAD5-2A779FA29EF3}" destId="{12568B39-777F-487B-AF72-2611C65DE746}" srcOrd="0" destOrd="0" presId="urn:microsoft.com/office/officeart/2005/8/layout/hierarchy2"/>
    <dgm:cxn modelId="{9F9ADB56-5477-4F9E-B98C-48FDB4EFF6AF}" type="presParOf" srcId="{B5113FE4-FE4B-4135-AAD5-2A779FA29EF3}" destId="{F11E973D-4532-4472-8D0A-F290180D2677}" srcOrd="1" destOrd="0" presId="urn:microsoft.com/office/officeart/2005/8/layout/hierarchy2"/>
    <dgm:cxn modelId="{ACEE8B1A-0B5F-4B4D-B6D1-24783EF76541}" type="presParOf" srcId="{E636056A-91EF-48CB-B559-2CB27B2069D0}" destId="{68DACE16-7FDD-4BC9-8726-16DC83175B30}" srcOrd="2" destOrd="0" presId="urn:microsoft.com/office/officeart/2005/8/layout/hierarchy2"/>
    <dgm:cxn modelId="{E06E9A82-9F13-422D-B127-9EEC3E4C949E}" type="presParOf" srcId="{68DACE16-7FDD-4BC9-8726-16DC83175B30}" destId="{8416012E-77A8-4AFD-90F9-11550A2A3FE5}" srcOrd="0" destOrd="0" presId="urn:microsoft.com/office/officeart/2005/8/layout/hierarchy2"/>
    <dgm:cxn modelId="{73DBFD90-C1CD-4C58-904B-BF283B9EB09E}" type="presParOf" srcId="{E636056A-91EF-48CB-B559-2CB27B2069D0}" destId="{EAC8D6BF-B804-4478-B699-AFC46163CD91}" srcOrd="3" destOrd="0" presId="urn:microsoft.com/office/officeart/2005/8/layout/hierarchy2"/>
    <dgm:cxn modelId="{86DFD858-1284-4EFE-AF4D-D9F832001844}" type="presParOf" srcId="{EAC8D6BF-B804-4478-B699-AFC46163CD91}" destId="{9E78C69D-81DB-47E1-8945-FF09F38DE523}" srcOrd="0" destOrd="0" presId="urn:microsoft.com/office/officeart/2005/8/layout/hierarchy2"/>
    <dgm:cxn modelId="{FEB243F2-53D9-405F-A990-6CCC93B096D1}" type="presParOf" srcId="{EAC8D6BF-B804-4478-B699-AFC46163CD91}" destId="{3E364E2D-26BF-4151-8168-0C8E7CAAED01}" srcOrd="1" destOrd="0" presId="urn:microsoft.com/office/officeart/2005/8/layout/hierarchy2"/>
    <dgm:cxn modelId="{EAEED463-5B9A-46CE-9735-D75009A58C86}" type="presParOf" srcId="{3E364E2D-26BF-4151-8168-0C8E7CAAED01}" destId="{F179BE76-D3DF-4F51-93AD-41A670A3CDB3}" srcOrd="0" destOrd="0" presId="urn:microsoft.com/office/officeart/2005/8/layout/hierarchy2"/>
    <dgm:cxn modelId="{DC08ED88-6E42-42FD-B6AF-A1C89A550123}" type="presParOf" srcId="{F179BE76-D3DF-4F51-93AD-41A670A3CDB3}" destId="{E11750CA-6466-47CE-AEE1-458E27142FD4}" srcOrd="0" destOrd="0" presId="urn:microsoft.com/office/officeart/2005/8/layout/hierarchy2"/>
    <dgm:cxn modelId="{190CDAE6-FEEB-4B01-AC19-01F67EC019DD}" type="presParOf" srcId="{3E364E2D-26BF-4151-8168-0C8E7CAAED01}" destId="{AA3E68E7-620C-40BB-95E1-F4436D227C06}" srcOrd="1" destOrd="0" presId="urn:microsoft.com/office/officeart/2005/8/layout/hierarchy2"/>
    <dgm:cxn modelId="{44507413-7A47-42D2-93DF-E6C2D42B5E3C}" type="presParOf" srcId="{AA3E68E7-620C-40BB-95E1-F4436D227C06}" destId="{CBE45103-61AC-4199-9E81-0399548C5B1D}" srcOrd="0" destOrd="0" presId="urn:microsoft.com/office/officeart/2005/8/layout/hierarchy2"/>
    <dgm:cxn modelId="{70BEFAA4-2C63-4AA7-95CD-DE730BA1849C}" type="presParOf" srcId="{AA3E68E7-620C-40BB-95E1-F4436D227C06}" destId="{B54444F2-057E-4667-9CD5-5596B791F61D}" srcOrd="1" destOrd="0" presId="urn:microsoft.com/office/officeart/2005/8/layout/hierarchy2"/>
    <dgm:cxn modelId="{087C6016-B54E-4187-B763-61250322DD64}" type="presParOf" srcId="{B54444F2-057E-4667-9CD5-5596B791F61D}" destId="{D0A69660-15E5-45E4-90DF-78FFA388AE57}" srcOrd="0" destOrd="0" presId="urn:microsoft.com/office/officeart/2005/8/layout/hierarchy2"/>
    <dgm:cxn modelId="{FF9C274A-A1A5-4ED3-B07D-1E5853CB01BF}" type="presParOf" srcId="{D0A69660-15E5-45E4-90DF-78FFA388AE57}" destId="{D2920FE1-E48C-42AF-A58A-B8B6F1D7A5A3}" srcOrd="0" destOrd="0" presId="urn:microsoft.com/office/officeart/2005/8/layout/hierarchy2"/>
    <dgm:cxn modelId="{4AF8ED6C-44DE-4B53-9387-5E361211374E}" type="presParOf" srcId="{B54444F2-057E-4667-9CD5-5596B791F61D}" destId="{8E39A911-0914-4707-9EC6-17B942C2126D}" srcOrd="1" destOrd="0" presId="urn:microsoft.com/office/officeart/2005/8/layout/hierarchy2"/>
    <dgm:cxn modelId="{793C9E80-D787-4A17-A16F-567C187ED402}" type="presParOf" srcId="{8E39A911-0914-4707-9EC6-17B942C2126D}" destId="{B56615B9-C693-4A13-9A50-CBF799C97A80}" srcOrd="0" destOrd="0" presId="urn:microsoft.com/office/officeart/2005/8/layout/hierarchy2"/>
    <dgm:cxn modelId="{6311F0D8-7D58-4B85-B97C-184CC10D7463}" type="presParOf" srcId="{8E39A911-0914-4707-9EC6-17B942C2126D}" destId="{0B5042A7-E5BC-42AC-9462-50AFCDF35998}" srcOrd="1" destOrd="0" presId="urn:microsoft.com/office/officeart/2005/8/layout/hierarchy2"/>
    <dgm:cxn modelId="{3EA06429-7BF2-4701-8172-85214071BAE9}" type="presParOf" srcId="{3E364E2D-26BF-4151-8168-0C8E7CAAED01}" destId="{CAA65DDA-8490-4D69-A6F6-3B1265E3A7C7}" srcOrd="2" destOrd="0" presId="urn:microsoft.com/office/officeart/2005/8/layout/hierarchy2"/>
    <dgm:cxn modelId="{34AD2020-136F-417B-84A6-A6E2785D9289}" type="presParOf" srcId="{CAA65DDA-8490-4D69-A6F6-3B1265E3A7C7}" destId="{72205333-B2F1-4F6D-A52A-73F972C41EA1}" srcOrd="0" destOrd="0" presId="urn:microsoft.com/office/officeart/2005/8/layout/hierarchy2"/>
    <dgm:cxn modelId="{D01CA70D-27CA-4452-9B0E-5694680BC190}" type="presParOf" srcId="{3E364E2D-26BF-4151-8168-0C8E7CAAED01}" destId="{F33A7DBB-AC93-41BE-A717-C6FA1D1C87E4}" srcOrd="3" destOrd="0" presId="urn:microsoft.com/office/officeart/2005/8/layout/hierarchy2"/>
    <dgm:cxn modelId="{90EFC8BF-774A-49EE-9BC3-83D4A32DDDC8}" type="presParOf" srcId="{F33A7DBB-AC93-41BE-A717-C6FA1D1C87E4}" destId="{6F7FCD94-02CF-4D67-93CC-BAEAB0D7D605}" srcOrd="0" destOrd="0" presId="urn:microsoft.com/office/officeart/2005/8/layout/hierarchy2"/>
    <dgm:cxn modelId="{ADEC0782-1547-48CC-A146-DE0EC786B0A5}" type="presParOf" srcId="{F33A7DBB-AC93-41BE-A717-C6FA1D1C87E4}" destId="{FE422D43-98A3-4241-AD23-078AC7D7C27D}" srcOrd="1" destOrd="0" presId="urn:microsoft.com/office/officeart/2005/8/layout/hierarchy2"/>
    <dgm:cxn modelId="{5EC87033-9909-4712-AF11-FE59844614C8}" type="presParOf" srcId="{FE422D43-98A3-4241-AD23-078AC7D7C27D}" destId="{71CEC472-B882-4233-A0F5-A150AFFD33DE}" srcOrd="0" destOrd="0" presId="urn:microsoft.com/office/officeart/2005/8/layout/hierarchy2"/>
    <dgm:cxn modelId="{1043E457-0724-4542-8F2E-E92813D9F5C0}" type="presParOf" srcId="{71CEC472-B882-4233-A0F5-A150AFFD33DE}" destId="{62C63367-3B70-4BB1-B17F-8212B3AA084F}" srcOrd="0" destOrd="0" presId="urn:microsoft.com/office/officeart/2005/8/layout/hierarchy2"/>
    <dgm:cxn modelId="{AC0F4DB0-0C5F-4711-ACBD-89E1DC1EAE1B}" type="presParOf" srcId="{FE422D43-98A3-4241-AD23-078AC7D7C27D}" destId="{6A804F03-C5DC-4394-9BF2-18AE8BE1E7E9}" srcOrd="1" destOrd="0" presId="urn:microsoft.com/office/officeart/2005/8/layout/hierarchy2"/>
    <dgm:cxn modelId="{FF752AC7-39BB-421E-87AA-2097F5CF09A1}" type="presParOf" srcId="{6A804F03-C5DC-4394-9BF2-18AE8BE1E7E9}" destId="{0C82E04E-BBDD-4D5D-9171-924021B1A67F}" srcOrd="0" destOrd="0" presId="urn:microsoft.com/office/officeart/2005/8/layout/hierarchy2"/>
    <dgm:cxn modelId="{2DE85117-9CBE-43EB-A3C5-AC6EBCFEBD51}" type="presParOf" srcId="{6A804F03-C5DC-4394-9BF2-18AE8BE1E7E9}" destId="{0053C1C7-B70C-4D6D-AD4C-2C855D3973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1F8A-3940-4B74-8C2F-25224DD21B2D}">
      <dsp:nvSpPr>
        <dsp:cNvPr id="0" name=""/>
        <dsp:cNvSpPr/>
      </dsp:nvSpPr>
      <dsp:spPr>
        <a:xfrm>
          <a:off x="344984" y="2670678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>
              <a:solidFill>
                <a:srgbClr val="FF0000"/>
              </a:solidFill>
            </a:rPr>
            <a:t>alipay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63117" y="2688811"/>
        <a:ext cx="1201969" cy="582851"/>
      </dsp:txXfrm>
    </dsp:sp>
    <dsp:sp modelId="{50908271-C0EA-4177-B711-FCAD9E4C2CDB}">
      <dsp:nvSpPr>
        <dsp:cNvPr id="0" name=""/>
        <dsp:cNvSpPr/>
      </dsp:nvSpPr>
      <dsp:spPr>
        <a:xfrm rot="17945813">
          <a:off x="1321606" y="2522963"/>
          <a:ext cx="10185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018520" y="12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805403" y="2509783"/>
        <a:ext cx="50926" cy="50926"/>
      </dsp:txXfrm>
    </dsp:sp>
    <dsp:sp modelId="{7749D5BD-35C2-420E-9F32-8A94659C2E74}">
      <dsp:nvSpPr>
        <dsp:cNvPr id="0" name=""/>
        <dsp:cNvSpPr/>
      </dsp:nvSpPr>
      <dsp:spPr>
        <a:xfrm>
          <a:off x="2078513" y="1780696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线下环境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096646" y="1798829"/>
        <a:ext cx="1201969" cy="582851"/>
      </dsp:txXfrm>
    </dsp:sp>
    <dsp:sp modelId="{7CD82272-8D3F-45F5-9441-0544658DACC2}">
      <dsp:nvSpPr>
        <dsp:cNvPr id="0" name=""/>
        <dsp:cNvSpPr/>
      </dsp:nvSpPr>
      <dsp:spPr>
        <a:xfrm rot="18289469">
          <a:off x="3130737" y="1721980"/>
          <a:ext cx="86731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67317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42713" y="1712580"/>
        <a:ext cx="43365" cy="43365"/>
      </dsp:txXfrm>
    </dsp:sp>
    <dsp:sp modelId="{C97B4F74-7F2F-4871-A25E-FA78AEB28298}">
      <dsp:nvSpPr>
        <dsp:cNvPr id="0" name=""/>
        <dsp:cNvSpPr/>
      </dsp:nvSpPr>
      <dsp:spPr>
        <a:xfrm>
          <a:off x="3812043" y="1068711"/>
          <a:ext cx="1238235" cy="61911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830176" y="1086844"/>
        <a:ext cx="1201969" cy="582851"/>
      </dsp:txXfrm>
    </dsp:sp>
    <dsp:sp modelId="{A9139D0E-8A13-4732-A383-096F67E61788}">
      <dsp:nvSpPr>
        <dsp:cNvPr id="0" name=""/>
        <dsp:cNvSpPr/>
      </dsp:nvSpPr>
      <dsp:spPr>
        <a:xfrm rot="17692822">
          <a:off x="4709305" y="831998"/>
          <a:ext cx="117723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77239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68494" y="814850"/>
        <a:ext cx="58861" cy="58861"/>
      </dsp:txXfrm>
    </dsp:sp>
    <dsp:sp modelId="{5477AF34-D45D-4422-8D59-39ED12E01716}">
      <dsp:nvSpPr>
        <dsp:cNvPr id="0" name=""/>
        <dsp:cNvSpPr/>
      </dsp:nvSpPr>
      <dsp:spPr>
        <a:xfrm>
          <a:off x="5545572" y="733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日常开发环境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563705" y="18866"/>
        <a:ext cx="1201969" cy="582851"/>
      </dsp:txXfrm>
    </dsp:sp>
    <dsp:sp modelId="{E43AF426-C2FC-45DF-B7C1-63663D5C8355}">
      <dsp:nvSpPr>
        <dsp:cNvPr id="0" name=""/>
        <dsp:cNvSpPr/>
      </dsp:nvSpPr>
      <dsp:spPr>
        <a:xfrm rot="19457599">
          <a:off x="4992947" y="1187991"/>
          <a:ext cx="60995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09956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82676" y="1185025"/>
        <a:ext cx="30497" cy="30497"/>
      </dsp:txXfrm>
    </dsp:sp>
    <dsp:sp modelId="{449A390A-403D-4D76-A836-85D2EF18BAD8}">
      <dsp:nvSpPr>
        <dsp:cNvPr id="0" name=""/>
        <dsp:cNvSpPr/>
      </dsp:nvSpPr>
      <dsp:spPr>
        <a:xfrm>
          <a:off x="5545572" y="712719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项目开发环境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563705" y="730852"/>
        <a:ext cx="1201969" cy="582851"/>
      </dsp:txXfrm>
    </dsp:sp>
    <dsp:sp modelId="{222F5E85-C787-47E9-AAF0-106020270BF5}">
      <dsp:nvSpPr>
        <dsp:cNvPr id="0" name=""/>
        <dsp:cNvSpPr/>
      </dsp:nvSpPr>
      <dsp:spPr>
        <a:xfrm rot="2142401">
          <a:off x="4992947" y="1543984"/>
          <a:ext cx="60995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09956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82676" y="1541017"/>
        <a:ext cx="30497" cy="30497"/>
      </dsp:txXfrm>
    </dsp:sp>
    <dsp:sp modelId="{B165E693-EC8F-43D8-9B11-DDA83DD4AF35}">
      <dsp:nvSpPr>
        <dsp:cNvPr id="0" name=""/>
        <dsp:cNvSpPr/>
      </dsp:nvSpPr>
      <dsp:spPr>
        <a:xfrm>
          <a:off x="5545572" y="1424704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联调开发环境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563705" y="1442837"/>
        <a:ext cx="1201969" cy="582851"/>
      </dsp:txXfrm>
    </dsp:sp>
    <dsp:sp modelId="{B80BD13B-E5BF-4872-B8C9-F40C01E05A4F}">
      <dsp:nvSpPr>
        <dsp:cNvPr id="0" name=""/>
        <dsp:cNvSpPr/>
      </dsp:nvSpPr>
      <dsp:spPr>
        <a:xfrm rot="3907178">
          <a:off x="4709305" y="1899976"/>
          <a:ext cx="117723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77239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68494" y="1882828"/>
        <a:ext cx="58861" cy="58861"/>
      </dsp:txXfrm>
    </dsp:sp>
    <dsp:sp modelId="{E94EFDD4-F658-4BA5-BA3E-DADA68EE9706}">
      <dsp:nvSpPr>
        <dsp:cNvPr id="0" name=""/>
        <dsp:cNvSpPr/>
      </dsp:nvSpPr>
      <dsp:spPr>
        <a:xfrm>
          <a:off x="5545572" y="2136689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稳定开发环境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563705" y="2154822"/>
        <a:ext cx="1201969" cy="582851"/>
      </dsp:txXfrm>
    </dsp:sp>
    <dsp:sp modelId="{5242F1CF-BA25-47EB-8AEB-2D06E17493FD}">
      <dsp:nvSpPr>
        <dsp:cNvPr id="0" name=""/>
        <dsp:cNvSpPr/>
      </dsp:nvSpPr>
      <dsp:spPr>
        <a:xfrm>
          <a:off x="3316748" y="2077972"/>
          <a:ext cx="49529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95294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52013" y="2077873"/>
        <a:ext cx="24764" cy="24764"/>
      </dsp:txXfrm>
    </dsp:sp>
    <dsp:sp modelId="{1A3B5B82-D094-4B7B-8781-644E1F477F8D}">
      <dsp:nvSpPr>
        <dsp:cNvPr id="0" name=""/>
        <dsp:cNvSpPr/>
      </dsp:nvSpPr>
      <dsp:spPr>
        <a:xfrm>
          <a:off x="3812043" y="1780696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测试环境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830176" y="1798829"/>
        <a:ext cx="1201969" cy="582851"/>
      </dsp:txXfrm>
    </dsp:sp>
    <dsp:sp modelId="{1DA580E2-BA15-41A0-B951-D6A1D384F8BA}">
      <dsp:nvSpPr>
        <dsp:cNvPr id="0" name=""/>
        <dsp:cNvSpPr/>
      </dsp:nvSpPr>
      <dsp:spPr>
        <a:xfrm rot="3310531">
          <a:off x="3130737" y="2433965"/>
          <a:ext cx="86731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867317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42713" y="2424565"/>
        <a:ext cx="43365" cy="43365"/>
      </dsp:txXfrm>
    </dsp:sp>
    <dsp:sp modelId="{12568B39-777F-487B-AF72-2611C65DE746}">
      <dsp:nvSpPr>
        <dsp:cNvPr id="0" name=""/>
        <dsp:cNvSpPr/>
      </dsp:nvSpPr>
      <dsp:spPr>
        <a:xfrm>
          <a:off x="3812043" y="2492682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性能环境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830176" y="2510815"/>
        <a:ext cx="1201969" cy="582851"/>
      </dsp:txXfrm>
    </dsp:sp>
    <dsp:sp modelId="{68DACE16-7FDD-4BC9-8726-16DC83175B30}">
      <dsp:nvSpPr>
        <dsp:cNvPr id="0" name=""/>
        <dsp:cNvSpPr/>
      </dsp:nvSpPr>
      <dsp:spPr>
        <a:xfrm rot="3654187">
          <a:off x="1321606" y="3412945"/>
          <a:ext cx="10185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018520" y="12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805403" y="3399765"/>
        <a:ext cx="50926" cy="50926"/>
      </dsp:txXfrm>
    </dsp:sp>
    <dsp:sp modelId="{9E78C69D-81DB-47E1-8945-FF09F38DE523}">
      <dsp:nvSpPr>
        <dsp:cNvPr id="0" name=""/>
        <dsp:cNvSpPr/>
      </dsp:nvSpPr>
      <dsp:spPr>
        <a:xfrm>
          <a:off x="2078513" y="3560660"/>
          <a:ext cx="1238235" cy="61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线上环境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096646" y="3578793"/>
        <a:ext cx="1201969" cy="582851"/>
      </dsp:txXfrm>
    </dsp:sp>
    <dsp:sp modelId="{F179BE76-D3DF-4F51-93AD-41A670A3CDB3}">
      <dsp:nvSpPr>
        <dsp:cNvPr id="0" name=""/>
        <dsp:cNvSpPr/>
      </dsp:nvSpPr>
      <dsp:spPr>
        <a:xfrm rot="19457599">
          <a:off x="3259417" y="3679939"/>
          <a:ext cx="60995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09956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49147" y="3676973"/>
        <a:ext cx="30497" cy="30497"/>
      </dsp:txXfrm>
    </dsp:sp>
    <dsp:sp modelId="{CBE45103-61AC-4199-9E81-0399548C5B1D}">
      <dsp:nvSpPr>
        <dsp:cNvPr id="0" name=""/>
        <dsp:cNvSpPr/>
      </dsp:nvSpPr>
      <dsp:spPr>
        <a:xfrm>
          <a:off x="3812043" y="3204667"/>
          <a:ext cx="1238235" cy="61911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预发环境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830176" y="3222800"/>
        <a:ext cx="1201969" cy="582851"/>
      </dsp:txXfrm>
    </dsp:sp>
    <dsp:sp modelId="{CAA65DDA-8490-4D69-A6F6-3B1265E3A7C7}">
      <dsp:nvSpPr>
        <dsp:cNvPr id="0" name=""/>
        <dsp:cNvSpPr/>
      </dsp:nvSpPr>
      <dsp:spPr>
        <a:xfrm rot="2142401">
          <a:off x="3259417" y="4035932"/>
          <a:ext cx="60995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09956" y="12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49147" y="4032966"/>
        <a:ext cx="30497" cy="30497"/>
      </dsp:txXfrm>
    </dsp:sp>
    <dsp:sp modelId="{6F7FCD94-02CF-4D67-93CC-BAEAB0D7D605}">
      <dsp:nvSpPr>
        <dsp:cNvPr id="0" name=""/>
        <dsp:cNvSpPr/>
      </dsp:nvSpPr>
      <dsp:spPr>
        <a:xfrm>
          <a:off x="3812043" y="3916652"/>
          <a:ext cx="1238235" cy="61911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生产环境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830176" y="3934785"/>
        <a:ext cx="1201969" cy="582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1F8A-3940-4B74-8C2F-25224DD21B2D}">
      <dsp:nvSpPr>
        <dsp:cNvPr id="0" name=""/>
        <dsp:cNvSpPr/>
      </dsp:nvSpPr>
      <dsp:spPr>
        <a:xfrm>
          <a:off x="276120" y="2670285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>
              <a:solidFill>
                <a:srgbClr val="FF0000"/>
              </a:solidFill>
            </a:rPr>
            <a:t>alipay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94236" y="2688401"/>
        <a:ext cx="1200794" cy="582281"/>
      </dsp:txXfrm>
    </dsp:sp>
    <dsp:sp modelId="{50908271-C0EA-4177-B711-FCAD9E4C2CDB}">
      <dsp:nvSpPr>
        <dsp:cNvPr id="0" name=""/>
        <dsp:cNvSpPr/>
      </dsp:nvSpPr>
      <dsp:spPr>
        <a:xfrm rot="17945813">
          <a:off x="1251788" y="2522715"/>
          <a:ext cx="1017525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017525" y="122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35113" y="2509547"/>
        <a:ext cx="50876" cy="50876"/>
      </dsp:txXfrm>
    </dsp:sp>
    <dsp:sp modelId="{7749D5BD-35C2-420E-9F32-8A94659C2E74}">
      <dsp:nvSpPr>
        <dsp:cNvPr id="0" name=""/>
        <dsp:cNvSpPr/>
      </dsp:nvSpPr>
      <dsp:spPr>
        <a:xfrm>
          <a:off x="2007956" y="1781173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线下环境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026072" y="1799289"/>
        <a:ext cx="1200794" cy="582281"/>
      </dsp:txXfrm>
    </dsp:sp>
    <dsp:sp modelId="{7CD82272-8D3F-45F5-9441-0544658DACC2}">
      <dsp:nvSpPr>
        <dsp:cNvPr id="0" name=""/>
        <dsp:cNvSpPr/>
      </dsp:nvSpPr>
      <dsp:spPr>
        <a:xfrm rot="18289469">
          <a:off x="3059152" y="1722513"/>
          <a:ext cx="86647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86647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70726" y="1713122"/>
        <a:ext cx="43323" cy="43323"/>
      </dsp:txXfrm>
    </dsp:sp>
    <dsp:sp modelId="{C97B4F74-7F2F-4871-A25E-FA78AEB28298}">
      <dsp:nvSpPr>
        <dsp:cNvPr id="0" name=""/>
        <dsp:cNvSpPr/>
      </dsp:nvSpPr>
      <dsp:spPr>
        <a:xfrm>
          <a:off x="3739793" y="1069883"/>
          <a:ext cx="1237026" cy="61851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开发环境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757909" y="1087999"/>
        <a:ext cx="1200794" cy="582281"/>
      </dsp:txXfrm>
    </dsp:sp>
    <dsp:sp modelId="{A9139D0E-8A13-4732-A383-096F67E61788}">
      <dsp:nvSpPr>
        <dsp:cNvPr id="0" name=""/>
        <dsp:cNvSpPr/>
      </dsp:nvSpPr>
      <dsp:spPr>
        <a:xfrm rot="17692822">
          <a:off x="4636179" y="833401"/>
          <a:ext cx="1176089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176089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194822" y="816269"/>
        <a:ext cx="58804" cy="58804"/>
      </dsp:txXfrm>
    </dsp:sp>
    <dsp:sp modelId="{5477AF34-D45D-4422-8D59-39ED12E01716}">
      <dsp:nvSpPr>
        <dsp:cNvPr id="0" name=""/>
        <dsp:cNvSpPr/>
      </dsp:nvSpPr>
      <dsp:spPr>
        <a:xfrm>
          <a:off x="5471629" y="2948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d*.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489745" y="21064"/>
        <a:ext cx="1200794" cy="582281"/>
      </dsp:txXfrm>
    </dsp:sp>
    <dsp:sp modelId="{E43AF426-C2FC-45DF-B7C1-63663D5C8355}">
      <dsp:nvSpPr>
        <dsp:cNvPr id="0" name=""/>
        <dsp:cNvSpPr/>
      </dsp:nvSpPr>
      <dsp:spPr>
        <a:xfrm rot="19457599">
          <a:off x="4919543" y="1189046"/>
          <a:ext cx="60936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60936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08990" y="1186083"/>
        <a:ext cx="30468" cy="30468"/>
      </dsp:txXfrm>
    </dsp:sp>
    <dsp:sp modelId="{449A390A-403D-4D76-A836-85D2EF18BAD8}">
      <dsp:nvSpPr>
        <dsp:cNvPr id="0" name=""/>
        <dsp:cNvSpPr/>
      </dsp:nvSpPr>
      <dsp:spPr>
        <a:xfrm>
          <a:off x="5471629" y="714238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p*.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489745" y="732354"/>
        <a:ext cx="1200794" cy="582281"/>
      </dsp:txXfrm>
    </dsp:sp>
    <dsp:sp modelId="{222F5E85-C787-47E9-AAF0-106020270BF5}">
      <dsp:nvSpPr>
        <dsp:cNvPr id="0" name=""/>
        <dsp:cNvSpPr/>
      </dsp:nvSpPr>
      <dsp:spPr>
        <a:xfrm rot="2142401">
          <a:off x="4919543" y="1544691"/>
          <a:ext cx="60936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60936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08990" y="1541728"/>
        <a:ext cx="30468" cy="30468"/>
      </dsp:txXfrm>
    </dsp:sp>
    <dsp:sp modelId="{B165E693-EC8F-43D8-9B11-DDA83DD4AF35}">
      <dsp:nvSpPr>
        <dsp:cNvPr id="0" name=""/>
        <dsp:cNvSpPr/>
      </dsp:nvSpPr>
      <dsp:spPr>
        <a:xfrm>
          <a:off x="5471629" y="1425528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489745" y="1443644"/>
        <a:ext cx="1200794" cy="582281"/>
      </dsp:txXfrm>
    </dsp:sp>
    <dsp:sp modelId="{B80BD13B-E5BF-4872-B8C9-F40C01E05A4F}">
      <dsp:nvSpPr>
        <dsp:cNvPr id="0" name=""/>
        <dsp:cNvSpPr/>
      </dsp:nvSpPr>
      <dsp:spPr>
        <a:xfrm rot="3907178">
          <a:off x="4636179" y="1900336"/>
          <a:ext cx="1176089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176089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194822" y="1883204"/>
        <a:ext cx="58804" cy="58804"/>
      </dsp:txXfrm>
    </dsp:sp>
    <dsp:sp modelId="{E94EFDD4-F658-4BA5-BA3E-DADA68EE9706}">
      <dsp:nvSpPr>
        <dsp:cNvPr id="0" name=""/>
        <dsp:cNvSpPr/>
      </dsp:nvSpPr>
      <dsp:spPr>
        <a:xfrm>
          <a:off x="5471629" y="2136817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stable.alipay.net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489745" y="2154933"/>
        <a:ext cx="1200794" cy="582281"/>
      </dsp:txXfrm>
    </dsp:sp>
    <dsp:sp modelId="{5242F1CF-BA25-47EB-8AEB-2D06E17493FD}">
      <dsp:nvSpPr>
        <dsp:cNvPr id="0" name=""/>
        <dsp:cNvSpPr/>
      </dsp:nvSpPr>
      <dsp:spPr>
        <a:xfrm>
          <a:off x="3244982" y="2078158"/>
          <a:ext cx="49481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49481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80017" y="2078059"/>
        <a:ext cx="24740" cy="24740"/>
      </dsp:txXfrm>
    </dsp:sp>
    <dsp:sp modelId="{1A3B5B82-D094-4B7B-8781-644E1F477F8D}">
      <dsp:nvSpPr>
        <dsp:cNvPr id="0" name=""/>
        <dsp:cNvSpPr/>
      </dsp:nvSpPr>
      <dsp:spPr>
        <a:xfrm>
          <a:off x="3739793" y="1781173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sit.alipay.net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757909" y="1799289"/>
        <a:ext cx="1200794" cy="582281"/>
      </dsp:txXfrm>
    </dsp:sp>
    <dsp:sp modelId="{1DA580E2-BA15-41A0-B951-D6A1D384F8BA}">
      <dsp:nvSpPr>
        <dsp:cNvPr id="0" name=""/>
        <dsp:cNvSpPr/>
      </dsp:nvSpPr>
      <dsp:spPr>
        <a:xfrm rot="3310531">
          <a:off x="3059152" y="2433803"/>
          <a:ext cx="86647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86647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70726" y="2424412"/>
        <a:ext cx="43323" cy="43323"/>
      </dsp:txXfrm>
    </dsp:sp>
    <dsp:sp modelId="{12568B39-777F-487B-AF72-2611C65DE746}">
      <dsp:nvSpPr>
        <dsp:cNvPr id="0" name=""/>
        <dsp:cNvSpPr/>
      </dsp:nvSpPr>
      <dsp:spPr>
        <a:xfrm>
          <a:off x="3739793" y="2492462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.lab.alipay.net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757909" y="2510578"/>
        <a:ext cx="1200794" cy="582281"/>
      </dsp:txXfrm>
    </dsp:sp>
    <dsp:sp modelId="{68DACE16-7FDD-4BC9-8726-16DC83175B30}">
      <dsp:nvSpPr>
        <dsp:cNvPr id="0" name=""/>
        <dsp:cNvSpPr/>
      </dsp:nvSpPr>
      <dsp:spPr>
        <a:xfrm rot="3654187">
          <a:off x="1251788" y="3411827"/>
          <a:ext cx="1017525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017525" y="122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35113" y="3398660"/>
        <a:ext cx="50876" cy="50876"/>
      </dsp:txXfrm>
    </dsp:sp>
    <dsp:sp modelId="{9E78C69D-81DB-47E1-8945-FF09F38DE523}">
      <dsp:nvSpPr>
        <dsp:cNvPr id="0" name=""/>
        <dsp:cNvSpPr/>
      </dsp:nvSpPr>
      <dsp:spPr>
        <a:xfrm>
          <a:off x="2007956" y="3559397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线上环境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026072" y="3577513"/>
        <a:ext cx="1200794" cy="582281"/>
      </dsp:txXfrm>
    </dsp:sp>
    <dsp:sp modelId="{F179BE76-D3DF-4F51-93AD-41A670A3CDB3}">
      <dsp:nvSpPr>
        <dsp:cNvPr id="0" name=""/>
        <dsp:cNvSpPr/>
      </dsp:nvSpPr>
      <dsp:spPr>
        <a:xfrm rot="19457599">
          <a:off x="3187707" y="3678561"/>
          <a:ext cx="60936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60936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77153" y="3675597"/>
        <a:ext cx="30468" cy="30468"/>
      </dsp:txXfrm>
    </dsp:sp>
    <dsp:sp modelId="{CBE45103-61AC-4199-9E81-0399548C5B1D}">
      <dsp:nvSpPr>
        <dsp:cNvPr id="0" name=""/>
        <dsp:cNvSpPr/>
      </dsp:nvSpPr>
      <dsp:spPr>
        <a:xfrm>
          <a:off x="3739793" y="3203752"/>
          <a:ext cx="1237026" cy="61851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预发环境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757909" y="3221868"/>
        <a:ext cx="1200794" cy="582281"/>
      </dsp:txXfrm>
    </dsp:sp>
    <dsp:sp modelId="{D0A69660-15E5-45E4-90DF-78FFA388AE57}">
      <dsp:nvSpPr>
        <dsp:cNvPr id="0" name=""/>
        <dsp:cNvSpPr/>
      </dsp:nvSpPr>
      <dsp:spPr>
        <a:xfrm>
          <a:off x="4976819" y="3500738"/>
          <a:ext cx="49481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49481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11854" y="3500639"/>
        <a:ext cx="24740" cy="24740"/>
      </dsp:txXfrm>
    </dsp:sp>
    <dsp:sp modelId="{B56615B9-C693-4A13-9A50-CBF799C97A80}">
      <dsp:nvSpPr>
        <dsp:cNvPr id="0" name=""/>
        <dsp:cNvSpPr/>
      </dsp:nvSpPr>
      <dsp:spPr>
        <a:xfrm>
          <a:off x="5471629" y="3203752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alipay.com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5489745" y="3221868"/>
        <a:ext cx="1200794" cy="582281"/>
      </dsp:txXfrm>
    </dsp:sp>
    <dsp:sp modelId="{CAA65DDA-8490-4D69-A6F6-3B1265E3A7C7}">
      <dsp:nvSpPr>
        <dsp:cNvPr id="0" name=""/>
        <dsp:cNvSpPr/>
      </dsp:nvSpPr>
      <dsp:spPr>
        <a:xfrm rot="2142401">
          <a:off x="3187707" y="4034206"/>
          <a:ext cx="60936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60936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77153" y="4031242"/>
        <a:ext cx="30468" cy="30468"/>
      </dsp:txXfrm>
    </dsp:sp>
    <dsp:sp modelId="{6F7FCD94-02CF-4D67-93CC-BAEAB0D7D605}">
      <dsp:nvSpPr>
        <dsp:cNvPr id="0" name=""/>
        <dsp:cNvSpPr/>
      </dsp:nvSpPr>
      <dsp:spPr>
        <a:xfrm>
          <a:off x="3739793" y="3915042"/>
          <a:ext cx="1237026" cy="618513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</a:rPr>
            <a:t>生产环境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3757909" y="3933158"/>
        <a:ext cx="1200794" cy="582281"/>
      </dsp:txXfrm>
    </dsp:sp>
    <dsp:sp modelId="{71CEC472-B882-4233-A0F5-A150AFFD33DE}">
      <dsp:nvSpPr>
        <dsp:cNvPr id="0" name=""/>
        <dsp:cNvSpPr/>
      </dsp:nvSpPr>
      <dsp:spPr>
        <a:xfrm>
          <a:off x="4976819" y="4212028"/>
          <a:ext cx="49481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494810" y="12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11854" y="4211929"/>
        <a:ext cx="24740" cy="24740"/>
      </dsp:txXfrm>
    </dsp:sp>
    <dsp:sp modelId="{0C82E04E-BBDD-4D5D-9171-924021B1A67F}">
      <dsp:nvSpPr>
        <dsp:cNvPr id="0" name=""/>
        <dsp:cNvSpPr/>
      </dsp:nvSpPr>
      <dsp:spPr>
        <a:xfrm>
          <a:off x="5471629" y="3915042"/>
          <a:ext cx="1237026" cy="618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.</a:t>
          </a:r>
          <a:r>
            <a:rPr lang="en-US" altLang="zh-CN" sz="1400" b="1" kern="1200" dirty="0" err="1" smtClean="0">
              <a:solidFill>
                <a:srgbClr val="FF0000"/>
              </a:solidFill>
            </a:rPr>
            <a:t>alipay.com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5489745" y="3933158"/>
        <a:ext cx="1200794" cy="58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00438"/>
            <a:ext cx="7777163" cy="1296987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11188" y="1628775"/>
            <a:ext cx="7772400" cy="1470025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 i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3AA229-C073-4D55-B5E6-55D49EF6F7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F7BAC-24E4-42A5-A274-8FC0F849F9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88913"/>
            <a:ext cx="21717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362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AC711-3B27-40D1-80FD-02BE5C26C6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6" descr="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0"/>
            <a:ext cx="9144000" cy="720725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16" name="Text Box 42" descr="bg_title"/>
          <p:cNvSpPr txBox="1">
            <a:spLocks noChangeArrowheads="1"/>
          </p:cNvSpPr>
          <p:nvPr/>
        </p:nvSpPr>
        <p:spPr bwMode="auto">
          <a:xfrm>
            <a:off x="611188" y="1125538"/>
            <a:ext cx="6840537" cy="453183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square" lIns="360000" tIns="72000" bIns="72000">
            <a:spAutoFit/>
          </a:bodyPr>
          <a:lstStyle/>
          <a:p>
            <a:pPr algn="l">
              <a:spcBef>
                <a:spcPct val="0"/>
              </a:spcBef>
            </a:pPr>
            <a:endParaRPr lang="en-US" altLang="zh-CN" b="0" i="1" dirty="0" smtClean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-14288" y="6656388"/>
            <a:ext cx="9151938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-11113" y="6381750"/>
            <a:ext cx="9155113" cy="503238"/>
            <a:chOff x="-7" y="4012"/>
            <a:chExt cx="5767" cy="317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-7" y="4012"/>
              <a:ext cx="5767" cy="317"/>
              <a:chOff x="-7" y="4012"/>
              <a:chExt cx="5767" cy="317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-7" y="4012"/>
                <a:ext cx="5767" cy="317"/>
              </a:xfrm>
              <a:prstGeom prst="rect">
                <a:avLst/>
              </a:prstGeom>
              <a:gradFill rotWithShape="1">
                <a:gsLst>
                  <a:gs pos="0">
                    <a:srgbClr val="0069B0"/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4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支付宝（中国）网络技术有限公司</a:t>
                </a:r>
                <a:endParaRPr lang="en-US" altLang="zh-CN" sz="14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  <a:p>
                <a:pPr algn="l" font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www.alipay.com</a:t>
                </a:r>
                <a:endParaRPr lang="en-US" altLang="zh-CN" sz="14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3600" y="4086"/>
                <a:ext cx="7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336699"/>
                    </a:solidFill>
                    <a:ea typeface="宋体" pitchFamily="2" charset="-122"/>
                  </a:rPr>
                  <a:t>电子支付专家</a:t>
                </a:r>
              </a:p>
            </p:txBody>
          </p:sp>
        </p:grp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410" y="4069"/>
              <a:ext cx="0" cy="210"/>
            </a:xfrm>
            <a:prstGeom prst="line">
              <a:avLst/>
            </a:prstGeom>
            <a:noFill/>
            <a:ln w="57150">
              <a:solidFill>
                <a:srgbClr val="336699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图片 25" descr="20090512807244.gif"/>
          <p:cNvPicPr>
            <a:picLocks noChangeAspect="1"/>
          </p:cNvPicPr>
          <p:nvPr/>
        </p:nvPicPr>
        <p:blipFill>
          <a:blip r:embed="rId4" cstate="print">
            <a:lum bright="20000"/>
          </a:blip>
          <a:stretch>
            <a:fillRect/>
          </a:stretch>
        </p:blipFill>
        <p:spPr>
          <a:xfrm>
            <a:off x="7143769" y="6500834"/>
            <a:ext cx="1714511" cy="29025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ACB48-7908-4961-8324-639A7C66D5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85787" y="1142984"/>
            <a:ext cx="7858180" cy="428628"/>
          </a:xfrm>
        </p:spPr>
        <p:txBody>
          <a:bodyPr/>
          <a:lstStyle>
            <a:lvl1pPr>
              <a:buNone/>
              <a:defRPr sz="2000">
                <a:latin typeface="华文细黑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764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让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bug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无处藏身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F06BC-670A-45E5-85FC-50005EF544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8E32-ACB8-4D70-A19D-6C14207C5F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E424-5266-4A5B-BFF7-ECBBF8C14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EF37-A735-4407-9D55-1AE675D2CF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A57CE-D41E-47E1-A5C0-57356EF28A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1EE7-8D96-4178-9247-29EB49CC88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3C876-E735-458C-9510-EF10155EC5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8A6CE-8DF0-4BF1-85E4-C222CDEF8C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673258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 b="1" i="1" smtClean="0"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AC8ACB48-7908-4961-8324-639A7C66D5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932213"/>
            <a:ext cx="7777163" cy="1296987"/>
          </a:xfrm>
        </p:spPr>
        <p:txBody>
          <a:bodyPr/>
          <a:lstStyle/>
          <a:p>
            <a:r>
              <a:rPr lang="zh-CN" altLang="en-US" dirty="0" smtClean="0"/>
              <a:t>分布式环境搭建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secureCRT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24744"/>
            <a:ext cx="6025530" cy="500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secureCRT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终端仿真程序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下登录</a:t>
            </a:r>
            <a:r>
              <a:rPr lang="en-US" altLang="zh-CN" sz="2800" dirty="0" smtClean="0"/>
              <a:t>UNIX</a:t>
            </a:r>
            <a:r>
              <a:rPr lang="zh-CN" altLang="en-US" sz="2800" dirty="0" smtClean="0"/>
              <a:t>、或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服务器主机的软件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en-US" altLang="zh-CN" sz="2800" dirty="0" smtClean="0"/>
              <a:t>SSH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secureCRT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常用命令</a:t>
            </a:r>
            <a:endParaRPr lang="en-US" altLang="zh-CN" sz="28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Tab	//</a:t>
            </a:r>
            <a:r>
              <a:rPr lang="zh-CN" altLang="en-US" sz="2000" dirty="0" smtClean="0"/>
              <a:t>自动补全命令</a:t>
            </a:r>
            <a:r>
              <a:rPr lang="en-US" altLang="zh-CN" sz="2000" dirty="0" smtClean="0"/>
              <a:t>		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列出当前目录的信息（文件、子目录）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-a	//</a:t>
            </a:r>
            <a:r>
              <a:rPr lang="zh-CN" altLang="en-US" sz="2000" dirty="0" smtClean="0"/>
              <a:t>列出当前目录的信息，包括隐藏文件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-l	//</a:t>
            </a:r>
            <a:r>
              <a:rPr lang="zh-CN" altLang="en-US" sz="2000" dirty="0" smtClean="0"/>
              <a:t>列出当前目录的详细信息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	//</a:t>
            </a:r>
            <a:r>
              <a:rPr lang="zh-CN" altLang="en-US" sz="2000" dirty="0" smtClean="0"/>
              <a:t>改变当前目录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目录路径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进入某一目录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..	//</a:t>
            </a:r>
            <a:r>
              <a:rPr lang="zh-CN" altLang="en-US" sz="2000" dirty="0" smtClean="0"/>
              <a:t>回上一级目录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回用户主目录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删除文件或目录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删除某一文件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secureCRT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常用命令</a:t>
            </a:r>
            <a:endParaRPr lang="en-US" altLang="zh-CN" sz="28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移动目录或修改文件名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2		//</a:t>
            </a:r>
            <a:r>
              <a:rPr lang="zh-CN" altLang="en-US" sz="2000" dirty="0" smtClean="0"/>
              <a:t>重命名文件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为文件</a:t>
            </a:r>
            <a:r>
              <a:rPr lang="en-US" altLang="zh-CN" sz="2000" dirty="0" smtClean="0"/>
              <a:t>2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目录</a:t>
            </a:r>
            <a:r>
              <a:rPr lang="en-US" altLang="zh-CN" sz="2000" dirty="0" smtClean="0"/>
              <a:t>1 	//</a:t>
            </a:r>
            <a:r>
              <a:rPr lang="zh-CN" altLang="en-US" sz="2000" dirty="0" smtClean="0"/>
              <a:t>移动文件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到目录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文件内容的搜索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 “</a:t>
            </a:r>
            <a:r>
              <a:rPr lang="en-US" altLang="zh-CN" sz="2000" dirty="0" err="1" smtClean="0"/>
              <a:t>alipay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文件名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搜索某文件中的</a:t>
            </a:r>
            <a:r>
              <a:rPr lang="en-US" altLang="zh-CN" sz="2000" dirty="0" err="1" smtClean="0"/>
              <a:t>alipay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 “</a:t>
            </a:r>
            <a:r>
              <a:rPr lang="en-US" altLang="zh-CN" sz="2000" dirty="0" err="1" smtClean="0"/>
              <a:t>alipay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–c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 	//</a:t>
            </a:r>
            <a:r>
              <a:rPr lang="zh-CN" altLang="en-US" sz="2000" dirty="0" smtClean="0"/>
              <a:t>搜索某文件中</a:t>
            </a:r>
            <a:r>
              <a:rPr lang="en-US" altLang="zh-CN" sz="2000" dirty="0" err="1" smtClean="0"/>
              <a:t>alipay</a:t>
            </a:r>
            <a:r>
              <a:rPr lang="zh-CN" altLang="en-US" sz="2000" dirty="0" smtClean="0"/>
              <a:t>的个数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tail	//</a:t>
            </a:r>
            <a:r>
              <a:rPr lang="zh-CN" altLang="en-US" sz="2000" dirty="0" smtClean="0"/>
              <a:t>显示文件的最后几行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tail –10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		//</a:t>
            </a:r>
            <a:r>
              <a:rPr lang="zh-CN" altLang="en-US" sz="2000" dirty="0" smtClean="0"/>
              <a:t>显示某文件的后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行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tail –f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		//</a:t>
            </a:r>
            <a:r>
              <a:rPr lang="zh-CN" altLang="en-US" sz="2000" dirty="0" smtClean="0"/>
              <a:t>显示某文件的结尾，并刷新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secureCRT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常用命令</a:t>
            </a:r>
            <a:endParaRPr lang="en-US" altLang="zh-CN" sz="28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more/less	//</a:t>
            </a:r>
            <a:r>
              <a:rPr lang="zh-CN" altLang="en-US" sz="2000" dirty="0" smtClean="0"/>
              <a:t>文件查看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more/less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	// more</a:t>
            </a:r>
            <a:r>
              <a:rPr lang="zh-CN" altLang="en-US" sz="2000" dirty="0" smtClean="0"/>
              <a:t>向后翻页，</a:t>
            </a:r>
            <a:r>
              <a:rPr lang="en-US" altLang="zh-CN" sz="2000" dirty="0" smtClean="0"/>
              <a:t>less</a:t>
            </a:r>
            <a:r>
              <a:rPr lang="zh-CN" altLang="en-US" sz="2000" dirty="0" smtClean="0"/>
              <a:t>支持向回翻页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vi/vim	//</a:t>
            </a:r>
            <a:r>
              <a:rPr lang="zh-CN" altLang="en-US" sz="2000" dirty="0" smtClean="0"/>
              <a:t>文件的查看和编辑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vi/vim </a:t>
            </a:r>
            <a:r>
              <a:rPr lang="zh-CN" altLang="en-US" sz="2000" dirty="0" smtClean="0"/>
              <a:t>文件名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打开一个文件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注意：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要编辑文件，先输入“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”，再修改；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修改后，按下</a:t>
            </a:r>
            <a:r>
              <a:rPr lang="en-US" altLang="zh-CN" sz="2000" dirty="0" smtClean="0"/>
              <a:t>esc</a:t>
            </a:r>
            <a:r>
              <a:rPr lang="zh-CN" altLang="en-US" sz="2000" dirty="0" smtClean="0"/>
              <a:t>，输入“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wq</a:t>
            </a:r>
            <a:r>
              <a:rPr lang="zh-CN" altLang="en-US" sz="2000" dirty="0" smtClean="0"/>
              <a:t>”，保存退出；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如果没修改，直接“</a:t>
            </a:r>
            <a:r>
              <a:rPr lang="en-US" altLang="zh-CN" sz="2000" dirty="0" smtClean="0"/>
              <a:t>:q</a:t>
            </a:r>
            <a:r>
              <a:rPr lang="zh-CN" altLang="en-US" sz="2000" dirty="0" smtClean="0"/>
              <a:t>”退出即可。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2000" dirty="0" smtClean="0"/>
              <a:t>		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方法和命令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方法：</a:t>
            </a:r>
            <a:r>
              <a:rPr lang="en-US" altLang="zh-CN" sz="2000" dirty="0" smtClean="0"/>
              <a:t>	1 </a:t>
            </a:r>
            <a:r>
              <a:rPr lang="zh-CN" altLang="en-US" sz="2000" dirty="0" smtClean="0"/>
              <a:t>下代码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2 </a:t>
            </a:r>
            <a:r>
              <a:rPr lang="zh-CN" altLang="en-US" sz="2000" dirty="0" smtClean="0"/>
              <a:t>编译（包括修改配置）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3 </a:t>
            </a:r>
            <a:r>
              <a:rPr lang="zh-CN" altLang="en-US" sz="2000" dirty="0" smtClean="0"/>
              <a:t>启动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命令：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搭建环境的脚本在</a:t>
            </a:r>
            <a:r>
              <a:rPr lang="en-US" altLang="zh-CN" sz="2000" dirty="0" smtClean="0"/>
              <a:t>/home/admin/</a:t>
            </a:r>
            <a:r>
              <a:rPr lang="en-US" altLang="zh-CN" sz="2000" dirty="0" err="1" smtClean="0"/>
              <a:t>ccbin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下载代码   </a:t>
            </a:r>
            <a:r>
              <a:rPr lang="en-US" altLang="zh-CN" sz="2000" b="1" dirty="0" smtClean="0"/>
              <a:t>./mkview.sh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编译          </a:t>
            </a:r>
            <a:r>
              <a:rPr lang="en-US" altLang="zh-CN" sz="2000" b="1" dirty="0" smtClean="0"/>
              <a:t>./build.sh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启动          </a:t>
            </a:r>
            <a:r>
              <a:rPr lang="en-US" altLang="zh-CN" sz="2000" b="1" dirty="0" smtClean="0"/>
              <a:t>./deploy.sh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			</a:t>
            </a:r>
            <a:r>
              <a:rPr lang="zh-CN" altLang="en-US" sz="2000" dirty="0" smtClean="0"/>
              <a:t>更新代码  </a:t>
            </a:r>
            <a:r>
              <a:rPr lang="en-US" altLang="zh-CN" sz="2000" b="1" dirty="0" smtClean="0"/>
              <a:t>./ccupdate.sh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登录测试服务器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320480" cy="483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进入</a:t>
            </a:r>
            <a:r>
              <a:rPr lang="en-US" altLang="zh-CN" sz="2800" dirty="0" err="1" smtClean="0"/>
              <a:t>ccbin</a:t>
            </a:r>
            <a:r>
              <a:rPr lang="zh-CN" altLang="en-US" sz="2800" dirty="0" smtClean="0"/>
              <a:t>目录，首先下载代码  </a:t>
            </a:r>
            <a:r>
              <a:rPr lang="en-US" altLang="zh-CN" sz="2800" dirty="0" smtClean="0"/>
              <a:t>./mkview.sh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输入系统名和</a:t>
            </a:r>
            <a:r>
              <a:rPr lang="en-US" altLang="zh-CN" sz="2800" dirty="0" err="1" smtClean="0"/>
              <a:t>svn</a:t>
            </a:r>
            <a:r>
              <a:rPr lang="zh-CN" altLang="en-US" sz="2800" dirty="0" smtClean="0"/>
              <a:t>地址，如</a:t>
            </a: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，主干地址为：</a:t>
            </a:r>
            <a:r>
              <a:rPr lang="en-US" altLang="zh-CN" sz="2800" dirty="0" smtClean="0"/>
              <a:t>http://svnhz.alipay.net/svn/personal/trunk</a:t>
            </a:r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192688" cy="134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581128"/>
            <a:ext cx="6336703" cy="11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下载完代码后，会看到如下信息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为什么会多下载了一个</a:t>
            </a:r>
            <a:r>
              <a:rPr lang="en-US" altLang="zh-CN" sz="2800" dirty="0" err="1" smtClean="0"/>
              <a:t>uisvr</a:t>
            </a:r>
            <a:r>
              <a:rPr lang="zh-CN" altLang="en-US" sz="2800" dirty="0" smtClean="0"/>
              <a:t>的代码呢？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000" dirty="0" smtClean="0"/>
              <a:t>想下本地环境部署时，是否用到了</a:t>
            </a:r>
            <a:r>
              <a:rPr lang="en-US" altLang="zh-CN" sz="2000" dirty="0" err="1" smtClean="0"/>
              <a:t>uisvr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54719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下载完代码后，会看到如下信息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为什么会多下载了一个</a:t>
            </a:r>
            <a:r>
              <a:rPr lang="en-US" altLang="zh-CN" sz="2800" dirty="0" err="1" smtClean="0"/>
              <a:t>uisvr</a:t>
            </a:r>
            <a:r>
              <a:rPr lang="zh-CN" altLang="en-US" sz="2800" dirty="0" smtClean="0"/>
              <a:t>的代码呢？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000" dirty="0" smtClean="0"/>
              <a:t>对于有页面访问的系统，我们的页面模板是放在另外一个系统里的，需要下载这个系统，即</a:t>
            </a:r>
            <a:r>
              <a:rPr lang="en-US" altLang="zh-CN" sz="2000" dirty="0" err="1" smtClean="0"/>
              <a:t>uisvr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对于主干</a:t>
            </a:r>
            <a:r>
              <a:rPr lang="en-US" altLang="zh-CN" sz="2000" dirty="0" smtClean="0"/>
              <a:t>trunk</a:t>
            </a:r>
            <a:r>
              <a:rPr lang="zh-CN" altLang="en-US" sz="2000" dirty="0" smtClean="0"/>
              <a:t>的代码，脚本会帮我们自动下载</a:t>
            </a:r>
            <a:r>
              <a:rPr lang="en-US" altLang="zh-CN" sz="2000" dirty="0" err="1" smtClean="0"/>
              <a:t>uisvr</a:t>
            </a:r>
            <a:r>
              <a:rPr lang="zh-CN" altLang="en-US" sz="2000" dirty="0" smtClean="0"/>
              <a:t>；但是对于分支的代码，需要自己手动再输入一次</a:t>
            </a:r>
            <a:r>
              <a:rPr lang="en-US" altLang="zh-CN" sz="2000" dirty="0" err="1" smtClean="0"/>
              <a:t>uisvr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svn</a:t>
            </a:r>
            <a:r>
              <a:rPr lang="zh-CN" altLang="en-US" sz="2000" dirty="0" smtClean="0"/>
              <a:t>地址，才能下载。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54719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zh-CN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57254"/>
          </a:xfrm>
        </p:spPr>
        <p:txBody>
          <a:bodyPr/>
          <a:lstStyle/>
          <a:p>
            <a:r>
              <a:rPr lang="zh-CN" altLang="en-US" sz="2800" dirty="0" smtClean="0"/>
              <a:t>分布式系统概念</a:t>
            </a:r>
          </a:p>
          <a:p>
            <a:r>
              <a:rPr lang="zh-CN" altLang="en-US" sz="2800" dirty="0" smtClean="0"/>
              <a:t>支付宝服务器环境</a:t>
            </a:r>
            <a:endParaRPr lang="en-US" altLang="zh-CN" sz="2000" dirty="0" smtClean="0"/>
          </a:p>
          <a:p>
            <a:r>
              <a:rPr lang="en-US" altLang="zh-CN" sz="2800" dirty="0" err="1" smtClean="0"/>
              <a:t>secureCRT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常用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系统环境搭建实例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环境部署的方法、命令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配置文件</a:t>
            </a:r>
            <a:r>
              <a:rPr lang="en-US" altLang="zh-CN" sz="2000" dirty="0" err="1" smtClean="0"/>
              <a:t>antx.properties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常用日志查看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自己实践操作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</a:t>
            </a:r>
            <a:r>
              <a:rPr lang="zh-CN" altLang="en-US" sz="2000" dirty="0" smtClean="0">
                <a:cs typeface="+mn-cs"/>
              </a:rPr>
              <a:t>搭建三个系统（</a:t>
            </a:r>
            <a:r>
              <a:rPr lang="en-US" altLang="zh-CN" sz="2000" dirty="0" smtClean="0">
                <a:cs typeface="+mn-cs"/>
              </a:rPr>
              <a:t>personal</a:t>
            </a:r>
            <a:r>
              <a:rPr lang="zh-CN" altLang="en-US" sz="2000" dirty="0" smtClean="0">
                <a:cs typeface="+mn-cs"/>
              </a:rPr>
              <a:t>、</a:t>
            </a:r>
            <a:r>
              <a:rPr lang="en-US" altLang="zh-CN" sz="2000" dirty="0" smtClean="0">
                <a:cs typeface="+mn-cs"/>
              </a:rPr>
              <a:t>cashier</a:t>
            </a:r>
            <a:r>
              <a:rPr lang="zh-CN" altLang="en-US" sz="2000" dirty="0" smtClean="0">
                <a:cs typeface="+mn-cs"/>
              </a:rPr>
              <a:t>、</a:t>
            </a:r>
            <a:r>
              <a:rPr lang="en-US" altLang="zh-CN" sz="2000" dirty="0" err="1" smtClean="0">
                <a:cs typeface="+mn-cs"/>
              </a:rPr>
              <a:t>paycore</a:t>
            </a:r>
            <a:r>
              <a:rPr lang="zh-CN" altLang="en-US" sz="2000" dirty="0" smtClean="0">
                <a:cs typeface="+mn-cs"/>
              </a:rPr>
              <a:t>），完成充值</a:t>
            </a:r>
          </a:p>
          <a:p>
            <a:r>
              <a:rPr lang="zh-CN" altLang="en-US" sz="2800" dirty="0" smtClean="0"/>
              <a:t>总结</a:t>
            </a:r>
            <a:endParaRPr lang="zh-CN" altLang="zh-CN" sz="2800" dirty="0" smtClean="0"/>
          </a:p>
        </p:txBody>
      </p:sp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主动   快乐   成长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mkview</a:t>
            </a:r>
            <a:r>
              <a:rPr lang="zh-CN" altLang="en-US" sz="2800" dirty="0" smtClean="0"/>
              <a:t>之后，看下</a:t>
            </a:r>
            <a:r>
              <a:rPr lang="en-US" altLang="zh-CN" sz="2800" dirty="0" smtClean="0"/>
              <a:t>/home/admin/</a:t>
            </a:r>
            <a:r>
              <a:rPr lang="zh-CN" altLang="en-US" sz="2800" dirty="0" smtClean="0"/>
              <a:t>目录下，是否有</a:t>
            </a:r>
            <a:r>
              <a:rPr lang="en-US" altLang="zh-CN" sz="2800" dirty="0" err="1" smtClean="0"/>
              <a:t>antx.proterties</a:t>
            </a:r>
            <a:r>
              <a:rPr lang="zh-CN" altLang="en-US" sz="2800" dirty="0" smtClean="0"/>
              <a:t>文件，若有，给他重新命名。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000" dirty="0" smtClean="0"/>
              <a:t>原因：如果一存在，则可能不是当前系统的配置文件，所以需要改个名，在后面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代码后，会生成一个当前系统的</a:t>
            </a:r>
            <a:r>
              <a:rPr lang="en-US" altLang="zh-CN" sz="2000" dirty="0" err="1" smtClean="0"/>
              <a:t>antx.properties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000" dirty="0" smtClean="0"/>
              <a:t>命令：先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查看，再</a:t>
            </a:r>
            <a:r>
              <a:rPr lang="en-US" altLang="zh-CN" sz="2000" dirty="0" err="1" smtClean="0"/>
              <a:t>mv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antx.proterties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antx.proterties.bak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293096"/>
            <a:ext cx="547860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编译下载的代码 </a:t>
            </a:r>
            <a:r>
              <a:rPr lang="en-US" altLang="zh-CN" sz="2800" dirty="0" smtClean="0"/>
              <a:t>./build.sh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</a:p>
          <a:p>
            <a:pPr>
              <a:buNone/>
            </a:pPr>
            <a:r>
              <a:rPr lang="en-US" altLang="zh-CN" sz="2800" i="1" dirty="0" smtClean="0"/>
              <a:t>	</a:t>
            </a:r>
            <a:r>
              <a:rPr lang="zh-CN" altLang="en-US" sz="2000" i="1" dirty="0" smtClean="0"/>
              <a:t>回到</a:t>
            </a:r>
            <a:r>
              <a:rPr lang="en-US" altLang="zh-CN" sz="2000" i="1" dirty="0" smtClean="0"/>
              <a:t>/home/admin/</a:t>
            </a:r>
            <a:r>
              <a:rPr lang="en-US" altLang="zh-CN" sz="2000" i="1" dirty="0" err="1" smtClean="0"/>
              <a:t>ccbin</a:t>
            </a:r>
            <a:r>
              <a:rPr lang="en-US" altLang="zh-CN" sz="2000" i="1" dirty="0" smtClean="0"/>
              <a:t>/</a:t>
            </a:r>
            <a:r>
              <a:rPr lang="zh-CN" altLang="en-US" sz="2000" i="1" dirty="0" smtClean="0"/>
              <a:t>目录，执行</a:t>
            </a:r>
            <a:r>
              <a:rPr lang="en-US" altLang="zh-CN" sz="2000" i="1" dirty="0" smtClean="0"/>
              <a:t>./build.sh</a:t>
            </a:r>
            <a:r>
              <a:rPr lang="zh-CN" altLang="en-US" sz="2000" i="1" dirty="0" smtClean="0"/>
              <a:t>命令</a:t>
            </a:r>
            <a:endParaRPr lang="en-US" altLang="zh-CN" sz="2000" i="1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一路回车，等一会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看到如下信息，则说明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成功了</a:t>
            </a:r>
            <a:r>
              <a:rPr lang="en-US" altLang="zh-CN" sz="2000" dirty="0" smtClean="0"/>
              <a:t>	</a:t>
            </a:r>
            <a:r>
              <a:rPr lang="en-US" altLang="zh-CN" dirty="0" smtClean="0"/>
              <a:t>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5832648" cy="46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6120680" cy="14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build</a:t>
            </a:r>
            <a:r>
              <a:rPr lang="zh-CN" altLang="en-US" sz="2800" dirty="0" smtClean="0"/>
              <a:t>成功后，回到</a:t>
            </a:r>
            <a:r>
              <a:rPr lang="en-US" altLang="zh-CN" sz="2800" dirty="0" smtClean="0"/>
              <a:t>/home/admin/</a:t>
            </a:r>
            <a:r>
              <a:rPr lang="zh-CN" altLang="en-US" sz="2800" dirty="0" smtClean="0"/>
              <a:t>目录下，</a:t>
            </a:r>
            <a:r>
              <a:rPr lang="en-US" altLang="zh-CN" sz="2800" dirty="0" err="1" smtClean="0"/>
              <a:t>ls</a:t>
            </a:r>
            <a:r>
              <a:rPr lang="zh-CN" altLang="en-US" sz="2800" dirty="0" smtClean="0"/>
              <a:t>命令，看到生成了一个</a:t>
            </a:r>
            <a:r>
              <a:rPr lang="en-US" altLang="zh-CN" sz="2800" dirty="0" err="1" smtClean="0"/>
              <a:t>antx.proterties</a:t>
            </a:r>
            <a:r>
              <a:rPr lang="zh-CN" altLang="en-US" sz="2800" dirty="0" smtClean="0"/>
              <a:t>文件，如下。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如果之前已有这个文件，则不会重新成生。如果之前没有，在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之后，会根据代码中的</a:t>
            </a:r>
            <a:r>
              <a:rPr lang="en-US" altLang="zh-CN" sz="2000" dirty="0" smtClean="0"/>
              <a:t>auto-config.xml</a:t>
            </a:r>
            <a:r>
              <a:rPr lang="zh-CN" altLang="en-US" sz="2000" dirty="0" smtClean="0"/>
              <a:t>自动生成</a:t>
            </a:r>
            <a:r>
              <a:rPr lang="en-US" altLang="zh-CN" sz="2000" dirty="0" err="1" smtClean="0"/>
              <a:t>antx.properties</a:t>
            </a:r>
            <a:r>
              <a:rPr lang="zh-CN" altLang="en-US" sz="2000" dirty="0" smtClean="0"/>
              <a:t>文件，保存了系统相关的配置信息，包括：系统域名、服务调用地址、系统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、分布式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、日志级别等等</a:t>
            </a:r>
            <a:r>
              <a:rPr lang="en-US" altLang="zh-CN" sz="2000" dirty="0" smtClean="0"/>
              <a:t>……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这就是为什么，刚才我们把这个文件重命名的原因，确保是本次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后新生成的</a:t>
            </a:r>
            <a:r>
              <a:rPr lang="en-US" altLang="zh-CN" sz="2000" dirty="0" err="1" smtClean="0"/>
              <a:t>antx.properties</a:t>
            </a:r>
            <a:r>
              <a:rPr lang="zh-CN" altLang="en-US" sz="2000" dirty="0" smtClean="0"/>
              <a:t>配置文件。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需要修改一些配置，才能成功启动和运行。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en-US" altLang="zh-CN" dirty="0" smtClean="0"/>
              <a:t>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5885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329262"/>
          </a:xfrm>
        </p:spPr>
        <p:txBody>
          <a:bodyPr/>
          <a:lstStyle/>
          <a:p>
            <a:pPr marL="342900" lvl="3" indent="-342900">
              <a:buChar char="•"/>
            </a:pPr>
            <a:r>
              <a:rPr lang="zh-CN" altLang="en-US" sz="2800" dirty="0" smtClean="0"/>
              <a:t>修改</a:t>
            </a:r>
            <a:r>
              <a:rPr lang="en-US" altLang="zh-CN" sz="2800" dirty="0" err="1" smtClean="0"/>
              <a:t>antx.properties</a:t>
            </a:r>
            <a:r>
              <a:rPr lang="zh-CN" altLang="en-US" sz="2800" dirty="0" smtClean="0"/>
              <a:t>配置文件</a:t>
            </a:r>
            <a:endParaRPr lang="en-US" altLang="zh-CN" sz="2800" dirty="0" smtClean="0"/>
          </a:p>
          <a:p>
            <a:pPr marL="342900" lvl="3" indent="-342900">
              <a:buNone/>
            </a:pPr>
            <a:r>
              <a:rPr lang="en-US" altLang="zh-CN" sz="3200" dirty="0" smtClean="0">
                <a:cs typeface="+mn-cs"/>
              </a:rPr>
              <a:t>	</a:t>
            </a:r>
            <a:r>
              <a:rPr lang="zh-CN" altLang="en-US" dirty="0" smtClean="0">
                <a:cs typeface="+mn-cs"/>
              </a:rPr>
              <a:t>用</a:t>
            </a:r>
            <a:r>
              <a:rPr lang="en-US" altLang="zh-CN" dirty="0" smtClean="0">
                <a:cs typeface="+mn-cs"/>
              </a:rPr>
              <a:t>vi/vim</a:t>
            </a:r>
            <a:r>
              <a:rPr lang="zh-CN" altLang="en-US" dirty="0" smtClean="0">
                <a:cs typeface="+mn-cs"/>
              </a:rPr>
              <a:t>命令，将文件打开：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  <a:r>
              <a:rPr lang="zh-CN" altLang="en-US" dirty="0" smtClean="0">
                <a:cs typeface="+mn-cs"/>
              </a:rPr>
              <a:t>访问该页面，需将</a:t>
            </a:r>
            <a:r>
              <a:rPr lang="en-US" altLang="zh-CN" dirty="0" err="1" smtClean="0">
                <a:cs typeface="+mn-cs"/>
              </a:rPr>
              <a:t>personal.domainName</a:t>
            </a:r>
            <a:r>
              <a:rPr lang="zh-CN" altLang="en-US" dirty="0" smtClean="0">
                <a:cs typeface="+mn-cs"/>
              </a:rPr>
              <a:t>修改为当前服务器的域名，如下：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b="1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  <a:r>
              <a:rPr lang="zh-CN" altLang="en-US" dirty="0" smtClean="0">
                <a:cs typeface="+mn-cs"/>
              </a:rPr>
              <a:t>如果机器是</a:t>
            </a:r>
            <a:r>
              <a:rPr lang="en-US" altLang="zh-CN" dirty="0" err="1" smtClean="0">
                <a:cs typeface="+mn-cs"/>
              </a:rPr>
              <a:t>jwj.p</a:t>
            </a:r>
            <a:r>
              <a:rPr lang="zh-CN" altLang="en-US" dirty="0" smtClean="0">
                <a:cs typeface="+mn-cs"/>
              </a:rPr>
              <a:t>**</a:t>
            </a:r>
            <a:r>
              <a:rPr lang="en-US" altLang="zh-CN" dirty="0" smtClean="0">
                <a:cs typeface="+mn-cs"/>
              </a:rPr>
              <a:t>.</a:t>
            </a:r>
            <a:r>
              <a:rPr lang="en-US" altLang="zh-CN" dirty="0" err="1" smtClean="0">
                <a:cs typeface="+mn-cs"/>
              </a:rPr>
              <a:t>alipay.net</a:t>
            </a:r>
            <a:r>
              <a:rPr lang="zh-CN" altLang="en-US" dirty="0" smtClean="0">
                <a:cs typeface="+mn-cs"/>
              </a:rPr>
              <a:t>，需修改</a:t>
            </a:r>
            <a:r>
              <a:rPr lang="en-US" altLang="zh-CN" dirty="0" err="1" smtClean="0">
                <a:cs typeface="+mn-cs"/>
              </a:rPr>
              <a:t>personal.secondDomain</a:t>
            </a:r>
            <a:r>
              <a:rPr lang="zh-CN" altLang="en-US" dirty="0" smtClean="0">
                <a:cs typeface="+mn-cs"/>
              </a:rPr>
              <a:t>：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  <a:r>
              <a:rPr lang="zh-CN" altLang="en-US" dirty="0" smtClean="0">
                <a:cs typeface="+mn-cs"/>
              </a:rPr>
              <a:t>我们应该改成：</a:t>
            </a:r>
            <a:r>
              <a:rPr lang="en-US" altLang="zh-CN" dirty="0" smtClean="0">
                <a:cs typeface="+mn-cs"/>
              </a:rPr>
              <a:t>personal</a:t>
            </a: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authcenter.url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alipay.net</a:t>
            </a:r>
            <a:r>
              <a:rPr lang="zh-CN" altLang="en-US" dirty="0" smtClean="0"/>
              <a:t>域，如下：</a:t>
            </a: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b="1" dirty="0" smtClean="0"/>
              <a:t>	</a:t>
            </a: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lvl="3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主动   快乐   成长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47968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391243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589240"/>
            <a:ext cx="3686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581128"/>
            <a:ext cx="261444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329262"/>
          </a:xfrm>
        </p:spPr>
        <p:txBody>
          <a:bodyPr/>
          <a:lstStyle/>
          <a:p>
            <a:pPr marL="342900" lvl="3" indent="-342900">
              <a:buChar char="•"/>
            </a:pPr>
            <a:r>
              <a:rPr lang="zh-CN" altLang="en-US" sz="2800" dirty="0" smtClean="0"/>
              <a:t>修改</a:t>
            </a:r>
            <a:r>
              <a:rPr lang="en-US" altLang="zh-CN" sz="2800" dirty="0" err="1" smtClean="0"/>
              <a:t>antx.properties</a:t>
            </a:r>
            <a:r>
              <a:rPr lang="zh-CN" altLang="en-US" sz="2800" dirty="0" smtClean="0"/>
              <a:t>配置文件</a:t>
            </a:r>
            <a:endParaRPr lang="en-US" altLang="zh-CN" sz="2800" dirty="0" smtClean="0"/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	</a:t>
            </a:r>
            <a:r>
              <a:rPr lang="zh-CN" altLang="en-US" dirty="0" smtClean="0">
                <a:cs typeface="+mn-cs"/>
              </a:rPr>
              <a:t>下面的配置，是系统分布式</a:t>
            </a:r>
            <a:r>
              <a:rPr lang="en-US" altLang="zh-CN" dirty="0" smtClean="0">
                <a:cs typeface="+mn-cs"/>
              </a:rPr>
              <a:t>session</a:t>
            </a:r>
            <a:r>
              <a:rPr lang="zh-CN" altLang="en-US" dirty="0" smtClean="0">
                <a:cs typeface="+mn-cs"/>
              </a:rPr>
              <a:t>相关的信息，通常，我们将</a:t>
            </a:r>
            <a:r>
              <a:rPr lang="en-US" altLang="zh-CN" dirty="0" err="1" smtClean="0">
                <a:cs typeface="+mn-cs"/>
              </a:rPr>
              <a:t>tdbmsession.domain</a:t>
            </a:r>
            <a:r>
              <a:rPr lang="zh-CN" altLang="en-US" dirty="0" smtClean="0">
                <a:cs typeface="+mn-cs"/>
              </a:rPr>
              <a:t>设置成</a:t>
            </a:r>
            <a:r>
              <a:rPr lang="en-US" altLang="zh-CN" dirty="0" smtClean="0">
                <a:cs typeface="+mn-cs"/>
              </a:rPr>
              <a:t>stable.alipay.net</a:t>
            </a:r>
            <a:r>
              <a:rPr lang="zh-CN" altLang="en-US" dirty="0" smtClean="0">
                <a:cs typeface="+mn-cs"/>
              </a:rPr>
              <a:t>或</a:t>
            </a:r>
            <a:r>
              <a:rPr lang="en-US" altLang="zh-CN" dirty="0" smtClean="0">
                <a:cs typeface="+mn-cs"/>
              </a:rPr>
              <a:t>alipay.net</a:t>
            </a:r>
            <a:r>
              <a:rPr lang="zh-CN" altLang="en-US" dirty="0" smtClean="0">
                <a:cs typeface="+mn-cs"/>
              </a:rPr>
              <a:t>，表示和这两个域的</a:t>
            </a:r>
            <a:r>
              <a:rPr lang="en-US" altLang="zh-CN" dirty="0" smtClean="0">
                <a:cs typeface="+mn-cs"/>
              </a:rPr>
              <a:t>session</a:t>
            </a:r>
            <a:r>
              <a:rPr lang="zh-CN" altLang="en-US" dirty="0" smtClean="0">
                <a:cs typeface="+mn-cs"/>
              </a:rPr>
              <a:t>共享。（这里我们选择</a:t>
            </a:r>
            <a:r>
              <a:rPr lang="en-US" altLang="zh-CN" dirty="0" smtClean="0">
                <a:cs typeface="+mn-cs"/>
              </a:rPr>
              <a:t>alipay.net</a:t>
            </a:r>
            <a:r>
              <a:rPr lang="zh-CN" altLang="en-US" dirty="0" smtClean="0">
                <a:cs typeface="+mn-cs"/>
              </a:rPr>
              <a:t>域，包括上面的</a:t>
            </a:r>
            <a:r>
              <a:rPr lang="en-US" altLang="zh-CN" dirty="0" err="1" smtClean="0">
                <a:cs typeface="+mn-cs"/>
              </a:rPr>
              <a:t>authcenter</a:t>
            </a:r>
            <a:r>
              <a:rPr lang="zh-CN" altLang="en-US" dirty="0" smtClean="0">
                <a:cs typeface="+mn-cs"/>
              </a:rPr>
              <a:t>地址，也是</a:t>
            </a:r>
            <a:r>
              <a:rPr lang="en-US" altLang="zh-CN" dirty="0" smtClean="0">
                <a:cs typeface="+mn-cs"/>
              </a:rPr>
              <a:t>alipay.net</a:t>
            </a:r>
            <a:r>
              <a:rPr lang="zh-CN" altLang="en-US" dirty="0" smtClean="0">
                <a:cs typeface="+mn-cs"/>
              </a:rPr>
              <a:t>）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                                                </a:t>
            </a: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 </a:t>
            </a:r>
            <a:r>
              <a:rPr lang="zh-CN" altLang="en-US" dirty="0" smtClean="0">
                <a:cs typeface="+mn-cs"/>
              </a:rPr>
              <a:t>看下</a:t>
            </a:r>
            <a:r>
              <a:rPr lang="en-US" altLang="zh-CN" dirty="0" err="1" smtClean="0">
                <a:cs typeface="+mn-cs"/>
              </a:rPr>
              <a:t>inner.domain</a:t>
            </a:r>
            <a:r>
              <a:rPr lang="zh-CN" altLang="en-US" dirty="0" smtClean="0">
                <a:cs typeface="+mn-cs"/>
              </a:rPr>
              <a:t>，如果是</a:t>
            </a:r>
            <a:r>
              <a:rPr lang="en-US" altLang="zh-CN" dirty="0" smtClean="0">
                <a:cs typeface="+mn-cs"/>
              </a:rPr>
              <a:t>stable.alipay.net</a:t>
            </a:r>
            <a:r>
              <a:rPr lang="zh-CN" altLang="en-US" dirty="0" smtClean="0">
                <a:cs typeface="+mn-cs"/>
              </a:rPr>
              <a:t>或</a:t>
            </a:r>
            <a:r>
              <a:rPr lang="en-US" altLang="zh-CN" dirty="0">
                <a:cs typeface="+mn-cs"/>
              </a:rPr>
              <a:t>@</a:t>
            </a:r>
            <a:r>
              <a:rPr lang="en-US" altLang="zh-CN" dirty="0" err="1">
                <a:cs typeface="+mn-cs"/>
              </a:rPr>
              <a:t>inner.domain</a:t>
            </a:r>
            <a:r>
              <a:rPr lang="en-US" altLang="zh-CN" dirty="0">
                <a:cs typeface="+mn-cs"/>
              </a:rPr>
              <a:t>@</a:t>
            </a:r>
            <a:r>
              <a:rPr lang="zh-CN" altLang="en-US" dirty="0" smtClean="0">
                <a:cs typeface="+mn-cs"/>
              </a:rPr>
              <a:t>，</a:t>
            </a:r>
            <a:r>
              <a:rPr lang="zh-CN" altLang="en-US" dirty="0" smtClean="0">
                <a:cs typeface="+mn-cs"/>
              </a:rPr>
              <a:t>保持这样即可：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lvl="3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主动   快乐   成长</a:t>
            </a:r>
            <a:endParaRPr lang="zh-CN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21765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229200"/>
            <a:ext cx="35523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73278"/>
          </a:xfrm>
        </p:spPr>
        <p:txBody>
          <a:bodyPr/>
          <a:lstStyle/>
          <a:p>
            <a:pPr marL="342900" lvl="3" indent="-34290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		</a:t>
            </a:r>
          </a:p>
          <a:p>
            <a:pPr marL="342900" lvl="3" indent="-34290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lvl="3" indent="-34290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保存修改的文件后，再进入到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ccbin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目录，重新编译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./build.sh</a:t>
            </a:r>
          </a:p>
          <a:p>
            <a:pPr marL="342900" lvl="3" indent="-342900">
              <a:buNone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lvl="3" indent="-34290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	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因为修改了配置文件！！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lvl="3" indent="-342900">
              <a:buChar char="•"/>
            </a:pPr>
            <a:endParaRPr lang="en-US" altLang="zh-CN" sz="2800" dirty="0" smtClean="0"/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lvl="3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73278"/>
          </a:xfrm>
        </p:spPr>
        <p:txBody>
          <a:bodyPr/>
          <a:lstStyle/>
          <a:p>
            <a:pPr marL="342900" lvl="3" indent="-342900">
              <a:buChar char="•"/>
            </a:pPr>
            <a:r>
              <a:rPr lang="zh-CN" altLang="en-US" sz="2800" dirty="0" smtClean="0"/>
              <a:t>重新编译后，启动服务器 </a:t>
            </a:r>
            <a:r>
              <a:rPr lang="en-US" altLang="zh-CN" sz="2800" dirty="0" smtClean="0"/>
              <a:t>./deploy.sh</a:t>
            </a:r>
          </a:p>
          <a:p>
            <a:pPr marL="342900" lvl="3" indent="-342900">
              <a:buNone/>
            </a:pPr>
            <a:r>
              <a:rPr lang="en-US" altLang="zh-CN" sz="2800" dirty="0" smtClean="0"/>
              <a:t>		</a:t>
            </a:r>
            <a:r>
              <a:rPr lang="zh-CN" altLang="en-US" dirty="0" smtClean="0"/>
              <a:t>在启动前，首先看下</a:t>
            </a:r>
            <a:r>
              <a:rPr lang="en-US" altLang="zh-CN" dirty="0" smtClean="0"/>
              <a:t>/home/admin/logs/</a:t>
            </a:r>
            <a:r>
              <a:rPr lang="zh-CN" altLang="en-US" dirty="0" smtClean="0"/>
              <a:t>目录是否有一个以当前服务器地址命名的子目录（如</a:t>
            </a:r>
            <a:r>
              <a:rPr lang="en-US" altLang="zh-CN" dirty="0" smtClean="0"/>
              <a:t>personal.p998.alipay.net</a:t>
            </a:r>
            <a:r>
              <a:rPr lang="zh-CN" altLang="en-US" dirty="0" smtClean="0"/>
              <a:t>），若有，建议给这个日志重命名，因为启动后，会新生成一个当前系统的日志。</a:t>
            </a: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dirty="0" smtClean="0"/>
              <a:t>		</a:t>
            </a:r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altLang="zh-CN" dirty="0" smtClean="0"/>
              <a:t>mv personal.p998.alipay.net personal.p998.alipay.net.bak</a:t>
            </a:r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命令，看下，原来的那个目录已经没了，变成了 </a:t>
            </a:r>
            <a:r>
              <a:rPr lang="en-US" altLang="zh-CN" dirty="0" smtClean="0"/>
              <a:t>~.</a:t>
            </a:r>
            <a:r>
              <a:rPr lang="en-US" altLang="zh-CN" dirty="0" err="1" smtClean="0"/>
              <a:t>bak</a:t>
            </a: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再回到</a:t>
            </a:r>
            <a:r>
              <a:rPr lang="en-US" altLang="zh-CN" dirty="0" err="1" smtClean="0"/>
              <a:t>ccbin</a:t>
            </a:r>
            <a:r>
              <a:rPr lang="zh-CN" altLang="en-US" dirty="0" smtClean="0"/>
              <a:t>目录下，启动系统：</a:t>
            </a: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sz="3200" dirty="0" smtClean="0">
                <a:cs typeface="+mn-cs"/>
              </a:rPr>
              <a:t>	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lvl="3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157192"/>
            <a:ext cx="580723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84984"/>
            <a:ext cx="52582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har char="•"/>
            </a:pPr>
            <a:r>
              <a:rPr lang="zh-CN" altLang="en-US" sz="2800" dirty="0" smtClean="0"/>
              <a:t>启动时，可以跟踪下</a:t>
            </a:r>
            <a:r>
              <a:rPr lang="en-US" altLang="zh-CN" sz="2800" dirty="0" err="1" smtClean="0"/>
              <a:t>jboss</a:t>
            </a:r>
            <a:r>
              <a:rPr lang="zh-CN" altLang="en-US" sz="2800" dirty="0" smtClean="0"/>
              <a:t>启动日志</a:t>
            </a:r>
            <a:endParaRPr lang="en-US" altLang="zh-CN" sz="2800" dirty="0" smtClean="0"/>
          </a:p>
          <a:p>
            <a:pPr marL="342900" lvl="3" indent="-342900">
              <a:buNone/>
            </a:pPr>
            <a:r>
              <a:rPr lang="en-US" altLang="zh-CN" sz="2800" dirty="0" smtClean="0"/>
              <a:t>	</a:t>
            </a:r>
            <a:r>
              <a:rPr lang="en-US" altLang="zh-CN" dirty="0" smtClean="0"/>
              <a:t> /home/admin/logs/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目录下 ，用 </a:t>
            </a:r>
            <a:r>
              <a:rPr lang="en-US" altLang="zh-CN" dirty="0" smtClean="0"/>
              <a:t>tail –f stdout.log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日志看到如下信息时，说明启动完成了。</a:t>
            </a:r>
            <a:endParaRPr lang="en-US" altLang="zh-CN" dirty="0" smtClean="0"/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endParaRPr lang="en-US" altLang="zh-CN" dirty="0" smtClean="0"/>
          </a:p>
          <a:p>
            <a:pPr marL="342900" lvl="3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ccbin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./deploy.sh </a:t>
            </a:r>
            <a:r>
              <a:rPr lang="zh-CN" altLang="en-US" dirty="0" smtClean="0"/>
              <a:t>命令执行后，也会提示</a:t>
            </a:r>
            <a:r>
              <a:rPr lang="en-US" altLang="zh-CN" dirty="0" smtClean="0"/>
              <a:t>deploy end</a:t>
            </a:r>
          </a:p>
          <a:p>
            <a:pPr marL="342900" lvl="3" indent="-342900">
              <a:buChar char="•"/>
            </a:pPr>
            <a:endParaRPr lang="en-US" altLang="zh-CN" sz="2800" dirty="0" smtClean="0"/>
          </a:p>
          <a:p>
            <a:pPr marL="342900" lvl="3" indent="-342900">
              <a:buNone/>
            </a:pPr>
            <a:r>
              <a:rPr lang="en-US" altLang="zh-CN" sz="3200" dirty="0" smtClean="0">
                <a:cs typeface="+mn-cs"/>
              </a:rPr>
              <a:t>	</a:t>
            </a:r>
            <a:endParaRPr lang="en-US" altLang="zh-CN" dirty="0" smtClean="0">
              <a:cs typeface="+mn-cs"/>
            </a:endParaRP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r>
              <a:rPr lang="en-US" altLang="zh-CN" dirty="0" smtClean="0">
                <a:cs typeface="+mn-cs"/>
              </a:rPr>
              <a:t>	</a:t>
            </a:r>
          </a:p>
          <a:p>
            <a:pPr marL="342900" lvl="3" indent="-342900">
              <a:buNone/>
            </a:pPr>
            <a:endParaRPr lang="en-US" altLang="zh-CN" dirty="0" smtClean="0">
              <a:cs typeface="+mn-cs"/>
            </a:endParaRPr>
          </a:p>
          <a:p>
            <a:pPr lvl="3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69666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519486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581128"/>
            <a:ext cx="56886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查看应用系统日志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000" dirty="0" smtClean="0"/>
              <a:t>		deploy</a:t>
            </a:r>
            <a:r>
              <a:rPr lang="zh-CN" altLang="en-US" sz="2000" dirty="0" smtClean="0"/>
              <a:t>后，在</a:t>
            </a:r>
            <a:r>
              <a:rPr lang="en-US" altLang="zh-CN" sz="2000" dirty="0" smtClean="0"/>
              <a:t>home/admin/logs</a:t>
            </a:r>
            <a:r>
              <a:rPr lang="zh-CN" altLang="en-US" sz="2000" dirty="0" smtClean="0"/>
              <a:t>目录下，会生成一个以当前服务器地址命名的目录，里面保存了该系统的日志。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目录：</a:t>
            </a:r>
            <a:r>
              <a:rPr lang="en-US" altLang="zh-CN" sz="2000" dirty="0" smtClean="0"/>
              <a:t>home/admin/logs/</a:t>
            </a:r>
            <a:r>
              <a:rPr lang="en-US" altLang="zh-CN" sz="2000" i="1" dirty="0" smtClean="0"/>
              <a:t>[</a:t>
            </a:r>
            <a:r>
              <a:rPr lang="zh-CN" altLang="en-US" sz="2000" i="1" dirty="0" smtClean="0"/>
              <a:t>服务器地址</a:t>
            </a:r>
            <a:r>
              <a:rPr lang="en-US" altLang="zh-CN" sz="2000" i="1" dirty="0" smtClean="0"/>
              <a:t>]/</a:t>
            </a:r>
          </a:p>
          <a:p>
            <a:pPr>
              <a:buNone/>
            </a:pPr>
            <a:endParaRPr lang="en-US" altLang="zh-CN" sz="2000" i="1" dirty="0" smtClean="0"/>
          </a:p>
          <a:p>
            <a:pPr>
              <a:buNone/>
            </a:pPr>
            <a:r>
              <a:rPr lang="en-US" altLang="zh-CN" sz="2000" i="1" dirty="0" smtClean="0"/>
              <a:t>		</a:t>
            </a:r>
            <a:r>
              <a:rPr lang="zh-CN" altLang="en-US" sz="2000" dirty="0" smtClean="0"/>
              <a:t>日志：</a:t>
            </a:r>
            <a:r>
              <a:rPr lang="en-US" altLang="zh-CN" sz="2000" dirty="0" smtClean="0"/>
              <a:t>sofa-runtime.log     </a:t>
            </a:r>
            <a:r>
              <a:rPr lang="zh-CN" altLang="en-US" sz="2000" dirty="0" smtClean="0"/>
              <a:t>看系统启动情况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           common-error.log  </a:t>
            </a:r>
            <a:r>
              <a:rPr lang="zh-CN" altLang="en-US" sz="2000" dirty="0" smtClean="0"/>
              <a:t>系统错误日志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           common-perf.log 	   </a:t>
            </a:r>
            <a:r>
              <a:rPr lang="zh-CN" altLang="en-US" sz="2000" dirty="0" smtClean="0"/>
              <a:t>性能相关的日志</a:t>
            </a:r>
            <a:endParaRPr lang="en-US" altLang="zh-CN" sz="2000" dirty="0" smtClean="0"/>
          </a:p>
          <a:p>
            <a:pPr marL="514350" indent="-514350">
              <a:buNone/>
              <a:defRPr/>
            </a:pPr>
            <a:r>
              <a:rPr lang="en-US" altLang="zh-CN" sz="2000" dirty="0" smtClean="0"/>
              <a:t>		           </a:t>
            </a:r>
            <a:r>
              <a:rPr lang="zh-CN" altLang="en-US" sz="2000" dirty="0" smtClean="0"/>
              <a:t>***</a:t>
            </a:r>
            <a:r>
              <a:rPr lang="en-US" altLang="zh-CN" sz="2000" dirty="0" smtClean="0"/>
              <a:t>-sysinit.log	   </a:t>
            </a:r>
            <a:r>
              <a:rPr lang="zh-CN" altLang="en-US" sz="2000" dirty="0" smtClean="0"/>
              <a:t>系统初始化的日志</a:t>
            </a:r>
            <a:endParaRPr lang="en-US" altLang="zh-CN" sz="2000" dirty="0" smtClean="0"/>
          </a:p>
          <a:p>
            <a:pPr marL="514350" indent="-514350">
              <a:buNone/>
              <a:defRPr/>
            </a:pPr>
            <a:r>
              <a:rPr lang="en-US" altLang="zh-CN" sz="2000" dirty="0" smtClean="0"/>
              <a:t>		           ……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514350" indent="-514350">
              <a:buNone/>
              <a:defRPr/>
            </a:pPr>
            <a:endParaRPr lang="en-US" altLang="zh-CN" sz="2000" dirty="0" smtClean="0"/>
          </a:p>
          <a:p>
            <a:pPr>
              <a:buNone/>
              <a:defRPr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通常，系统启动时，也会查看</a:t>
            </a:r>
            <a:r>
              <a:rPr lang="en-US" altLang="zh-CN" sz="2000" dirty="0" smtClean="0"/>
              <a:t>sofa-runtime.log</a:t>
            </a:r>
            <a:r>
              <a:rPr lang="zh-CN" altLang="en-US" sz="2000" dirty="0" smtClean="0"/>
              <a:t>日志，并且在启动过程中，</a:t>
            </a:r>
            <a:r>
              <a:rPr lang="en-US" altLang="zh-CN" sz="2000" dirty="0" smtClean="0"/>
              <a:t>common-error.log</a:t>
            </a:r>
            <a:r>
              <a:rPr lang="zh-CN" altLang="en-US" sz="2000" dirty="0" smtClean="0"/>
              <a:t>日志没有错，说明启动成功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  <a:defRPr/>
            </a:pPr>
            <a:r>
              <a:rPr lang="zh-CN" altLang="en-US" sz="2000" dirty="0" smtClean="0"/>
              <a:t>                          （</a:t>
            </a:r>
            <a:r>
              <a:rPr lang="en-US" altLang="zh-CN" sz="2000" dirty="0" smtClean="0"/>
              <a:t>ip.dat</a:t>
            </a:r>
            <a:r>
              <a:rPr lang="zh-CN" altLang="en-US" sz="2000" dirty="0" smtClean="0"/>
              <a:t>的错误可以忽略）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查看系统是否成功启动还有如下两种方法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1</a:t>
            </a:r>
            <a:r>
              <a:rPr lang="zh-CN" altLang="en-US" sz="2000" dirty="0" smtClean="0"/>
              <a:t>）对于有页面的系统，可以在浏览器中输入页面地址，看能否访问。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）对于提供了服务的系统，可以在浏览器下输入：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http://personal.p998.alipay.net:8080/services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看服务是否成功发布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dirty="0" smtClean="0"/>
              <a:t>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08567"/>
            <a:ext cx="3456384" cy="324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zh-CN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课程目标：</a:t>
            </a:r>
            <a:endParaRPr lang="en-US" altLang="zh-CN" sz="2800" dirty="0" smtClean="0"/>
          </a:p>
          <a:p>
            <a:pPr algn="ctr">
              <a:buNone/>
            </a:pPr>
            <a:endParaRPr lang="en-US" altLang="zh-CN" sz="2800" dirty="0" smtClean="0"/>
          </a:p>
          <a:p>
            <a:pPr algn="ctr">
              <a:buNone/>
            </a:pPr>
            <a:endParaRPr lang="en-US" altLang="zh-CN" sz="2800" dirty="0" smtClean="0"/>
          </a:p>
          <a:p>
            <a:pPr algn="ctr">
              <a:buNone/>
            </a:pPr>
            <a:endParaRPr lang="en-US" altLang="zh-CN" sz="2800" dirty="0" smtClean="0"/>
          </a:p>
          <a:p>
            <a:pPr algn="ctr">
              <a:buNone/>
            </a:pPr>
            <a:r>
              <a:rPr lang="zh-CN" altLang="en-US" sz="2800" b="1" dirty="0" smtClean="0"/>
              <a:t>可以独立完成测试环境的搭建</a:t>
            </a:r>
            <a:endParaRPr lang="zh-CN" altLang="zh-CN" sz="2800" b="1" dirty="0" smtClean="0"/>
          </a:p>
        </p:txBody>
      </p:sp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主动   快乐   成长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在浏览器中，输入服务器的域名（以演示为例，输入</a:t>
            </a:r>
            <a:r>
              <a:rPr lang="en-US" altLang="zh-CN" sz="2800" dirty="0" smtClean="0"/>
              <a:t>personal.p998.alipay.net</a:t>
            </a:r>
            <a:r>
              <a:rPr lang="zh-CN" altLang="en-US" sz="2800" dirty="0" smtClean="0"/>
              <a:t>），回车，跳到登录页面。</a:t>
            </a:r>
            <a:r>
              <a:rPr lang="zh-CN" altLang="en-US" sz="2000" dirty="0" smtClean="0"/>
              <a:t>登录账号 </a:t>
            </a:r>
            <a:r>
              <a:rPr lang="en-US" altLang="zh-CN" sz="2000" dirty="0" smtClean="0"/>
              <a:t>yan@alitest.com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a111111  a222222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6768752" cy="407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四、系统环境搭建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成功了，进入了个人版，我的支付宝首页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02810" cy="45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系统环境搭建实践操作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搭建三个系统：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personal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paycore</a:t>
            </a:r>
            <a:r>
              <a:rPr lang="en-US" altLang="zh-CN" sz="2000" dirty="0" smtClean="0"/>
              <a:t> 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在这三个环境上，完成一次网银充值的过程：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登录到支付宝个人版（</a:t>
            </a:r>
            <a:r>
              <a:rPr lang="en-US" altLang="zh-CN" sz="2000" dirty="0" smtClean="0"/>
              <a:t>personal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点击“充值”跳转到收银台（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使用网银充值，调用支付核心（</a:t>
            </a:r>
            <a:r>
              <a:rPr lang="en-US" altLang="zh-CN" sz="2000" dirty="0" err="1" smtClean="0"/>
              <a:t>paycore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SVN</a:t>
            </a:r>
            <a:r>
              <a:rPr lang="zh-CN" altLang="en-US" sz="2000" dirty="0" smtClean="0">
                <a:cs typeface="+mn-cs"/>
              </a:rPr>
              <a:t>地址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http://svnhz.alipay.net/svn/personal/trunk	http://svnhz.alipay.net/svn/cashier/trunk	http://svnhz.alipay.net/svn/paycore/trunk	http://svnhz.alipay.net/svn/uisvr/trunk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部署</a:t>
            </a:r>
            <a:r>
              <a:rPr lang="en-US" altLang="zh-CN" sz="2800" dirty="0" smtClean="0"/>
              <a:t>personal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personal</a:t>
            </a:r>
            <a:r>
              <a:rPr lang="zh-CN" altLang="en-US" sz="2000" dirty="0" smtClean="0"/>
              <a:t>的配置文件，将收银台的地址和服务改为需要的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的服务器地址，如下：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cs typeface="+mn-cs"/>
              </a:rPr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cs typeface="+mn-cs"/>
              </a:rPr>
              <a:t>		</a:t>
            </a:r>
            <a:r>
              <a:rPr lang="zh-CN" altLang="en-US" sz="2000" dirty="0" smtClean="0">
                <a:cs typeface="+mn-cs"/>
              </a:rPr>
              <a:t>建议加入 </a:t>
            </a:r>
            <a:r>
              <a:rPr lang="en-US" altLang="zh-CN" sz="2000" dirty="0" err="1" smtClean="0">
                <a:cs typeface="+mn-cs"/>
              </a:rPr>
              <a:t>run.mode</a:t>
            </a:r>
            <a:r>
              <a:rPr lang="en-US" altLang="zh-CN" sz="2000" dirty="0" smtClean="0">
                <a:cs typeface="+mn-cs"/>
              </a:rPr>
              <a:t>=0 </a:t>
            </a:r>
            <a:r>
              <a:rPr lang="zh-CN" altLang="en-US" sz="2000" dirty="0" smtClean="0">
                <a:cs typeface="+mn-cs"/>
              </a:rPr>
              <a:t>这项配置，在服务调用时，不走软负载。确保所调用的服务，是</a:t>
            </a:r>
            <a:r>
              <a:rPr lang="en-US" altLang="zh-CN" sz="2000" dirty="0" err="1" smtClean="0">
                <a:cs typeface="+mn-cs"/>
              </a:rPr>
              <a:t>antx.properties</a:t>
            </a:r>
            <a:r>
              <a:rPr lang="zh-CN" altLang="en-US" sz="2000" dirty="0" smtClean="0">
                <a:cs typeface="+mn-cs"/>
              </a:rPr>
              <a:t>里配置的地址。</a:t>
            </a:r>
            <a:endParaRPr lang="en-US" altLang="zh-CN" sz="2000" dirty="0" smtClean="0">
              <a:cs typeface="+mn-cs"/>
            </a:endParaRP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全飞</a:t>
            </a:r>
            <a:r>
              <a:rPr lang="en-US" altLang="zh-CN" sz="2000" dirty="0" smtClean="0"/>
              <a:t>?, </a:t>
            </a:r>
            <a:r>
              <a:rPr lang="zh-CN" altLang="en-US" sz="2000" dirty="0" smtClean="0"/>
              <a:t>看这里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>
                <a:cs typeface="+mn-cs"/>
              </a:rPr>
              <a:t>	</a:t>
            </a:r>
            <a:r>
              <a:rPr lang="en-US" altLang="zh-CN" sz="2000" dirty="0" smtClean="0">
                <a:cs typeface="+mn-cs"/>
              </a:rPr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800" dirty="0" smtClean="0"/>
              <a:t>保存后，重新编译、启动</a:t>
            </a: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</a:t>
            </a:r>
            <a:r>
              <a:rPr lang="zh-CN" altLang="en-US" sz="2000" dirty="0" smtClean="0">
                <a:cs typeface="+mn-cs"/>
              </a:rPr>
              <a:t>还记得用什么命令吗？</a:t>
            </a:r>
            <a:endParaRPr lang="en-US" altLang="zh-CN" sz="2000" dirty="0" err="1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72314"/>
            <a:ext cx="6639139" cy="10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4171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617294"/>
          </a:xfrm>
        </p:spPr>
        <p:txBody>
          <a:bodyPr/>
          <a:lstStyle/>
          <a:p>
            <a:r>
              <a:rPr lang="zh-CN" altLang="en-US" sz="2800" dirty="0" smtClean="0"/>
              <a:t>部署</a:t>
            </a:r>
            <a:r>
              <a:rPr lang="en-US" altLang="zh-CN" sz="2800" dirty="0" smtClean="0"/>
              <a:t>cashier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1 </a:t>
            </a:r>
            <a:r>
              <a:rPr lang="zh-CN" altLang="en-US" sz="2000" dirty="0" smtClean="0">
                <a:cs typeface="+mn-cs"/>
              </a:rPr>
              <a:t>部署方法还记得吗？下代码、编译、启动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2 </a:t>
            </a:r>
            <a:r>
              <a:rPr lang="zh-CN" altLang="en-US" sz="2000" dirty="0" smtClean="0">
                <a:cs typeface="+mn-cs"/>
              </a:rPr>
              <a:t>别忘了修改配置哦</a:t>
            </a:r>
            <a:r>
              <a:rPr lang="en-US" altLang="zh-CN" sz="2000" dirty="0" smtClean="0">
                <a:cs typeface="+mn-cs"/>
              </a:rPr>
              <a:t>~ </a:t>
            </a:r>
            <a:r>
              <a:rPr lang="zh-CN" altLang="en-US" sz="2000" dirty="0" smtClean="0">
                <a:cs typeface="+mn-cs"/>
              </a:rPr>
              <a:t>（友情提示如下）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 </a:t>
            </a:r>
            <a:r>
              <a:rPr lang="en-US" altLang="zh-CN" sz="2000" dirty="0" err="1" smtClean="0">
                <a:cs typeface="+mn-cs"/>
              </a:rPr>
              <a:t>cashier.domainName</a:t>
            </a:r>
            <a:r>
              <a:rPr lang="en-US" altLang="zh-CN" sz="2000" dirty="0" smtClean="0">
                <a:cs typeface="+mn-cs"/>
              </a:rPr>
              <a:t>=</a:t>
            </a:r>
            <a:r>
              <a:rPr lang="zh-CN" altLang="en-US" sz="2000" dirty="0" smtClean="0">
                <a:cs typeface="+mn-cs"/>
              </a:rPr>
              <a:t>？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 	 </a:t>
            </a:r>
            <a:r>
              <a:rPr lang="en-US" altLang="zh-CN" sz="2000" dirty="0" err="1" smtClean="0">
                <a:cs typeface="+mn-cs"/>
              </a:rPr>
              <a:t>cashier.secondDomain</a:t>
            </a:r>
            <a:r>
              <a:rPr lang="en-US" altLang="zh-CN" sz="2000" dirty="0" smtClean="0">
                <a:cs typeface="+mn-cs"/>
              </a:rPr>
              <a:t>=</a:t>
            </a:r>
            <a:r>
              <a:rPr lang="zh-CN" altLang="en-US" sz="2000" dirty="0" smtClean="0">
                <a:cs typeface="+mn-cs"/>
              </a:rPr>
              <a:t>？</a:t>
            </a:r>
            <a:r>
              <a:rPr lang="en-US" altLang="zh-CN" sz="2000" dirty="0" smtClean="0">
                <a:cs typeface="+mn-cs"/>
              </a:rPr>
              <a:t>	 </a:t>
            </a: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 </a:t>
            </a:r>
            <a:r>
              <a:rPr lang="en-US" altLang="zh-CN" sz="2000" dirty="0" err="1" smtClean="0">
                <a:cs typeface="+mn-cs"/>
              </a:rPr>
              <a:t>cashier.tdbmsession.domain</a:t>
            </a:r>
            <a:r>
              <a:rPr lang="en-US" altLang="zh-CN" sz="2000" dirty="0" smtClean="0">
                <a:cs typeface="+mn-cs"/>
              </a:rPr>
              <a:t>=</a:t>
            </a:r>
            <a:r>
              <a:rPr lang="zh-CN" altLang="en-US" sz="2000" dirty="0" smtClean="0">
                <a:cs typeface="+mn-cs"/>
              </a:rPr>
              <a:t>？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 </a:t>
            </a:r>
            <a:r>
              <a:rPr lang="en-US" altLang="zh-CN" sz="2000" dirty="0" err="1" smtClean="0">
                <a:solidFill>
                  <a:srgbClr val="FF0000"/>
                </a:solidFill>
                <a:cs typeface="+mn-cs"/>
              </a:rPr>
              <a:t>cashier.loggingLevel</a:t>
            </a:r>
            <a:r>
              <a:rPr lang="en-US" altLang="zh-CN" sz="2000" dirty="0" smtClean="0">
                <a:solidFill>
                  <a:srgbClr val="FF0000"/>
                </a:solidFill>
                <a:cs typeface="+mn-cs"/>
              </a:rPr>
              <a:t> = info</a:t>
            </a: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	 </a:t>
            </a:r>
            <a:r>
              <a:rPr lang="en-US" altLang="zh-CN" sz="2000" dirty="0" err="1" smtClean="0">
                <a:cs typeface="+mn-cs"/>
              </a:rPr>
              <a:t>paycore</a:t>
            </a:r>
            <a:r>
              <a:rPr lang="zh-CN" altLang="en-US" sz="2000" dirty="0" smtClean="0">
                <a:cs typeface="+mn-cs"/>
              </a:rPr>
              <a:t>的服务地址，改为需要的地址，同时加上</a:t>
            </a:r>
            <a:r>
              <a:rPr lang="en-US" altLang="zh-CN" sz="2000" dirty="0" err="1" smtClean="0">
                <a:cs typeface="+mn-cs"/>
              </a:rPr>
              <a:t>run.mode</a:t>
            </a:r>
            <a:r>
              <a:rPr lang="en-US" altLang="zh-CN" sz="2000" dirty="0" smtClean="0">
                <a:cs typeface="+mn-cs"/>
              </a:rPr>
              <a:t>=0</a:t>
            </a:r>
            <a:r>
              <a:rPr lang="zh-CN" altLang="en-US" sz="2000" dirty="0" smtClean="0">
                <a:cs typeface="+mn-cs"/>
              </a:rPr>
              <a:t>。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3 </a:t>
            </a:r>
            <a:r>
              <a:rPr lang="zh-CN" altLang="en-US" sz="2000" dirty="0" smtClean="0">
                <a:cs typeface="+mn-cs"/>
              </a:rPr>
              <a:t>确保</a:t>
            </a:r>
            <a:r>
              <a:rPr lang="en-US" altLang="zh-CN" sz="2000" dirty="0" smtClean="0">
                <a:cs typeface="+mn-cs"/>
              </a:rPr>
              <a:t>cashier</a:t>
            </a:r>
            <a:r>
              <a:rPr lang="zh-CN" altLang="en-US" sz="2000" dirty="0" smtClean="0">
                <a:cs typeface="+mn-cs"/>
              </a:rPr>
              <a:t>系统成功启动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endParaRPr lang="en-US" altLang="zh-CN" sz="2000" dirty="0" smtClean="0">
              <a:cs typeface="+mn-cs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cs typeface="+mn-cs"/>
              </a:rPr>
              <a:t>部署</a:t>
            </a:r>
            <a:r>
              <a:rPr lang="en-US" altLang="zh-CN" dirty="0" err="1" smtClean="0">
                <a:cs typeface="+mn-cs"/>
              </a:rPr>
              <a:t>paycore</a:t>
            </a:r>
            <a:r>
              <a:rPr lang="zh-CN" altLang="en-US" dirty="0" smtClean="0">
                <a:cs typeface="+mn-cs"/>
              </a:rPr>
              <a:t>系统</a:t>
            </a:r>
            <a:endParaRPr lang="en-US" altLang="zh-CN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</a:t>
            </a:r>
            <a:r>
              <a:rPr lang="zh-CN" altLang="en-US" sz="2000" dirty="0" smtClean="0">
                <a:cs typeface="+mn-cs"/>
              </a:rPr>
              <a:t>用同样的方法，部署</a:t>
            </a:r>
            <a:r>
              <a:rPr lang="en-US" altLang="zh-CN" sz="2000" dirty="0" err="1" smtClean="0">
                <a:cs typeface="+mn-cs"/>
              </a:rPr>
              <a:t>paycore</a:t>
            </a:r>
            <a:r>
              <a:rPr lang="zh-CN" altLang="en-US" sz="2000" dirty="0" smtClean="0">
                <a:cs typeface="+mn-cs"/>
              </a:rPr>
              <a:t>。</a:t>
            </a:r>
            <a:endParaRPr lang="en-US" altLang="zh-CN" sz="2000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>
                <a:cs typeface="+mn-cs"/>
              </a:rPr>
              <a:t>	</a:t>
            </a:r>
            <a:r>
              <a:rPr lang="zh-CN" altLang="en-US" sz="2000" dirty="0" smtClean="0">
                <a:cs typeface="+mn-cs"/>
              </a:rPr>
              <a:t>没有提示啦，请自行完成 </a:t>
            </a:r>
            <a:r>
              <a:rPr lang="en-US" altLang="zh-CN" sz="2000" dirty="0" smtClean="0">
                <a:cs typeface="+mn-cs"/>
              </a:rPr>
              <a:t>~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三个系统部署成功后，首先登陆已部署的</a:t>
            </a: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系统，选择“充值”。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9628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点击 “立即充值”后，跳转到收银台</a:t>
            </a:r>
            <a:r>
              <a:rPr lang="en-US" altLang="zh-CN" sz="2800" dirty="0" smtClean="0"/>
              <a:t>cashier</a:t>
            </a:r>
            <a:r>
              <a:rPr lang="zh-CN" altLang="en-US" sz="2800" dirty="0" smtClean="0"/>
              <a:t>，看下浏览器的地址，是否是我们部署的</a:t>
            </a:r>
            <a:r>
              <a:rPr lang="en-US" altLang="zh-CN" sz="2800" dirty="0" smtClean="0"/>
              <a:t>cashier</a:t>
            </a:r>
            <a:r>
              <a:rPr lang="zh-CN" altLang="en-US" sz="2800" dirty="0" smtClean="0"/>
              <a:t>地址。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cs typeface="+mn-cs"/>
              </a:rPr>
              <a:t>	</a:t>
            </a:r>
            <a:r>
              <a:rPr lang="zh-CN" altLang="en-US" sz="2800" dirty="0" smtClean="0">
                <a:cs typeface="+mn-cs"/>
              </a:rPr>
              <a:t>如果是，选择“银行卡</a:t>
            </a:r>
            <a:r>
              <a:rPr lang="en-US" altLang="zh-CN" sz="2800" dirty="0" smtClean="0">
                <a:cs typeface="+mn-cs"/>
              </a:rPr>
              <a:t>-</a:t>
            </a:r>
            <a:r>
              <a:rPr lang="zh-CN" altLang="en-US" sz="2800" dirty="0" smtClean="0">
                <a:cs typeface="+mn-cs"/>
              </a:rPr>
              <a:t>招商银行</a:t>
            </a:r>
            <a:r>
              <a:rPr lang="en-US" altLang="zh-CN" sz="2800" dirty="0" smtClean="0">
                <a:cs typeface="+mn-cs"/>
              </a:rPr>
              <a:t>-</a:t>
            </a:r>
            <a:r>
              <a:rPr lang="zh-CN" altLang="en-US" sz="2800" dirty="0" smtClean="0">
                <a:cs typeface="+mn-cs"/>
              </a:rPr>
              <a:t>下一步”，并记下</a:t>
            </a:r>
            <a:r>
              <a:rPr lang="en-US" altLang="zh-CN" sz="2800" dirty="0" smtClean="0">
                <a:cs typeface="+mn-cs"/>
              </a:rPr>
              <a:t>URL</a:t>
            </a:r>
            <a:r>
              <a:rPr lang="zh-CN" altLang="en-US" sz="2800" dirty="0" smtClean="0">
                <a:cs typeface="+mn-cs"/>
              </a:rPr>
              <a:t>中的</a:t>
            </a:r>
            <a:r>
              <a:rPr lang="en-US" altLang="zh-CN" sz="2800" dirty="0" err="1" smtClean="0">
                <a:cs typeface="+mn-cs"/>
              </a:rPr>
              <a:t>OrderId</a:t>
            </a:r>
            <a:r>
              <a:rPr lang="zh-CN" altLang="en-US" sz="2800" dirty="0" smtClean="0">
                <a:cs typeface="+mn-cs"/>
              </a:rPr>
              <a:t>。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447" y="2732046"/>
            <a:ext cx="7077377" cy="40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填写要充值的金额，点击“登陆到网上银行充值”</a:t>
            </a:r>
            <a:endParaRPr lang="en-US" altLang="zh-CN" sz="2800" dirty="0" smtClean="0"/>
          </a:p>
          <a:p>
            <a:endParaRPr lang="en-US" altLang="zh-CN" sz="2800" dirty="0" smtClean="0">
              <a:cs typeface="+mn-cs"/>
            </a:endParaRPr>
          </a:p>
          <a:p>
            <a:endParaRPr lang="en-US" altLang="zh-CN" sz="2800" dirty="0" smtClean="0"/>
          </a:p>
          <a:p>
            <a:endParaRPr lang="en-US" altLang="zh-CN" sz="2800" dirty="0" smtClean="0">
              <a:cs typeface="+mn-cs"/>
            </a:endParaRPr>
          </a:p>
          <a:p>
            <a:endParaRPr lang="en-US" altLang="zh-CN" sz="2800" dirty="0" smtClean="0"/>
          </a:p>
          <a:p>
            <a:r>
              <a:rPr lang="zh-CN" altLang="en-US" sz="2800" dirty="0" smtClean="0">
                <a:cs typeface="+mn-cs"/>
              </a:rPr>
              <a:t>点击后，弹出了一个空白页面。</a:t>
            </a:r>
            <a:r>
              <a:rPr lang="zh-CN" altLang="en-US" sz="2800" dirty="0" smtClean="0"/>
              <a:t>为什么呢？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cs typeface="+mn-cs"/>
              </a:rPr>
              <a:t>	</a:t>
            </a:r>
            <a:r>
              <a:rPr lang="en-US" altLang="zh-CN" sz="2000" dirty="0" smtClean="0">
                <a:cs typeface="+mn-cs"/>
              </a:rPr>
              <a:t>	</a:t>
            </a:r>
            <a:r>
              <a:rPr lang="zh-CN" altLang="en-US" sz="2000" dirty="0" smtClean="0"/>
              <a:t>不要</a:t>
            </a:r>
            <a:r>
              <a:rPr lang="zh-CN" altLang="en-US" sz="2000" dirty="0" smtClean="0">
                <a:cs typeface="+mn-cs"/>
              </a:rPr>
              <a:t>紧张，因为在开发环境，不能实际连接到</a:t>
            </a:r>
            <a:r>
              <a:rPr lang="zh-CN" altLang="en-US" sz="2000" dirty="0" smtClean="0"/>
              <a:t>真实</a:t>
            </a:r>
            <a:r>
              <a:rPr lang="zh-CN" altLang="en-US" sz="2000" dirty="0" smtClean="0">
                <a:cs typeface="+mn-cs"/>
              </a:rPr>
              <a:t>的网银系统，这</a:t>
            </a:r>
            <a:r>
              <a:rPr lang="zh-CN" altLang="en-US" sz="2000" dirty="0" smtClean="0"/>
              <a:t>时</a:t>
            </a:r>
            <a:r>
              <a:rPr lang="zh-CN" altLang="en-US" sz="2000" dirty="0" smtClean="0">
                <a:cs typeface="+mn-cs"/>
              </a:rPr>
              <a:t>，我们需要模拟银行。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32" y="1885950"/>
            <a:ext cx="5067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286"/>
          </a:xfrm>
        </p:spPr>
        <p:txBody>
          <a:bodyPr/>
          <a:lstStyle/>
          <a:p>
            <a:r>
              <a:rPr lang="zh-CN" altLang="en-US" sz="2800" dirty="0" smtClean="0"/>
              <a:t>在去模拟充值前，我们首先看下日志。</a:t>
            </a: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用刚才在收银台页面中的浏览器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中看到的</a:t>
            </a:r>
            <a:r>
              <a:rPr lang="en-US" altLang="zh-CN" sz="2000" dirty="0" err="1" smtClean="0"/>
              <a:t>orderId</a:t>
            </a:r>
            <a:r>
              <a:rPr lang="zh-CN" altLang="en-US" sz="2000" dirty="0" smtClean="0"/>
              <a:t>，去搜索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系统的日志，找出外部业务号。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'508e5d77c31c2c920b8680646f9365c8' cashier-depositorder-commit-digester.log </a:t>
            </a: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1200" dirty="0" smtClean="0">
                <a:cs typeface="+mn-cs"/>
              </a:rPr>
              <a:t>		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" y="3452614"/>
            <a:ext cx="9029894" cy="62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286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再用刚才看到的外部业务号，去查看一下</a:t>
            </a:r>
            <a:r>
              <a:rPr lang="en-US" altLang="zh-CN" sz="2000" dirty="0" err="1" smtClean="0"/>
              <a:t>paycore</a:t>
            </a:r>
            <a:r>
              <a:rPr lang="zh-CN" altLang="en-US" sz="2000" dirty="0" smtClean="0"/>
              <a:t>系统的日志，确保之前在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的充值，是调用了我们自己部署的</a:t>
            </a:r>
            <a:r>
              <a:rPr lang="en-US" altLang="zh-CN" sz="2000" dirty="0" err="1" smtClean="0"/>
              <a:t>paycore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命令：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'90b1f135c1bb59e2548b84efa667696c' paycore-deposit-digest.14dt.log --color=always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</a:p>
          <a:p>
            <a:pPr>
              <a:buNone/>
            </a:pPr>
            <a:r>
              <a:rPr lang="en-US" altLang="zh-CN" sz="1200" dirty="0" smtClean="0">
                <a:cs typeface="+mn-cs"/>
              </a:rPr>
              <a:t>		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100.00 </a:t>
            </a:r>
            <a:r>
              <a:rPr lang="zh-CN" altLang="en-US" sz="2000" dirty="0" smtClean="0"/>
              <a:t>是本次充值的金额（确保是自己的那笔流水）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2012041736282956 </a:t>
            </a:r>
            <a:r>
              <a:rPr lang="zh-CN" altLang="en-US" sz="2000" dirty="0" smtClean="0"/>
              <a:t>支付宝内部流水号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cs typeface="+mn-cs"/>
              </a:rPr>
              <a:t>	</a:t>
            </a:r>
            <a:r>
              <a:rPr lang="en-US" altLang="zh-CN" sz="2000" dirty="0" smtClean="0"/>
              <a:t>6000600556 </a:t>
            </a:r>
            <a:r>
              <a:rPr lang="zh-CN" altLang="en-US" sz="2000" dirty="0" smtClean="0"/>
              <a:t>是本次充值的指令号（即</a:t>
            </a:r>
            <a:r>
              <a:rPr lang="en-US" altLang="zh-CN" sz="2000" dirty="0" err="1" smtClean="0"/>
              <a:t>instructionId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）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96864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一、分布式系统概念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</a:p>
          <a:p>
            <a:pPr>
              <a:buNone/>
            </a:pPr>
            <a:r>
              <a:rPr lang="en-US" altLang="zh-CN" sz="2000" dirty="0" smtClean="0">
                <a:latin typeface="宋体" charset="-122"/>
              </a:rPr>
              <a:t>	</a:t>
            </a:r>
            <a:r>
              <a:rPr lang="en-US" altLang="zh-CN" dirty="0" smtClean="0">
                <a:latin typeface="宋体" charset="-122"/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latin typeface="宋体" charset="-122"/>
              </a:rPr>
              <a:t>		</a:t>
            </a:r>
            <a:r>
              <a:rPr lang="zh-CN" altLang="en-US" sz="2800" dirty="0" smtClean="0">
                <a:latin typeface="宋体" charset="-122"/>
              </a:rPr>
              <a:t>一个分布式系统，是若干个独立的计算机的集合，但是对该系统的用户来说，系统就好像一台计算机一样。</a:t>
            </a:r>
            <a:endParaRPr lang="en-US" altLang="zh-CN" sz="2800" dirty="0" smtClean="0">
              <a:latin typeface="宋体" charset="-122"/>
            </a:endParaRPr>
          </a:p>
          <a:p>
            <a:pPr>
              <a:buNone/>
            </a:pPr>
            <a:endParaRPr lang="en-US" altLang="zh-CN" sz="2000" dirty="0" smtClean="0">
              <a:latin typeface="宋体" charset="-122"/>
            </a:endParaRPr>
          </a:p>
          <a:p>
            <a:pPr>
              <a:buNone/>
            </a:pP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组装并访问以下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 err="1" smtClean="0"/>
              <a:t>BillNo</a:t>
            </a:r>
            <a:r>
              <a:rPr lang="zh-CN" altLang="en-US" sz="2000" dirty="0" smtClean="0"/>
              <a:t>：用上面的充值指令号替换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Amount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Date</a:t>
            </a:r>
            <a:r>
              <a:rPr lang="zh-CN" altLang="en-US" sz="2000" dirty="0" smtClean="0"/>
              <a:t>：用实际金额日期替换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/>
              <a:t>http://</a:t>
            </a:r>
            <a:r>
              <a:rPr lang="en-US" altLang="zh-CN" sz="2000" dirty="0" smtClean="0"/>
              <a:t>bankgw.stable.alipay.net/payment/c_m_b_d_c_e_bank_acknowledge.htm?Succeed=Y&amp;BillNo=</a:t>
            </a:r>
            <a:r>
              <a:rPr lang="en-US" altLang="zh-CN" sz="2000" dirty="0" smtClean="0">
                <a:solidFill>
                  <a:srgbClr val="FF0000"/>
                </a:solidFill>
              </a:rPr>
              <a:t>600060556</a:t>
            </a:r>
            <a:r>
              <a:rPr lang="en-US" altLang="zh-CN" sz="2000" dirty="0" smtClean="0"/>
              <a:t>&amp;Amount=</a:t>
            </a:r>
            <a:r>
              <a:rPr lang="en-US" altLang="zh-CN" sz="2000" dirty="0" smtClean="0">
                <a:solidFill>
                  <a:srgbClr val="FF0000"/>
                </a:solidFill>
              </a:rPr>
              <a:t>100.00</a:t>
            </a:r>
            <a:r>
              <a:rPr lang="en-US" altLang="zh-CN" sz="2000" dirty="0" smtClean="0"/>
              <a:t>&amp;Date=</a:t>
            </a:r>
            <a:r>
              <a:rPr lang="en-US" altLang="zh-CN" sz="2000" dirty="0" smtClean="0">
                <a:solidFill>
                  <a:srgbClr val="FF0000"/>
                </a:solidFill>
              </a:rPr>
              <a:t>20120417</a:t>
            </a:r>
            <a:r>
              <a:rPr lang="en-US" altLang="zh-CN" sz="2000" dirty="0" smtClean="0"/>
              <a:t>&amp;Msg=05710026962006123006323061100000000310&amp;Signature=149|26|82|9|243|79|12|192|129|2|115|117|97|167|191|101|56|104|69|239|253|84|51|13|22|41|178|127|156|223|35|241|235|40|236|20|83|144|84|187|26|185|103|112|152|129|207|0|65|54|229|136|105|143|151|118|177|217|124|15|225|245|0|43|</a:t>
            </a:r>
            <a:endParaRPr lang="en-US" altLang="zh-CN" sz="2800" dirty="0" smtClean="0"/>
          </a:p>
          <a:p>
            <a:r>
              <a:rPr lang="zh-CN" altLang="en-US" sz="2800" dirty="0" smtClean="0"/>
              <a:t>跳转如下页面说明充值成功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6419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回到</a:t>
            </a: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上，查看自己的充值记录</a:t>
            </a:r>
            <a:r>
              <a:rPr lang="en-US" altLang="zh-CN" sz="2000" dirty="0" smtClean="0"/>
              <a:t>	</a:t>
            </a:r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691"/>
            <a:ext cx="9144000" cy="344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五、自己实践操作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我们已经完成了一次充值的过程，并通过查看日志等，初步了解了</a:t>
            </a: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cashier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paycore</a:t>
            </a:r>
            <a:r>
              <a:rPr lang="zh-CN" altLang="en-US" sz="2800" dirty="0" smtClean="0"/>
              <a:t>这三个系统之间是如果协作的。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下面，请大家再操作几次，熟练一下，同时也可以看看这三个系统的其他日志、配置信息等。</a:t>
            </a:r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  <a:p>
            <a:endParaRPr lang="en-US" altLang="zh-CN" sz="2000" dirty="0" smtClean="0">
              <a:cs typeface="+mn-cs"/>
            </a:endParaRPr>
          </a:p>
          <a:p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六、总结</a:t>
            </a:r>
            <a:endParaRPr lang="zh-CN" altLang="zh-CN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分布式概念、支付宝服务器环境简介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secureCRT</a:t>
            </a:r>
            <a:r>
              <a:rPr lang="zh-CN" altLang="en-US" sz="2800" dirty="0" smtClean="0"/>
              <a:t>简介、常用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命令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系统环境搭建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环境部署方法、命令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antx.properties</a:t>
            </a:r>
            <a:r>
              <a:rPr lang="zh-CN" altLang="en-US" sz="2000" dirty="0" smtClean="0"/>
              <a:t>配置文件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常用日志查看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搭建了三个系统，</a:t>
            </a:r>
            <a:r>
              <a:rPr lang="en-US" altLang="zh-CN" sz="2000" dirty="0" smtClean="0"/>
              <a:t>personal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cashier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paycore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完成了一次充值过程</a:t>
            </a:r>
            <a:endParaRPr lang="en-US" altLang="zh-CN" sz="2000" dirty="0" smtClean="0"/>
          </a:p>
        </p:txBody>
      </p:sp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主动   快乐   成长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六、总结</a:t>
            </a:r>
            <a:endParaRPr lang="zh-CN" altLang="zh-CN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部署的方法和命令有哪些？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下代码 </a:t>
            </a:r>
            <a:r>
              <a:rPr lang="en-US" altLang="zh-CN" sz="2000" dirty="0" smtClean="0"/>
              <a:t>./mkview.sh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编译     </a:t>
            </a:r>
            <a:r>
              <a:rPr lang="en-US" altLang="zh-CN" sz="2000" dirty="0" smtClean="0"/>
              <a:t>./build.sh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启动     </a:t>
            </a:r>
            <a:r>
              <a:rPr lang="en-US" altLang="zh-CN" sz="2000" dirty="0" smtClean="0"/>
              <a:t>./deploy.sh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更新     </a:t>
            </a:r>
            <a:r>
              <a:rPr lang="en-US" altLang="zh-CN" sz="2000" dirty="0" smtClean="0"/>
              <a:t>./ccupdate.sh</a:t>
            </a:r>
            <a:r>
              <a:rPr lang="zh-CN" altLang="en-US" sz="2000" dirty="0" smtClean="0"/>
              <a:t>（有代码更新时）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800" dirty="0" smtClean="0"/>
          </a:p>
          <a:p>
            <a:pPr marL="342900" lvl="1" indent="-342900">
              <a:buChar char="•"/>
            </a:pPr>
            <a:r>
              <a:rPr lang="en-US" altLang="zh-CN" dirty="0" err="1" smtClean="0"/>
              <a:t>antx.properties</a:t>
            </a:r>
            <a:r>
              <a:rPr lang="zh-CN" altLang="en-US" dirty="0" smtClean="0">
                <a:cs typeface="+mn-cs"/>
              </a:rPr>
              <a:t>文件，有哪些配置信息？</a:t>
            </a:r>
            <a:r>
              <a:rPr lang="en-US" altLang="zh-CN" sz="2000" b="1" dirty="0" smtClean="0"/>
              <a:t>	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系统域名、服务调用地址、系统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、分布式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等等</a:t>
            </a:r>
            <a:r>
              <a:rPr lang="en-US" altLang="zh-CN" sz="2000" dirty="0" smtClean="0"/>
              <a:t>…</a:t>
            </a:r>
          </a:p>
          <a:p>
            <a:pPr lvl="1">
              <a:buNone/>
            </a:pPr>
            <a:endParaRPr lang="en-US" altLang="zh-CN" sz="800" dirty="0" smtClean="0"/>
          </a:p>
          <a:p>
            <a:pPr marL="342900" lvl="1" indent="-342900">
              <a:buChar char="•"/>
            </a:pPr>
            <a:r>
              <a:rPr lang="zh-CN" altLang="en-US" dirty="0" smtClean="0">
                <a:cs typeface="+mn-cs"/>
              </a:rPr>
              <a:t>日志在哪个目录？</a:t>
            </a:r>
            <a:r>
              <a:rPr lang="en-US" altLang="zh-CN" dirty="0" err="1" smtClean="0">
                <a:cs typeface="+mn-cs"/>
              </a:rPr>
              <a:t>Jboss</a:t>
            </a:r>
            <a:r>
              <a:rPr lang="zh-CN" altLang="en-US" dirty="0" smtClean="0">
                <a:cs typeface="+mn-cs"/>
              </a:rPr>
              <a:t>日志、系统日志在哪里？</a:t>
            </a:r>
          </a:p>
          <a:p>
            <a:pPr lvl="1">
              <a:buNone/>
            </a:pPr>
            <a:r>
              <a:rPr lang="en-US" altLang="zh-CN" sz="2000" dirty="0" smtClean="0"/>
              <a:t>	home/admin/logs/</a:t>
            </a:r>
            <a:r>
              <a:rPr lang="en-US" altLang="zh-CN" sz="2000" dirty="0" err="1" smtClean="0"/>
              <a:t>jboss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home/admin/logs/[</a:t>
            </a:r>
            <a:r>
              <a:rPr lang="zh-CN" altLang="en-US" sz="2000" dirty="0" smtClean="0"/>
              <a:t>服务器地址</a:t>
            </a:r>
            <a:r>
              <a:rPr lang="en-US" altLang="zh-CN" sz="2000" dirty="0" smtClean="0"/>
              <a:t>]/</a:t>
            </a:r>
          </a:p>
          <a:p>
            <a:pPr lvl="1">
              <a:buNone/>
            </a:pPr>
            <a:endParaRPr lang="en-US" altLang="zh-CN" sz="800" dirty="0" smtClean="0"/>
          </a:p>
          <a:p>
            <a:pPr marL="342900" lvl="1" indent="-342900">
              <a:buChar char="•"/>
            </a:pPr>
            <a:r>
              <a:rPr lang="zh-CN" altLang="en-US" dirty="0" smtClean="0">
                <a:cs typeface="+mn-cs"/>
              </a:rPr>
              <a:t>常用的</a:t>
            </a:r>
            <a:r>
              <a:rPr lang="en-US" altLang="zh-CN" dirty="0" err="1" smtClean="0">
                <a:cs typeface="+mn-cs"/>
              </a:rPr>
              <a:t>linux</a:t>
            </a:r>
            <a:r>
              <a:rPr lang="zh-CN" altLang="en-US" dirty="0" smtClean="0">
                <a:cs typeface="+mn-cs"/>
              </a:rPr>
              <a:t>的命令有哪些</a:t>
            </a:r>
            <a:endParaRPr lang="en-US" altLang="zh-CN" dirty="0" smtClean="0">
              <a:cs typeface="+mn-cs"/>
            </a:endParaRPr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cd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mv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grep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tail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more/less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vi/vim…</a:t>
            </a:r>
          </a:p>
        </p:txBody>
      </p:sp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主动   快乐   成长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/>
              <a:t>Q&amp;A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/>
              <a:t>The end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thanks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一、分布式系统概念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8" y="836713"/>
            <a:ext cx="914044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一、分布式系统概念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这么多的系统，这么多的服务器，怎样做到负载均衡呢？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pic>
        <p:nvPicPr>
          <p:cNvPr id="32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805" y="2060848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9993" y="3275285"/>
            <a:ext cx="571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肘形连接符 14"/>
          <p:cNvCxnSpPr/>
          <p:nvPr/>
        </p:nvCxnSpPr>
        <p:spPr bwMode="auto">
          <a:xfrm rot="16200000" flipV="1">
            <a:off x="3655267" y="1613173"/>
            <a:ext cx="461963" cy="214788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83743" y="2132285"/>
            <a:ext cx="1928812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我发布了“余额查询”服务</a:t>
            </a:r>
          </a:p>
        </p:txBody>
      </p:sp>
      <p:cxnSp>
        <p:nvCxnSpPr>
          <p:cNvPr id="37" name="肘形连接符 14"/>
          <p:cNvCxnSpPr/>
          <p:nvPr/>
        </p:nvCxnSpPr>
        <p:spPr bwMode="auto">
          <a:xfrm rot="5400000" flipH="1" flipV="1">
            <a:off x="6026993" y="2603773"/>
            <a:ext cx="76200" cy="2209800"/>
          </a:xfrm>
          <a:prstGeom prst="bentConnector4">
            <a:avLst>
              <a:gd name="adj1" fmla="val -302890"/>
              <a:gd name="adj2" fmla="val 54957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955430" y="4149080"/>
            <a:ext cx="19288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我需要使用“余额查询”服务</a:t>
            </a:r>
          </a:p>
        </p:txBody>
      </p:sp>
      <p:sp>
        <p:nvSpPr>
          <p:cNvPr id="39" name="矩形 38"/>
          <p:cNvSpPr/>
          <p:nvPr/>
        </p:nvSpPr>
        <p:spPr>
          <a:xfrm>
            <a:off x="2169368" y="2846660"/>
            <a:ext cx="71437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acctrans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69993" y="4061098"/>
            <a:ext cx="71437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trade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118" y="2918098"/>
            <a:ext cx="438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/>
          <p:nvPr/>
        </p:nvSpPr>
        <p:spPr>
          <a:xfrm>
            <a:off x="5241180" y="3060973"/>
            <a:ext cx="1928813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通过开发人员的人工配置域名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指定提供服务的目标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左箭头 42"/>
          <p:cNvSpPr/>
          <p:nvPr/>
        </p:nvSpPr>
        <p:spPr bwMode="auto">
          <a:xfrm rot="927408" flipV="1">
            <a:off x="2709118" y="3208610"/>
            <a:ext cx="4365625" cy="347663"/>
          </a:xfrm>
          <a:prstGeom prst="lef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7544" y="1988840"/>
            <a:ext cx="17145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以前的场景</a:t>
            </a:r>
          </a:p>
        </p:txBody>
      </p:sp>
      <p:pic>
        <p:nvPicPr>
          <p:cNvPr id="45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805" y="4234135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9993" y="5234260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4169618" y="4948510"/>
            <a:ext cx="1928812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线上会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走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的负载均衡，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但同时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也成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为了性能的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瓶颈。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40680" y="4448447"/>
            <a:ext cx="83185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Acctrans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Farm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69993" y="6091510"/>
            <a:ext cx="71437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trade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Picture 3" descr="C:\Documents and Settings\zhanghan\Local Settings\Temporary Internet Files\Content.IE5\SHCTIFCL\MC900434845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2430" y="5591447"/>
            <a:ext cx="15001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4241055" y="6091510"/>
            <a:ext cx="71437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F5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肘形连接符 14"/>
          <p:cNvCxnSpPr/>
          <p:nvPr/>
        </p:nvCxnSpPr>
        <p:spPr bwMode="auto">
          <a:xfrm rot="10800000" flipV="1">
            <a:off x="5312618" y="5629547"/>
            <a:ext cx="1857375" cy="2127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805" y="5019947"/>
            <a:ext cx="571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805" y="5877197"/>
            <a:ext cx="571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肘形连接符 14"/>
          <p:cNvCxnSpPr/>
          <p:nvPr/>
        </p:nvCxnSpPr>
        <p:spPr bwMode="auto">
          <a:xfrm rot="10800000">
            <a:off x="2812305" y="4629422"/>
            <a:ext cx="1000125" cy="12128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14"/>
          <p:cNvCxnSpPr/>
          <p:nvPr/>
        </p:nvCxnSpPr>
        <p:spPr bwMode="auto">
          <a:xfrm rot="10800000">
            <a:off x="2812305" y="5415235"/>
            <a:ext cx="1000125" cy="4270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14"/>
          <p:cNvCxnSpPr/>
          <p:nvPr/>
        </p:nvCxnSpPr>
        <p:spPr bwMode="auto">
          <a:xfrm rot="10800000" flipV="1">
            <a:off x="2812305" y="5842272"/>
            <a:ext cx="1000125" cy="4302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48" grpId="0"/>
      <p:bldP spid="49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一、分布式系统概念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软负载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468312" y="1628775"/>
            <a:ext cx="5903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现在：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SOFA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通过与配置中心的集成实现软负载</a:t>
            </a:r>
          </a:p>
        </p:txBody>
      </p:sp>
      <p:pic>
        <p:nvPicPr>
          <p:cNvPr id="60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1" y="2278211"/>
            <a:ext cx="571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3929" y="3492649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肘形连接符 14"/>
          <p:cNvCxnSpPr/>
          <p:nvPr/>
        </p:nvCxnSpPr>
        <p:spPr bwMode="auto">
          <a:xfrm>
            <a:off x="2236241" y="2673499"/>
            <a:ext cx="2178050" cy="5334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7"/>
          <p:cNvSpPr>
            <a:spLocks noChangeArrowheads="1"/>
          </p:cNvSpPr>
          <p:nvPr/>
        </p:nvSpPr>
        <p:spPr bwMode="auto">
          <a:xfrm>
            <a:off x="2307679" y="2278211"/>
            <a:ext cx="171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我发布了“余额查询”服务</a:t>
            </a:r>
          </a:p>
        </p:txBody>
      </p:sp>
      <p:cxnSp>
        <p:nvCxnSpPr>
          <p:cNvPr id="64" name="肘形连接符 14"/>
          <p:cNvCxnSpPr/>
          <p:nvPr/>
        </p:nvCxnSpPr>
        <p:spPr bwMode="auto">
          <a:xfrm rot="5400000" flipH="1">
            <a:off x="5465216" y="2870349"/>
            <a:ext cx="363537" cy="2465388"/>
          </a:xfrm>
          <a:prstGeom prst="bentConnector3">
            <a:avLst>
              <a:gd name="adj1" fmla="val -62907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9"/>
          <p:cNvSpPr>
            <a:spLocks noChangeArrowheads="1"/>
          </p:cNvSpPr>
          <p:nvPr/>
        </p:nvSpPr>
        <p:spPr bwMode="auto">
          <a:xfrm>
            <a:off x="5093741" y="4564211"/>
            <a:ext cx="19288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我需要使用“余额查询”服务</a:t>
            </a:r>
          </a:p>
        </p:txBody>
      </p:sp>
      <p:sp>
        <p:nvSpPr>
          <p:cNvPr id="66" name="矩形 10"/>
          <p:cNvSpPr>
            <a:spLocks noChangeArrowheads="1"/>
          </p:cNvSpPr>
          <p:nvPr/>
        </p:nvSpPr>
        <p:spPr bwMode="auto">
          <a:xfrm>
            <a:off x="1593304" y="3064024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acctrans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11"/>
          <p:cNvSpPr>
            <a:spLocks noChangeArrowheads="1"/>
          </p:cNvSpPr>
          <p:nvPr/>
        </p:nvSpPr>
        <p:spPr bwMode="auto">
          <a:xfrm>
            <a:off x="6858000" y="4071938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trade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流程图: 磁盘 67"/>
          <p:cNvSpPr/>
          <p:nvPr/>
        </p:nvSpPr>
        <p:spPr bwMode="auto">
          <a:xfrm>
            <a:off x="3807866" y="3206899"/>
            <a:ext cx="1214438" cy="71437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6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2864891" y="3779986"/>
            <a:ext cx="1152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配置中心识别了两者的需求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将需要的数据推送给需求方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736554" y="2778274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双方将各自的需求信息都注册到一个集中的地点</a:t>
            </a:r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配置中心</a:t>
            </a: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2307679" y="2675086"/>
            <a:ext cx="1381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我的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192.168.1.1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5236616" y="3394224"/>
            <a:ext cx="14287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你要的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192.168.1.1</a:t>
            </a:r>
          </a:p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192.168.1.2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192.168.1.3</a:t>
            </a:r>
          </a:p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192.168.1.4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自己挑一个吧</a:t>
            </a:r>
          </a:p>
          <a:p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73" name="肘形连接符 14"/>
          <p:cNvCxnSpPr>
            <a:stCxn id="71" idx="2"/>
          </p:cNvCxnSpPr>
          <p:nvPr/>
        </p:nvCxnSpPr>
        <p:spPr bwMode="auto">
          <a:xfrm rot="16200000" flipH="1">
            <a:off x="3081585" y="2837805"/>
            <a:ext cx="642937" cy="80962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14"/>
          <p:cNvCxnSpPr>
            <a:stCxn id="68" idx="4"/>
          </p:cNvCxnSpPr>
          <p:nvPr/>
        </p:nvCxnSpPr>
        <p:spPr bwMode="auto">
          <a:xfrm>
            <a:off x="5022304" y="3564086"/>
            <a:ext cx="1571625" cy="323850"/>
          </a:xfrm>
          <a:prstGeom prst="bentConnector3">
            <a:avLst>
              <a:gd name="adj1" fmla="val 6364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4788024" y="5446965"/>
            <a:ext cx="40495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从主动寻找，变为注册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被动通知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491" y="4278461"/>
            <a:ext cx="571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304" y="5064274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" descr="C:\Documents and Settings\zhanghan.ALIPAY\Local Settings\Temporary Internet Files\Content.IE5\CHAZKLIZ\MCj042896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991" y="5492899"/>
            <a:ext cx="571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直接箭头连接符 78"/>
          <p:cNvCxnSpPr>
            <a:cxnSpLocks noChangeShapeType="1"/>
          </p:cNvCxnSpPr>
          <p:nvPr/>
        </p:nvCxnSpPr>
        <p:spPr bwMode="auto">
          <a:xfrm flipV="1">
            <a:off x="1378991" y="3921274"/>
            <a:ext cx="3035300" cy="7524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9"/>
          <p:cNvCxnSpPr>
            <a:cxnSpLocks noChangeShapeType="1"/>
          </p:cNvCxnSpPr>
          <p:nvPr/>
        </p:nvCxnSpPr>
        <p:spPr bwMode="auto">
          <a:xfrm flipV="1">
            <a:off x="2164804" y="3921274"/>
            <a:ext cx="2249487" cy="12858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80"/>
          <p:cNvCxnSpPr>
            <a:cxnSpLocks noChangeShapeType="1"/>
          </p:cNvCxnSpPr>
          <p:nvPr/>
        </p:nvCxnSpPr>
        <p:spPr bwMode="auto">
          <a:xfrm flipV="1">
            <a:off x="3093491" y="3921274"/>
            <a:ext cx="1320800" cy="19669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1521866" y="4278461"/>
            <a:ext cx="879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192.168.1.2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307679" y="4635649"/>
            <a:ext cx="879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192.168.1.3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3307804" y="5421461"/>
            <a:ext cx="879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192.168.1.4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378866" y="5064274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acctrans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1093241" y="5778649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acctrans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1879054" y="6207274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acctrans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236616" y="3421211"/>
            <a:ext cx="1428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你要的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endParaRPr lang="en-US" altLang="zh-CN" sz="1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192.168.1.1</a:t>
            </a:r>
          </a:p>
          <a:p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5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二、支付宝服务器环境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支付宝服务器环境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1043608" y="1556792"/>
          <a:ext cx="71287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二、支付宝服务器环境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支付宝服务器环境的域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主动   快乐   成长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79691763"/>
              </p:ext>
            </p:extLst>
          </p:nvPr>
        </p:nvGraphicFramePr>
        <p:xfrm>
          <a:off x="1115616" y="1556792"/>
          <a:ext cx="698477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青年近卫军课件模板">
  <a:themeElements>
    <a:clrScheme name="青年近卫军模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青年近卫军模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青年近卫军模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年近卫军模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年近卫军模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年近卫军模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年近卫军模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年近卫军模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年近卫军模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2012青年近卫军课件模板</Template>
  <TotalTime>3085</TotalTime>
  <Words>988</Words>
  <Application>Microsoft Office PowerPoint</Application>
  <PresentationFormat>全屏显示(4:3)</PresentationFormat>
  <Paragraphs>495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2011青年近卫军课件模板</vt:lpstr>
      <vt:lpstr>PowerPoint 演示文稿</vt:lpstr>
      <vt:lpstr>课程概要</vt:lpstr>
      <vt:lpstr>课程目标</vt:lpstr>
      <vt:lpstr>一、分布式系统概念 </vt:lpstr>
      <vt:lpstr>一、分布式系统概念 </vt:lpstr>
      <vt:lpstr>一、分布式系统概念 </vt:lpstr>
      <vt:lpstr>一、分布式系统概念 </vt:lpstr>
      <vt:lpstr>二、支付宝服务器环境</vt:lpstr>
      <vt:lpstr>二、支付宝服务器环境</vt:lpstr>
      <vt:lpstr>三、secureCRT </vt:lpstr>
      <vt:lpstr>三、secureCRT </vt:lpstr>
      <vt:lpstr>三、secureCRT</vt:lpstr>
      <vt:lpstr>三、secureCRT</vt:lpstr>
      <vt:lpstr>三、secureCRT</vt:lpstr>
      <vt:lpstr>四、系统环境搭建</vt:lpstr>
      <vt:lpstr>四、系统环境搭建</vt:lpstr>
      <vt:lpstr>四、系统环境搭建——下代码</vt:lpstr>
      <vt:lpstr>四、系统环境搭建——下代码</vt:lpstr>
      <vt:lpstr>四、系统环境搭建——下代码</vt:lpstr>
      <vt:lpstr>四、系统环境搭建——下代码</vt:lpstr>
      <vt:lpstr>四、系统环境搭建——编译</vt:lpstr>
      <vt:lpstr>四、系统环境搭建——编译</vt:lpstr>
      <vt:lpstr>四、系统环境搭建——编译</vt:lpstr>
      <vt:lpstr>四、系统环境搭建——编译</vt:lpstr>
      <vt:lpstr>四、系统环境搭建——编译</vt:lpstr>
      <vt:lpstr>四、系统环境搭建——启动</vt:lpstr>
      <vt:lpstr>四、系统环境搭建——启动</vt:lpstr>
      <vt:lpstr>四、系统环境搭建——启动</vt:lpstr>
      <vt:lpstr>四、系统环境搭建——启动</vt:lpstr>
      <vt:lpstr>四、系统环境搭建</vt:lpstr>
      <vt:lpstr>四、系统环境搭建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五、自己实践操作</vt:lpstr>
      <vt:lpstr>六、总结</vt:lpstr>
      <vt:lpstr>六、总结</vt:lpstr>
      <vt:lpstr>Q&amp;A</vt:lpstr>
      <vt:lpstr>End</vt:lpstr>
    </vt:vector>
  </TitlesOfParts>
  <Company>alipay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qin.zhouq</dc:creator>
  <cp:lastModifiedBy>郑和</cp:lastModifiedBy>
  <cp:revision>523</cp:revision>
  <dcterms:created xsi:type="dcterms:W3CDTF">2010-05-04T02:18:38Z</dcterms:created>
  <dcterms:modified xsi:type="dcterms:W3CDTF">2012-07-31T06:03:43Z</dcterms:modified>
</cp:coreProperties>
</file>