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1CF8-554B-4773-8E8B-E8D9D59F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5AF09-02FF-4596-A5B8-A56975EA1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0D86-A495-4A8F-BBFA-B83ABF87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BD9C-C4F0-4459-BD24-A71B61A4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382A-2CD2-4456-B91B-AE757132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27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8FE1-842C-45D2-8B4F-72C4354D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E0B4-DC6B-405D-91B1-D448E4875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B447-C6A0-4276-B1B5-50F4F48F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9CF9-7641-4659-A641-DE4C15A9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DF01-6D11-458E-B6EC-618ACAEC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4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A3364-B045-476F-B2B8-4AC6DEF4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F9003-6337-41E2-8A96-7F44A870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0F39-E648-4C83-A049-086D119B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B2E5-C987-4A02-AB10-739F25F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AB22-EFAD-4D94-81AC-8EB717C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72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28A0-B2EA-466B-9E28-D570171F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4A35-20A7-4B04-8D57-94123CEE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3E5-EC40-4C4A-8392-638A4B14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D15B-257F-4625-9069-4025F0F9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7FB-09CE-4BAF-855A-418BB11E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652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364-E25C-48B5-B853-6317C38A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3D7E-C34B-45F4-9894-02306835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7334-9991-4415-AB00-3B34E562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770-69BA-4AB1-891E-B2C23AD7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1136-0891-469D-B145-C1DE1EAF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96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B955-D5BF-463D-873E-C2E32804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94E9-FCBE-4A6B-B7C3-05522039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CBDE-A77D-4A47-911D-2513B5C76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D9DF-4F0D-40F9-8847-07020BC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33CA-4DF3-49A5-973B-609240B6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7E3C-983B-4B3F-B6A1-EE9F058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879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9504-779D-47F7-9B6D-E8CBFDA8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8167-91AB-457E-AAFF-E8CCAAB3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A9E9-6619-4AE6-9DA8-9372655B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C31E8-A9BA-4C0A-98AA-90FD2BE5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12CDA-C0BF-47AF-8F0E-EA40873F1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23CC0-3D25-40CF-B22A-71207753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2F3C1-458D-4B47-B97E-9EE9553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00E6B-5AD6-42E7-8DAE-C6102FDC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595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C86F-AF22-4BFD-9A09-236A4EA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EE90-291C-4B7C-9EBE-B8286A5A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B1E2-1DCF-45F7-9B72-86EB5B94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C7857-02F9-48D4-AA92-D90CE32C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80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B8833-9A36-48A7-95F9-36557E79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21633-2EFC-4A3C-827C-A1F972C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08C58-C0BB-4C2C-9C8A-A769020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9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0E03-10B7-4C76-94AD-8402E8BD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E525-CC2A-4D04-9E3A-D731BE02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7E5E-9F36-46EE-9137-E6928A7C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A0EB-5498-4295-B344-1EB0DD99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6AAC-20D3-48D3-9937-ECD9AF8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308F-BA61-463D-8C6A-A397901B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9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595C-E273-489B-88BF-AC1F3F7F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696AB-5803-44B6-95FB-1A238E3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33084-A90C-4E39-BC24-F8E70C46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C5A8-1CB1-46AC-AD9C-2C41AA53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06A1-DCCF-41C5-A1A6-F809F4E0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FC7F9-4420-4EB1-B462-6856E01D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75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5FFA-3E19-4592-A985-77A30849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2BCC-9C11-49B3-A532-9EB44C4E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B8D0-D093-408B-81E8-73142FD77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19CC-5D24-496A-B4C0-BC8D6B449C40}" type="datetimeFigureOut">
              <a:rPr lang="en-MY" smtClean="0"/>
              <a:t>31/3/2020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2AFF-C6F8-47D8-AFCC-DF09BD7D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7CA2-ABF7-4B42-9B1B-0D168CB8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763B-A4CC-45C4-A951-6BE67EA92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1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A93-BA69-44F8-96A5-7BB70A07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Serverless in </a:t>
            </a:r>
            <a:r>
              <a:rPr lang="en-MY" dirty="0" err="1"/>
              <a:t>Openshift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8F45A-ED2A-4480-A215-1F0F5447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2" descr="KnativeProject (@KnativeProject) | Twitter">
            <a:extLst>
              <a:ext uri="{FF2B5EF4-FFF2-40B4-BE49-F238E27FC236}">
                <a16:creationId xmlns:a16="http://schemas.microsoft.com/office/drawing/2014/main" id="{536DBEEE-4563-41FC-8366-ACA7C076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1" y="4580666"/>
            <a:ext cx="2051983" cy="2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FE3C-6DCD-49E3-A062-496304FF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Serverless Computing?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3B591-68B4-4FBA-8048-FC2993C5705F}"/>
              </a:ext>
            </a:extLst>
          </p:cNvPr>
          <p:cNvSpPr txBox="1">
            <a:spLocks/>
          </p:cNvSpPr>
          <p:nvPr/>
        </p:nvSpPr>
        <p:spPr>
          <a:xfrm>
            <a:off x="1041882" y="1851627"/>
            <a:ext cx="7491073" cy="242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No Infrastructure to provision and configure</a:t>
            </a:r>
          </a:p>
          <a:p>
            <a:r>
              <a:rPr lang="en-MY" dirty="0"/>
              <a:t>On-Demand Execution</a:t>
            </a:r>
          </a:p>
          <a:p>
            <a:r>
              <a:rPr lang="en-MY" dirty="0"/>
              <a:t>Auto-scaling</a:t>
            </a:r>
          </a:p>
          <a:p>
            <a:r>
              <a:rPr lang="en-MY" dirty="0"/>
              <a:t>Per-second billing</a:t>
            </a:r>
          </a:p>
        </p:txBody>
      </p:sp>
      <p:pic>
        <p:nvPicPr>
          <p:cNvPr id="7" name="Picture 2" descr="KnativeProject (@KnativeProject) | Twitter">
            <a:extLst>
              <a:ext uri="{FF2B5EF4-FFF2-40B4-BE49-F238E27FC236}">
                <a16:creationId xmlns:a16="http://schemas.microsoft.com/office/drawing/2014/main" id="{7A4C24A7-F636-40E4-9C01-F948587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37" y="72588"/>
            <a:ext cx="2051983" cy="2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6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DD4-5524-4BB8-BA81-8BDC11C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Knative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E4B7-68AC-439B-BE6E-A431A73F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69" y="162194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MY" dirty="0"/>
              <a:t>A set of middleware components build on Kubernetes</a:t>
            </a:r>
          </a:p>
          <a:p>
            <a:r>
              <a:rPr lang="en-MY" dirty="0"/>
              <a:t>Brings serverless computing to containers and Kubernetes</a:t>
            </a:r>
          </a:p>
          <a:p>
            <a:r>
              <a:rPr lang="en-MY" dirty="0"/>
              <a:t>Simplifies deploying modern applications on Kubernetes</a:t>
            </a:r>
          </a:p>
          <a:p>
            <a:r>
              <a:rPr lang="en-MY" dirty="0"/>
              <a:t>Simplifies deploying modern applications on Kubernetes</a:t>
            </a:r>
          </a:p>
          <a:p>
            <a:r>
              <a:rPr lang="en-MY" dirty="0"/>
              <a:t>Encourages best practices for designing and deploying cloud native and serverless application.</a:t>
            </a:r>
          </a:p>
          <a:p>
            <a:r>
              <a:rPr lang="en-MY" dirty="0"/>
              <a:t>Makes cloud native applications portable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dirty="0"/>
              <a:t>On-premises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dirty="0"/>
              <a:t>Hybrid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dirty="0"/>
              <a:t>Multi-cloud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endParaRPr lang="en-MY" dirty="0"/>
          </a:p>
        </p:txBody>
      </p:sp>
      <p:pic>
        <p:nvPicPr>
          <p:cNvPr id="5" name="Picture 2" descr="KnativeProject (@KnativeProject) | Twitter">
            <a:extLst>
              <a:ext uri="{FF2B5EF4-FFF2-40B4-BE49-F238E27FC236}">
                <a16:creationId xmlns:a16="http://schemas.microsoft.com/office/drawing/2014/main" id="{62BB0AF1-933F-4169-B101-F5144110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866" y="0"/>
            <a:ext cx="2051983" cy="2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75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A087-EB12-43E4-92F9-FD2613C0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Knative</a:t>
            </a:r>
            <a:r>
              <a:rPr lang="en-MY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93A0-89C5-4593-A95E-F3DCA048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6" y="1907964"/>
            <a:ext cx="76730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Knative</a:t>
            </a:r>
            <a:r>
              <a:rPr lang="en-US" dirty="0"/>
              <a:t> platform consists of three core components that mirror the function lifecycle:</a:t>
            </a:r>
          </a:p>
          <a:p>
            <a:r>
              <a:rPr lang="en-US" dirty="0"/>
              <a:t>Build controls the process of taking developers' code in the form of functions, building \and packaging it as a container that can be deployed via Kubernetes.</a:t>
            </a:r>
          </a:p>
          <a:p>
            <a:r>
              <a:rPr lang="en-US" dirty="0"/>
              <a:t>Serving deploys and runs these containers, and scales them up and down as needed by application functions.</a:t>
            </a:r>
          </a:p>
          <a:p>
            <a:r>
              <a:rPr lang="en-US" dirty="0"/>
              <a:t>Events provide the inputs to a function or the outputs of a function, such as an API request, new data, or a change to system.</a:t>
            </a:r>
          </a:p>
          <a:p>
            <a:endParaRPr lang="en-MY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86F727E-ECEA-4BAA-BAC1-9167501C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60" y="888962"/>
            <a:ext cx="4007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FF4-22A3-40D8-A4A8-1BAEE9B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30" y="372694"/>
            <a:ext cx="10515600" cy="988637"/>
          </a:xfrm>
        </p:spPr>
        <p:txBody>
          <a:bodyPr/>
          <a:lstStyle/>
          <a:p>
            <a:r>
              <a:rPr lang="en-MY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C580-C53D-48BC-8E7E-FA7991B4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8" y="1403392"/>
            <a:ext cx="10515600" cy="2295999"/>
          </a:xfrm>
        </p:spPr>
        <p:txBody>
          <a:bodyPr/>
          <a:lstStyle/>
          <a:p>
            <a:r>
              <a:rPr lang="en-MY" b="1" dirty="0"/>
              <a:t>Activates</a:t>
            </a:r>
            <a:r>
              <a:rPr lang="en-MY" dirty="0"/>
              <a:t> and </a:t>
            </a:r>
            <a:r>
              <a:rPr lang="en-MY" b="1" dirty="0"/>
              <a:t>scales</a:t>
            </a:r>
            <a:r>
              <a:rPr lang="en-MY" dirty="0"/>
              <a:t> based on request (up/down to 0)</a:t>
            </a:r>
          </a:p>
          <a:p>
            <a:r>
              <a:rPr lang="en-MY" dirty="0"/>
              <a:t>Manages </a:t>
            </a:r>
            <a:r>
              <a:rPr lang="en-MY" b="1" dirty="0"/>
              <a:t>code/config </a:t>
            </a:r>
            <a:r>
              <a:rPr lang="en-MY" dirty="0"/>
              <a:t>revisions</a:t>
            </a:r>
          </a:p>
          <a:p>
            <a:r>
              <a:rPr lang="en-MY" dirty="0"/>
              <a:t>Integrates </a:t>
            </a:r>
            <a:r>
              <a:rPr lang="en-MY" b="1" dirty="0"/>
              <a:t>service mesh </a:t>
            </a:r>
            <a:r>
              <a:rPr lang="en-MY" dirty="0"/>
              <a:t>(request path/services access control)</a:t>
            </a:r>
          </a:p>
          <a:p>
            <a:r>
              <a:rPr lang="en-MY" dirty="0"/>
              <a:t>Supports </a:t>
            </a:r>
            <a:r>
              <a:rPr lang="en-MY" b="1" dirty="0"/>
              <a:t>custom domains </a:t>
            </a:r>
            <a:r>
              <a:rPr lang="en-MY" dirty="0"/>
              <a:t>and </a:t>
            </a:r>
            <a:r>
              <a:rPr lang="en-MY" b="1" dirty="0"/>
              <a:t>certificate </a:t>
            </a:r>
            <a:r>
              <a:rPr lang="en-MY" dirty="0"/>
              <a:t>management</a:t>
            </a:r>
          </a:p>
          <a:p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6870D4-510E-4425-99E9-20F54652F1DD}"/>
              </a:ext>
            </a:extLst>
          </p:cNvPr>
          <p:cNvSpPr txBox="1">
            <a:spLocks/>
          </p:cNvSpPr>
          <p:nvPr/>
        </p:nvSpPr>
        <p:spPr>
          <a:xfrm>
            <a:off x="838200" y="3551115"/>
            <a:ext cx="10515600" cy="76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Pluggable</a:t>
            </a:r>
          </a:p>
        </p:txBody>
      </p:sp>
      <p:pic>
        <p:nvPicPr>
          <p:cNvPr id="3074" name="Picture 2" descr="KnativeProject (@KnativeProject) | Twitter">
            <a:extLst>
              <a:ext uri="{FF2B5EF4-FFF2-40B4-BE49-F238E27FC236}">
                <a16:creationId xmlns:a16="http://schemas.microsoft.com/office/drawing/2014/main" id="{8243275C-5B98-4129-ACDB-221C86DD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535" y="70645"/>
            <a:ext cx="2051983" cy="2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B551C-A55C-44CB-88A9-0C65EC7C4085}"/>
              </a:ext>
            </a:extLst>
          </p:cNvPr>
          <p:cNvSpPr txBox="1">
            <a:spLocks/>
          </p:cNvSpPr>
          <p:nvPr/>
        </p:nvSpPr>
        <p:spPr>
          <a:xfrm>
            <a:off x="1259287" y="4312903"/>
            <a:ext cx="10515600" cy="103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Connect with other GCP services like </a:t>
            </a:r>
            <a:r>
              <a:rPr lang="en-MY" b="1" dirty="0"/>
              <a:t>cloud builds</a:t>
            </a:r>
            <a:r>
              <a:rPr lang="en-MY" dirty="0"/>
              <a:t> and </a:t>
            </a:r>
            <a:r>
              <a:rPr lang="en-MY" b="1" dirty="0"/>
              <a:t>stack drivers</a:t>
            </a:r>
            <a:r>
              <a:rPr lang="en-MY" dirty="0"/>
              <a:t>.</a:t>
            </a:r>
          </a:p>
          <a:p>
            <a:r>
              <a:rPr lang="en-MY" dirty="0"/>
              <a:t>Extend with </a:t>
            </a:r>
            <a:r>
              <a:rPr lang="en-MY" dirty="0" err="1"/>
              <a:t>parterner</a:t>
            </a:r>
            <a:r>
              <a:rPr lang="en-MY" dirty="0"/>
              <a:t> integration like </a:t>
            </a:r>
            <a:r>
              <a:rPr lang="en-MY" b="1" dirty="0"/>
              <a:t>Gitlab and </a:t>
            </a:r>
            <a:r>
              <a:rPr lang="en-MY" b="1" dirty="0" err="1"/>
              <a:t>Datalog</a:t>
            </a:r>
            <a:endParaRPr lang="en-MY" b="1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982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1815-2664-4155-A897-42F83AFF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6B0-22D8-4417-83E5-893043F4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2" descr="KnativeProject (@KnativeProject) | Twitter">
            <a:extLst>
              <a:ext uri="{FF2B5EF4-FFF2-40B4-BE49-F238E27FC236}">
                <a16:creationId xmlns:a16="http://schemas.microsoft.com/office/drawing/2014/main" id="{CCFD079E-37FC-4CF5-8043-9E8B2ABF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61" y="105315"/>
            <a:ext cx="2051983" cy="2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3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Serverless in Openshift</vt:lpstr>
      <vt:lpstr>What is Serverless Computing?</vt:lpstr>
      <vt:lpstr>What is Knative?</vt:lpstr>
      <vt:lpstr>Knative Architecture</vt:lpstr>
      <vt:lpstr>Benefits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 Openshift</dc:title>
  <dc:creator>Ahmad Karim</dc:creator>
  <cp:lastModifiedBy>Ahmad Karim</cp:lastModifiedBy>
  <cp:revision>27</cp:revision>
  <dcterms:created xsi:type="dcterms:W3CDTF">2020-03-31T08:46:37Z</dcterms:created>
  <dcterms:modified xsi:type="dcterms:W3CDTF">2020-03-31T13:58:06Z</dcterms:modified>
</cp:coreProperties>
</file>