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BDA0-BEEE-FB4F-9ABC-6F9407770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D4842-D710-7B4D-9123-B5C21E867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2F51-0A9E-7F48-A5E6-99712C0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F7EB-D295-C84A-93D9-1A6305B3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A69D-011B-724D-835B-D76997D8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70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801B-9616-2141-A17C-2D4D1BFA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0DD2B-5467-7E47-A43E-19AD2312B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599F-A7D3-B242-B6B6-7C7876C4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33F7-A7CC-5A46-A1F4-8828C9F0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8A2E-2243-1344-8BB2-1CFDF9FB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900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E1369-F78F-7E46-8D2B-B6A6C6FA3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7ABA0-D3D3-D04F-B1C3-C8F81A71C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CFD3-90D8-AE43-81FE-D599BD24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39CF-3154-A24B-967F-CC3BF8E9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2659-8FE4-4846-804B-D05C4648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91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7635-2117-3B4E-B106-D8310BB0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12D6-8D09-FA4E-9B63-7019B34C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0E7B-EEA2-BA43-A9AE-B455A27F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ADFC-1750-0C43-96EB-A7C0EE34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FAF0-4BEC-B74D-9BCE-1AC5ABA8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941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CB73-81FA-924B-9FE5-D2A0E714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B8E41-3F2A-6946-A63C-BAAE5B93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FC329-9005-C148-9FB1-CAF4A2F0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D5D4-BB1D-5746-B362-3BAB3EA1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D5D5D-2779-8041-8D1E-F97937F7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641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0BD0-4157-894B-8634-84561BF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2AF2-432C-1647-82EA-75A971BF6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CAD55-9DBB-7340-82CF-FBCAE50BD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D616F-3D5E-2847-BCC8-54FCCB0A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BC66-6327-CA4A-8FF8-2664185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838A-711D-F349-9512-4550CFCF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056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148F-4819-A14E-9C26-056BB328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A4C2-E345-A94D-8D28-A10D6A75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CA5CE-06A2-D149-B92C-3F299AE4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CF6CA-FEF1-4444-BFF1-5BA1C4630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2C559-2AD8-E54D-9B85-EE8B992B8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A5746-AB24-564A-BF71-220C532E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B6E63-DDE8-E840-A46B-75F88FE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310AF-B968-DA43-9162-8E30D15F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981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382F-D0DE-B543-8798-FD3F1372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D6E72-3CC6-3246-BD90-8DA60908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A0D1A-2CB5-DD4F-B32B-59937B9B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83F16-DA57-5A41-AEE9-BCA0DE2D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433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3258-04F7-2C46-99BF-B2654316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51D6F-4287-104D-B836-4CE3A69F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BD082-E852-E142-8C01-EE3D8A59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41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B114-6A98-D547-94B5-EE004E2C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0277-BF3E-7544-9A99-5A9415A7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3A54A-544F-334E-AA49-A19E02CCB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34D6-182C-7947-83B6-CDBC3305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9154-8C3B-6D4B-8C95-7D6A4EA0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969C-5FDA-554B-A55E-3B83471D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362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3339-80E5-7042-A7AE-90273E61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22265-44C1-8846-B9DA-8B561F9C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E2922-1F02-9548-A690-1F247BEC6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70451-866F-604C-89E5-70B4EA02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08CC0-36C3-614F-8B74-6EE877B6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5FE66-69E0-E94B-8E94-26A0B6F5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03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E302B-D6C4-DF4E-9F9E-2ED0C5B3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0BA47-9924-D841-9353-C27D6327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CC2E-7F46-8145-A650-B65B32D69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8C43-B599-D344-B163-2ABBD7BB32CF}" type="datetimeFigureOut">
              <a:rPr lang="en-IL" smtClean="0"/>
              <a:t>06/02/2021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EE23-25AF-E743-85A6-61A009006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1B77F-DC3E-A74C-B0B8-A5CD66D0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A2133-BA2A-F742-A6C6-688BE3D3F2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634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3B99C-09EB-0943-A6C5-918D1459E1A4}"/>
              </a:ext>
            </a:extLst>
          </p:cNvPr>
          <p:cNvSpPr/>
          <p:nvPr/>
        </p:nvSpPr>
        <p:spPr>
          <a:xfrm>
            <a:off x="1087395" y="2187146"/>
            <a:ext cx="1495167" cy="2681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639147-F6C0-FD45-8A5D-60AE728800AF}"/>
              </a:ext>
            </a:extLst>
          </p:cNvPr>
          <p:cNvSpPr/>
          <p:nvPr/>
        </p:nvSpPr>
        <p:spPr>
          <a:xfrm>
            <a:off x="4068147" y="3238846"/>
            <a:ext cx="136635" cy="97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BF0637-81CA-394D-9C24-3D30E9FE4BCA}"/>
              </a:ext>
            </a:extLst>
          </p:cNvPr>
          <p:cNvSpPr/>
          <p:nvPr/>
        </p:nvSpPr>
        <p:spPr>
          <a:xfrm>
            <a:off x="8336407" y="1129047"/>
            <a:ext cx="998483" cy="882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C2B5BC-6333-5745-91DB-ABC9BDFCF171}"/>
              </a:ext>
            </a:extLst>
          </p:cNvPr>
          <p:cNvCxnSpPr>
            <a:cxnSpLocks/>
          </p:cNvCxnSpPr>
          <p:nvPr/>
        </p:nvCxnSpPr>
        <p:spPr>
          <a:xfrm flipH="1">
            <a:off x="2001796" y="1129047"/>
            <a:ext cx="6664409" cy="318282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24424D-F33A-0146-88BA-FA01C830509F}"/>
              </a:ext>
            </a:extLst>
          </p:cNvPr>
          <p:cNvCxnSpPr>
            <a:cxnSpLocks/>
          </p:cNvCxnSpPr>
          <p:nvPr/>
        </p:nvCxnSpPr>
        <p:spPr>
          <a:xfrm flipH="1">
            <a:off x="1940011" y="2011915"/>
            <a:ext cx="6957422" cy="187936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1C03E0-6F14-534B-902F-7734815D653E}"/>
              </a:ext>
            </a:extLst>
          </p:cNvPr>
          <p:cNvCxnSpPr>
            <a:cxnSpLocks/>
          </p:cNvCxnSpPr>
          <p:nvPr/>
        </p:nvCxnSpPr>
        <p:spPr>
          <a:xfrm>
            <a:off x="1888737" y="3891277"/>
            <a:ext cx="113058" cy="4205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E956D-66A1-7B44-9804-6802528C608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001797" y="3253084"/>
            <a:ext cx="2086360" cy="34372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876F34-41A9-D341-A0D9-A756B27A22F8}"/>
              </a:ext>
            </a:extLst>
          </p:cNvPr>
          <p:cNvSpPr txBox="1"/>
          <p:nvPr/>
        </p:nvSpPr>
        <p:spPr>
          <a:xfrm>
            <a:off x="2858530" y="290093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f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636A9E-CE06-0946-9A71-B08E5E4C3ACB}"/>
              </a:ext>
            </a:extLst>
          </p:cNvPr>
          <p:cNvCxnSpPr>
            <a:endCxn id="6" idx="4"/>
          </p:cNvCxnSpPr>
          <p:nvPr/>
        </p:nvCxnSpPr>
        <p:spPr>
          <a:xfrm>
            <a:off x="8654220" y="1129047"/>
            <a:ext cx="181429" cy="882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C2DEA3-4E14-5E41-9EFF-D922EA15A0F1}"/>
              </a:ext>
            </a:extLst>
          </p:cNvPr>
          <p:cNvCxnSpPr>
            <a:endCxn id="6" idx="4"/>
          </p:cNvCxnSpPr>
          <p:nvPr/>
        </p:nvCxnSpPr>
        <p:spPr>
          <a:xfrm>
            <a:off x="8666205" y="1129047"/>
            <a:ext cx="169444" cy="88286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C83D70-0500-EC40-ABC1-AA286F6E9A04}"/>
              </a:ext>
            </a:extLst>
          </p:cNvPr>
          <p:cNvCxnSpPr/>
          <p:nvPr/>
        </p:nvCxnSpPr>
        <p:spPr>
          <a:xfrm flipH="1">
            <a:off x="1914375" y="3270270"/>
            <a:ext cx="87420" cy="63524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CEEA33-204E-3A4C-8E46-13973067369A}"/>
              </a:ext>
            </a:extLst>
          </p:cNvPr>
          <p:cNvCxnSpPr/>
          <p:nvPr/>
        </p:nvCxnSpPr>
        <p:spPr>
          <a:xfrm>
            <a:off x="2001795" y="3287456"/>
            <a:ext cx="0" cy="102441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F93EC8-0A5F-2F45-B158-2D59BBAE2ADE}"/>
              </a:ext>
            </a:extLst>
          </p:cNvPr>
          <p:cNvSpPr txBox="1"/>
          <p:nvPr/>
        </p:nvSpPr>
        <p:spPr>
          <a:xfrm>
            <a:off x="3220995" y="708456"/>
            <a:ext cx="36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IL" dirty="0"/>
              <a:t>ind the distance of ball from pinhole</a:t>
            </a:r>
          </a:p>
        </p:txBody>
      </p:sp>
    </p:spTree>
    <p:extLst>
      <p:ext uri="{BB962C8B-B14F-4D97-AF65-F5344CB8AC3E}">
        <p14:creationId xmlns:p14="http://schemas.microsoft.com/office/powerpoint/2010/main" val="64972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Roi Moshe</dc:creator>
  <cp:lastModifiedBy>Roi Moshe</cp:lastModifiedBy>
  <cp:revision>1</cp:revision>
  <dcterms:created xsi:type="dcterms:W3CDTF">2021-02-06T16:58:38Z</dcterms:created>
  <dcterms:modified xsi:type="dcterms:W3CDTF">2021-02-06T18:48:24Z</dcterms:modified>
</cp:coreProperties>
</file>