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8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7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5975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09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8521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90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30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0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7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1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2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6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2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7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3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7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5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4282FC91-7EDB-4ACB-90A1-530F750D9F3B}"/>
              </a:ext>
            </a:extLst>
          </p:cNvPr>
          <p:cNvSpPr/>
          <p:nvPr/>
        </p:nvSpPr>
        <p:spPr>
          <a:xfrm>
            <a:off x="2698321" y="989945"/>
            <a:ext cx="57976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שאילתות באינטרנט</a:t>
            </a:r>
            <a:endParaRPr lang="he-IL" sz="5400" b="0" cap="none" spc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FEC25EF-4510-40B3-ABFD-9A007B04F2A9}"/>
              </a:ext>
            </a:extLst>
          </p:cNvPr>
          <p:cNvSpPr txBox="1"/>
          <p:nvPr/>
        </p:nvSpPr>
        <p:spPr>
          <a:xfrm>
            <a:off x="4818902" y="4944726"/>
            <a:ext cx="169619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/>
              <a:t>מאת:</a:t>
            </a:r>
          </a:p>
          <a:p>
            <a:pPr algn="ctr"/>
            <a:r>
              <a:rPr lang="he-IL" b="1" dirty="0"/>
              <a:t> רועי מדמון</a:t>
            </a:r>
          </a:p>
          <a:p>
            <a:pPr algn="ctr"/>
            <a:r>
              <a:rPr lang="he-IL" b="1" dirty="0"/>
              <a:t>גילי ליס</a:t>
            </a:r>
          </a:p>
        </p:txBody>
      </p:sp>
    </p:spTree>
    <p:extLst>
      <p:ext uri="{BB962C8B-B14F-4D97-AF65-F5344CB8AC3E}">
        <p14:creationId xmlns:p14="http://schemas.microsoft.com/office/powerpoint/2010/main" val="97050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3FCC3D0-439E-4F6B-9DBA-2E17E6A99214}"/>
              </a:ext>
            </a:extLst>
          </p:cNvPr>
          <p:cNvSpPr txBox="1"/>
          <p:nvPr/>
        </p:nvSpPr>
        <p:spPr>
          <a:xfrm>
            <a:off x="5626645" y="566591"/>
            <a:ext cx="3902030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400" b="1" u="sng" dirty="0"/>
              <a:t>מבנה האינדקס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D208B7D-7D70-4563-8FF1-27A2B0195A65}"/>
              </a:ext>
            </a:extLst>
          </p:cNvPr>
          <p:cNvSpPr txBox="1"/>
          <p:nvPr/>
        </p:nvSpPr>
        <p:spPr>
          <a:xfrm>
            <a:off x="948690" y="1701666"/>
            <a:ext cx="8579985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dirty="0"/>
              <a:t>הפרויקט מחולק ל3 מחלקות שונות: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err="1"/>
              <a:t>IndexWriter</a:t>
            </a:r>
            <a:r>
              <a:rPr lang="en-US" sz="3200" dirty="0"/>
              <a:t> – </a:t>
            </a:r>
            <a:r>
              <a:rPr lang="he-IL" sz="3200" dirty="0"/>
              <a:t>כתיבת האינדקס ויצירת המילון</a:t>
            </a:r>
            <a:endParaRPr lang="en-US" sz="3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err="1"/>
              <a:t>IndexReader</a:t>
            </a:r>
            <a:r>
              <a:rPr lang="en-US" sz="3200" dirty="0"/>
              <a:t> –</a:t>
            </a:r>
            <a:r>
              <a:rPr lang="he-IL" sz="3200" dirty="0"/>
              <a:t> קריאת הקבצים מהדיסק </a:t>
            </a:r>
            <a:endParaRPr lang="en-US" sz="3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err="1"/>
              <a:t>IndexSercher</a:t>
            </a:r>
            <a:r>
              <a:rPr lang="en-US" sz="3200" dirty="0"/>
              <a:t> – </a:t>
            </a:r>
            <a:r>
              <a:rPr lang="he-IL" sz="3200" dirty="0"/>
              <a:t>מציאת מסמכים תואמים</a:t>
            </a:r>
          </a:p>
        </p:txBody>
      </p:sp>
    </p:spTree>
    <p:extLst>
      <p:ext uri="{BB962C8B-B14F-4D97-AF65-F5344CB8AC3E}">
        <p14:creationId xmlns:p14="http://schemas.microsoft.com/office/powerpoint/2010/main" val="160980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6653CB2-14DE-4106-9787-9DF64AAC5701}"/>
              </a:ext>
            </a:extLst>
          </p:cNvPr>
          <p:cNvSpPr txBox="1"/>
          <p:nvPr/>
        </p:nvSpPr>
        <p:spPr>
          <a:xfrm>
            <a:off x="3755219" y="663254"/>
            <a:ext cx="360225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/>
              <a:t>Index Writer</a:t>
            </a:r>
            <a:endParaRPr lang="he-IL" sz="4400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518796A-081B-40FF-8644-2ABD60829AE6}"/>
              </a:ext>
            </a:extLst>
          </p:cNvPr>
          <p:cNvSpPr txBox="1"/>
          <p:nvPr/>
        </p:nvSpPr>
        <p:spPr>
          <a:xfrm>
            <a:off x="5396327" y="1551241"/>
            <a:ext cx="447347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במחלקה זו השתמשנו בפונקציות הבאות: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he-IL" sz="2000" dirty="0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A87465ED-4198-4E5D-908B-0F6E524DA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40" y="1905184"/>
            <a:ext cx="4159466" cy="4872732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B241868-8D66-4890-8DA3-C0D6D65DA697}"/>
              </a:ext>
            </a:extLst>
          </p:cNvPr>
          <p:cNvSpPr txBox="1"/>
          <p:nvPr/>
        </p:nvSpPr>
        <p:spPr>
          <a:xfrm>
            <a:off x="5340385" y="2352583"/>
            <a:ext cx="4023858" cy="175432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/>
            <a:r>
              <a:rPr lang="he-IL" dirty="0" err="1"/>
              <a:t>איתחול</a:t>
            </a:r>
            <a:r>
              <a:rPr lang="he-IL" dirty="0"/>
              <a:t> – יוצר את מילון שלנו וממלא אותו</a:t>
            </a:r>
          </a:p>
          <a:p>
            <a:pPr algn="r"/>
            <a:r>
              <a:rPr lang="he-IL" dirty="0"/>
              <a:t>יצירת התיקיה – שהמילון ישמר בו</a:t>
            </a:r>
          </a:p>
          <a:p>
            <a:pPr algn="r"/>
            <a:r>
              <a:rPr lang="he-IL" dirty="0"/>
              <a:t>אם חרגנו מגודל הזיכרון נשמור חלקי מילון</a:t>
            </a:r>
          </a:p>
          <a:p>
            <a:pPr algn="r"/>
            <a:r>
              <a:rPr lang="he-IL" dirty="0"/>
              <a:t>בתיקיות </a:t>
            </a:r>
            <a:r>
              <a:rPr lang="he-IL" dirty="0" err="1"/>
              <a:t>ממויינות</a:t>
            </a:r>
            <a:r>
              <a:rPr lang="he-IL" dirty="0"/>
              <a:t> ונמזג אותם לאחר מכן</a:t>
            </a:r>
          </a:p>
          <a:p>
            <a:pPr algn="r"/>
            <a:r>
              <a:rPr lang="he-IL" dirty="0"/>
              <a:t>אחרי כל מיזוג 2 תיקיות לתיקיה נוספת </a:t>
            </a:r>
          </a:p>
          <a:p>
            <a:pPr algn="r"/>
            <a:r>
              <a:rPr lang="he-IL" dirty="0"/>
              <a:t>התיקיות נמחקות כדי לחסוך במקום מיותר</a:t>
            </a:r>
          </a:p>
        </p:txBody>
      </p:sp>
    </p:spTree>
    <p:extLst>
      <p:ext uri="{BB962C8B-B14F-4D97-AF65-F5344CB8AC3E}">
        <p14:creationId xmlns:p14="http://schemas.microsoft.com/office/powerpoint/2010/main" val="58462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1249258-A244-4B7E-9671-6F8166CC7598}"/>
              </a:ext>
            </a:extLst>
          </p:cNvPr>
          <p:cNvSpPr txBox="1"/>
          <p:nvPr/>
        </p:nvSpPr>
        <p:spPr>
          <a:xfrm>
            <a:off x="3755219" y="663254"/>
            <a:ext cx="421720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/>
              <a:t>Index Reader</a:t>
            </a:r>
            <a:endParaRPr lang="he-IL" sz="4400" b="1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C4E25CC-C54D-4A64-9401-772578232C73}"/>
              </a:ext>
            </a:extLst>
          </p:cNvPr>
          <p:cNvSpPr txBox="1"/>
          <p:nvPr/>
        </p:nvSpPr>
        <p:spPr>
          <a:xfrm>
            <a:off x="5533487" y="1541650"/>
            <a:ext cx="447347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במחלקה זו השתמשנו בפונקציות הבאות: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he-IL" sz="2000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6365C8E-B30B-4C80-87AB-730521886069}"/>
              </a:ext>
            </a:extLst>
          </p:cNvPr>
          <p:cNvSpPr txBox="1"/>
          <p:nvPr/>
        </p:nvSpPr>
        <p:spPr>
          <a:xfrm>
            <a:off x="5183728" y="2592280"/>
            <a:ext cx="4473478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- פונקציית האתחול ניגשת לתיקיה שיצרנו</a:t>
            </a:r>
          </a:p>
          <a:p>
            <a:pPr algn="r"/>
            <a:r>
              <a:rPr lang="he-IL" dirty="0"/>
              <a:t>- קריאת הקובץ לפי המילה שהתקבלה</a:t>
            </a:r>
          </a:p>
          <a:p>
            <a:pPr algn="r"/>
            <a:r>
              <a:rPr lang="he-IL" dirty="0"/>
              <a:t>   ותרגום הקידוד שהשתמשנו בו</a:t>
            </a:r>
          </a:p>
          <a:p>
            <a:pPr algn="r"/>
            <a:r>
              <a:rPr lang="he-IL" dirty="0"/>
              <a:t>- פונקציה שמחזירה את תדירות המילה</a:t>
            </a:r>
          </a:p>
          <a:p>
            <a:pPr algn="r"/>
            <a:r>
              <a:rPr lang="he-IL" dirty="0"/>
              <a:t>- פונקציה שמחזירה את תדירות המילה באוסף</a:t>
            </a:r>
          </a:p>
          <a:p>
            <a:pPr algn="r"/>
            <a:r>
              <a:rPr lang="he-IL" dirty="0"/>
              <a:t>- פונקציה שמחזירה </a:t>
            </a:r>
            <a:r>
              <a:rPr lang="he-IL" dirty="0" err="1"/>
              <a:t>טאפל</a:t>
            </a:r>
            <a:r>
              <a:rPr lang="he-IL" dirty="0"/>
              <a:t> </a:t>
            </a:r>
            <a:r>
              <a:rPr lang="he-IL" dirty="0" err="1"/>
              <a:t>ממויין</a:t>
            </a:r>
            <a:r>
              <a:rPr lang="he-IL" dirty="0"/>
              <a:t> לפי וקטור</a:t>
            </a:r>
          </a:p>
          <a:p>
            <a:pPr algn="r"/>
            <a:r>
              <a:rPr lang="he-IL" dirty="0"/>
              <a:t>- פונקציה שמחזירה את המסמכים עם המילה</a:t>
            </a:r>
          </a:p>
          <a:p>
            <a:pPr algn="r"/>
            <a:r>
              <a:rPr lang="he-IL" dirty="0"/>
              <a:t>   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9384DD20-2FEF-4F6F-AD3A-9D94E4B3B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03" y="1993248"/>
            <a:ext cx="47339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3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1249258-A244-4B7E-9671-6F8166CC7598}"/>
              </a:ext>
            </a:extLst>
          </p:cNvPr>
          <p:cNvSpPr txBox="1"/>
          <p:nvPr/>
        </p:nvSpPr>
        <p:spPr>
          <a:xfrm>
            <a:off x="3755219" y="663254"/>
            <a:ext cx="421720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/>
              <a:t>Index Searcher</a:t>
            </a:r>
            <a:endParaRPr lang="he-IL" sz="4400" b="1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C4E25CC-C54D-4A64-9401-772578232C73}"/>
              </a:ext>
            </a:extLst>
          </p:cNvPr>
          <p:cNvSpPr txBox="1"/>
          <p:nvPr/>
        </p:nvSpPr>
        <p:spPr>
          <a:xfrm>
            <a:off x="5533487" y="1541650"/>
            <a:ext cx="447347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במחלקה זו השתמשנו בפונקציות הבאות:</a:t>
            </a:r>
          </a:p>
          <a:p>
            <a:pPr algn="l"/>
            <a:endParaRPr lang="he-IL" sz="2000" dirty="0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628330B8-53DE-4857-B927-2CD9A6ADB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86" y="1520873"/>
            <a:ext cx="4572000" cy="1457325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7A6C0E4-D4E5-4236-AAD1-F885202E7D2A}"/>
              </a:ext>
            </a:extLst>
          </p:cNvPr>
          <p:cNvSpPr txBox="1"/>
          <p:nvPr/>
        </p:nvSpPr>
        <p:spPr>
          <a:xfrm>
            <a:off x="5319626" y="2064870"/>
            <a:ext cx="4471159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/>
            <a:r>
              <a:rPr lang="he-IL" dirty="0"/>
              <a:t>- פונקציית אתחול שיוצרת את האינדקס קריאה</a:t>
            </a:r>
            <a:endParaRPr lang="en-US" dirty="0"/>
          </a:p>
          <a:p>
            <a:pPr algn="r"/>
            <a:r>
              <a:rPr lang="he-IL" dirty="0"/>
              <a:t>- פונקציה שמחזירה מספר מסמכים שתואמים </a:t>
            </a:r>
          </a:p>
          <a:p>
            <a:pPr algn="r"/>
            <a:r>
              <a:rPr lang="he-IL" dirty="0"/>
              <a:t>  לפי וקטור דמיון בצורת </a:t>
            </a:r>
            <a:endParaRPr lang="en-US" dirty="0"/>
          </a:p>
          <a:p>
            <a:pPr algn="r"/>
            <a:r>
              <a:rPr lang="en-US" dirty="0" err="1"/>
              <a:t>lnn-ltc</a:t>
            </a:r>
            <a:endParaRPr lang="he-IL" dirty="0"/>
          </a:p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7739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F75B19-14A9-4E73-B3D2-610A7F102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עוברים על כל המסמכים ממספרים אותם, הופכים אותיות גדולות לקטנות, ונפתרים מאותיות מיותרות. שומרים את לוג הפעמים שכל מילה מופיעה במסמך  וממיינים אותם לפי האות הראשונה כלומר לפי </a:t>
            </a:r>
            <a:r>
              <a:rPr lang="en-US" dirty="0"/>
              <a:t>a-z 0-9</a:t>
            </a:r>
            <a:r>
              <a:rPr lang="he-IL" dirty="0"/>
              <a:t>.</a:t>
            </a:r>
          </a:p>
          <a:p>
            <a:r>
              <a:rPr lang="he-IL" dirty="0"/>
              <a:t>במידה וחרגנו מהזיכרון שהקצנו, נשמור את כל המידע מקודד בקידוד מסוג </a:t>
            </a:r>
            <a:r>
              <a:rPr lang="en-US" dirty="0"/>
              <a:t>ZIP</a:t>
            </a:r>
            <a:r>
              <a:rPr lang="he-IL" dirty="0"/>
              <a:t> קובץ בינארי.</a:t>
            </a:r>
          </a:p>
          <a:p>
            <a:r>
              <a:rPr lang="he-IL" dirty="0"/>
              <a:t>השמירה של המילים באינדקס נעשית על ידי שרשור במילה לפי הפורמט הבא "</a:t>
            </a:r>
            <a:r>
              <a:rPr lang="en-US" dirty="0"/>
              <a:t>{}-{}:{};{}</a:t>
            </a:r>
            <a:r>
              <a:rPr lang="he-IL" dirty="0"/>
              <a:t>"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      כאשר</a:t>
            </a:r>
            <a:r>
              <a:rPr lang="en-US" dirty="0"/>
              <a:t> "{term}-{</a:t>
            </a:r>
            <a:r>
              <a:rPr lang="en-US" dirty="0" err="1"/>
              <a:t>docid</a:t>
            </a:r>
            <a:r>
              <a:rPr lang="en-US" dirty="0"/>
              <a:t>}:{log frequency};{normal frequency}” </a:t>
            </a:r>
            <a:r>
              <a:rPr lang="he-IL" dirty="0"/>
              <a:t> , אם יש מילה בכמה</a:t>
            </a:r>
            <a:br>
              <a:rPr lang="en-US" dirty="0"/>
            </a:br>
            <a:r>
              <a:rPr lang="he-IL" dirty="0"/>
              <a:t>      מסמכים הם יופרדו ע"י "_" בין המסמכים. מילים חדשות  	שמתחילות באותה האות יופרדו</a:t>
            </a:r>
            <a:br>
              <a:rPr lang="en-US" dirty="0"/>
            </a:br>
            <a:r>
              <a:rPr lang="he-IL" dirty="0"/>
              <a:t>      ב "|"</a:t>
            </a:r>
          </a:p>
          <a:p>
            <a:pPr marL="0" indent="0">
              <a:buNone/>
            </a:pPr>
            <a:r>
              <a:rPr lang="he-IL" dirty="0"/>
              <a:t> 	לדוגמא: </a:t>
            </a:r>
            <a:r>
              <a:rPr lang="en-US" dirty="0"/>
              <a:t>dog-2:1.0;0.2697_3:2;0.4875|doggy-3:10;0.1244</a:t>
            </a:r>
            <a:endParaRPr lang="he-IL" dirty="0"/>
          </a:p>
          <a:p>
            <a:r>
              <a:rPr lang="he-IL" dirty="0"/>
              <a:t>הקריאה מתבצעת באמצעות קריאה של הקובץ הרלוונטי מקודדת אותו חזרה ומחזירה את הסטרינג של הרצף ששמרנו. </a:t>
            </a:r>
          </a:p>
          <a:p>
            <a:r>
              <a:rPr lang="he-IL" dirty="0"/>
              <a:t>במידה וקיבלנו </a:t>
            </a:r>
            <a:r>
              <a:rPr lang="en-US" dirty="0"/>
              <a:t>token</a:t>
            </a:r>
            <a:r>
              <a:rPr lang="he-IL" dirty="0"/>
              <a:t> שמתחיל באותה האות לא נצטרך לקרוא שוב משום שהוא כבר שמור בזיכרון. אם נקבל כמה מילים נמיין אותם ואז נקרא על מנת לגשת לקובץ פעם אחת ולא כמה פעמים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335BF1F-F17F-4CC5-B27A-E60042696C3C}"/>
              </a:ext>
            </a:extLst>
          </p:cNvPr>
          <p:cNvSpPr txBox="1"/>
          <p:nvPr/>
        </p:nvSpPr>
        <p:spPr>
          <a:xfrm>
            <a:off x="2292178" y="816638"/>
            <a:ext cx="6703232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b="1" dirty="0"/>
              <a:t>אלגוריתם בניית  האינדקס</a:t>
            </a:r>
          </a:p>
        </p:txBody>
      </p:sp>
    </p:spTree>
    <p:extLst>
      <p:ext uri="{BB962C8B-B14F-4D97-AF65-F5344CB8AC3E}">
        <p14:creationId xmlns:p14="http://schemas.microsoft.com/office/powerpoint/2010/main" val="120175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7FC4F86-D962-4021-8641-4E1A0D489C01}"/>
              </a:ext>
            </a:extLst>
          </p:cNvPr>
          <p:cNvSpPr txBox="1"/>
          <p:nvPr/>
        </p:nvSpPr>
        <p:spPr>
          <a:xfrm>
            <a:off x="2292178" y="816638"/>
            <a:ext cx="6703232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400" b="1" dirty="0"/>
              <a:t>אלגוריתם חיפוש באינדקס ודירוג התוצאות 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E7BD35-2E01-4AA4-9FDF-1E1563F5A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456" y="2426920"/>
            <a:ext cx="8596668" cy="3880773"/>
          </a:xfrm>
        </p:spPr>
        <p:txBody>
          <a:bodyPr>
            <a:normAutofit/>
          </a:bodyPr>
          <a:lstStyle/>
          <a:p>
            <a:r>
              <a:rPr lang="he-IL" dirty="0"/>
              <a:t>כאשר אנו מקבלים שאילתה אנו </a:t>
            </a:r>
            <a:r>
              <a:rPr lang="he-IL" dirty="0" err="1"/>
              <a:t>בונין</a:t>
            </a:r>
            <a:r>
              <a:rPr lang="he-IL" dirty="0"/>
              <a:t> ממנה מילון ומדרגים אותו באמצעות וקטור </a:t>
            </a:r>
            <a:r>
              <a:rPr lang="en-US" dirty="0" err="1"/>
              <a:t>lnn-ltc</a:t>
            </a:r>
            <a:endParaRPr lang="he-IL" dirty="0"/>
          </a:p>
          <a:p>
            <a:r>
              <a:rPr lang="he-IL" dirty="0"/>
              <a:t>אנו ממיינים את השאילתה ועבור כל מילה נגש לזיכרון ונקרא את הקובץ ששומר את המילים בעלות אותה אות תחילית </a:t>
            </a:r>
          </a:p>
          <a:p>
            <a:r>
              <a:rPr lang="he-IL" dirty="0"/>
              <a:t>אחרי שקראנו את הקובץ נעבור בחיפוש בינארי ונמצא האם קיימת המילה ונחזיר את הרצף שלה</a:t>
            </a:r>
          </a:p>
          <a:p>
            <a:r>
              <a:rPr lang="he-IL" dirty="0"/>
              <a:t>על כל מסמך שמצאנו שהמילה מופיעה , ניצור את </a:t>
            </a:r>
            <a:r>
              <a:rPr lang="he-IL" dirty="0" err="1"/>
              <a:t>הנירמול</a:t>
            </a:r>
            <a:r>
              <a:rPr lang="he-IL" dirty="0"/>
              <a:t> לכל מסמך נכפיל את מספר המופעים לפי האלגוריתם </a:t>
            </a:r>
            <a:r>
              <a:rPr lang="en-US" dirty="0" err="1"/>
              <a:t>ltc</a:t>
            </a:r>
            <a:r>
              <a:rPr lang="he-IL" dirty="0"/>
              <a:t>  ונדרג את המסמכים  </a:t>
            </a:r>
          </a:p>
          <a:p>
            <a:r>
              <a:rPr lang="he-IL" dirty="0"/>
              <a:t>לאחר שסיימנו ליצור את </a:t>
            </a:r>
            <a:r>
              <a:rPr lang="he-IL" dirty="0" err="1"/>
              <a:t>הוקטור</a:t>
            </a:r>
            <a:r>
              <a:rPr lang="he-IL" dirty="0"/>
              <a:t> וכפיל כל תא שלו </a:t>
            </a:r>
            <a:r>
              <a:rPr lang="he-IL" dirty="0" err="1"/>
              <a:t>בוקטור</a:t>
            </a:r>
            <a:r>
              <a:rPr lang="he-IL" dirty="0"/>
              <a:t> של השאילתה ונחזיר את </a:t>
            </a:r>
            <a:r>
              <a:rPr lang="en-US" dirty="0"/>
              <a:t>k</a:t>
            </a:r>
            <a:r>
              <a:rPr lang="he-IL" dirty="0"/>
              <a:t> המסמכים שקיבלו תוצאות הגבוהות במידה ו</a:t>
            </a:r>
            <a:r>
              <a:rPr lang="en-US" dirty="0"/>
              <a:t>k</a:t>
            </a:r>
            <a:r>
              <a:rPr lang="he-IL" dirty="0"/>
              <a:t> גדול מגודל התוצאות נחזיר את כל התוצאות שנמצאו- במידה ו</a:t>
            </a:r>
            <a:r>
              <a:rPr lang="en-US" dirty="0"/>
              <a:t>k</a:t>
            </a:r>
            <a:r>
              <a:rPr lang="he-IL" dirty="0"/>
              <a:t> מספר שלילי לא נחזיר תוצאות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4677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</TotalTime>
  <Words>438</Words>
  <Application>Microsoft Office PowerPoint</Application>
  <PresentationFormat>מסך רחב</PresentationFormat>
  <Paragraphs>48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פיאה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גילי ליס</dc:creator>
  <cp:lastModifiedBy>Roi Madmon</cp:lastModifiedBy>
  <cp:revision>30</cp:revision>
  <dcterms:created xsi:type="dcterms:W3CDTF">2020-01-30T16:58:38Z</dcterms:created>
  <dcterms:modified xsi:type="dcterms:W3CDTF">2020-02-01T18:53:40Z</dcterms:modified>
</cp:coreProperties>
</file>