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6FFC4-DE9C-4552-9334-CC791AAEC583}" v="111" dt="2019-11-23T22:25:3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isin o'donnell" userId="3f6d91de8504b270" providerId="LiveId" clId="{5496FFC4-DE9C-4552-9334-CC791AAEC583}"/>
    <pc:docChg chg="undo custSel mod addSld delSld modSld addMainMaster delMainMaster">
      <pc:chgData name="roisin o'donnell" userId="3f6d91de8504b270" providerId="LiveId" clId="{5496FFC4-DE9C-4552-9334-CC791AAEC583}" dt="2019-11-27T15:43:01.857" v="1535" actId="20577"/>
      <pc:docMkLst>
        <pc:docMk/>
      </pc:docMkLst>
      <pc:sldChg chg="addSp delSp modSp mod modTransition setBg modClrScheme setClrOvrMap delDesignElem chgLayout">
        <pc:chgData name="roisin o'donnell" userId="3f6d91de8504b270" providerId="LiveId" clId="{5496FFC4-DE9C-4552-9334-CC791AAEC583}" dt="2019-11-27T15:43:01.857" v="1535" actId="20577"/>
        <pc:sldMkLst>
          <pc:docMk/>
          <pc:sldMk cId="109418175" sldId="256"/>
        </pc:sldMkLst>
        <pc:spChg chg="mod">
          <ac:chgData name="roisin o'donnell" userId="3f6d91de8504b270" providerId="LiveId" clId="{5496FFC4-DE9C-4552-9334-CC791AAEC583}" dt="2019-11-27T15:43:01.857" v="1535" actId="20577"/>
          <ac:spMkLst>
            <pc:docMk/>
            <pc:sldMk cId="109418175" sldId="256"/>
            <ac:spMk id="2" creationId="{618689F9-8064-4678-84B0-60F371807525}"/>
          </ac:spMkLst>
        </pc:spChg>
        <pc:spChg chg="mod">
          <ac:chgData name="roisin o'donnell" userId="3f6d91de8504b270" providerId="LiveId" clId="{5496FFC4-DE9C-4552-9334-CC791AAEC583}" dt="2019-11-23T18:49:12.466" v="34" actId="26606"/>
          <ac:spMkLst>
            <pc:docMk/>
            <pc:sldMk cId="109418175" sldId="256"/>
            <ac:spMk id="3" creationId="{898D4F89-4C5F-44BD-9897-9FEB1555AE74}"/>
          </ac:spMkLst>
        </pc:spChg>
        <pc:spChg chg="add del">
          <ac:chgData name="roisin o'donnell" userId="3f6d91de8504b270" providerId="LiveId" clId="{5496FFC4-DE9C-4552-9334-CC791AAEC583}" dt="2019-11-23T18:48:43.843" v="22" actId="26606"/>
          <ac:spMkLst>
            <pc:docMk/>
            <pc:sldMk cId="109418175" sldId="256"/>
            <ac:spMk id="9" creationId="{0B4FB531-34DA-4777-9BD5-5B885DC38198}"/>
          </ac:spMkLst>
        </pc:spChg>
        <pc:spChg chg="add del">
          <ac:chgData name="roisin o'donnell" userId="3f6d91de8504b270" providerId="LiveId" clId="{5496FFC4-DE9C-4552-9334-CC791AAEC583}" dt="2019-11-23T18:48:45.108" v="24" actId="26606"/>
          <ac:spMkLst>
            <pc:docMk/>
            <pc:sldMk cId="109418175" sldId="256"/>
            <ac:spMk id="13" creationId="{6B695AA2-4B70-477F-AF90-536B720A1343}"/>
          </ac:spMkLst>
        </pc:spChg>
        <pc:spChg chg="add del">
          <ac:chgData name="roisin o'donnell" userId="3f6d91de8504b270" providerId="LiveId" clId="{5496FFC4-DE9C-4552-9334-CC791AAEC583}" dt="2019-11-23T18:48:51.749" v="26" actId="26606"/>
          <ac:spMkLst>
            <pc:docMk/>
            <pc:sldMk cId="109418175" sldId="256"/>
            <ac:spMk id="17" creationId="{FE469E50-3893-4ED6-92BA-2985C32B0CA6}"/>
          </ac:spMkLst>
        </pc:spChg>
        <pc:spChg chg="add del">
          <ac:chgData name="roisin o'donnell" userId="3f6d91de8504b270" providerId="LiveId" clId="{5496FFC4-DE9C-4552-9334-CC791AAEC583}" dt="2019-11-23T18:48:53.180" v="28" actId="26606"/>
          <ac:spMkLst>
            <pc:docMk/>
            <pc:sldMk cId="109418175" sldId="256"/>
            <ac:spMk id="20" creationId="{608EAA06-5488-416B-B2B2-E55213011012}"/>
          </ac:spMkLst>
        </pc:spChg>
        <pc:spChg chg="add del">
          <ac:chgData name="roisin o'donnell" userId="3f6d91de8504b270" providerId="LiveId" clId="{5496FFC4-DE9C-4552-9334-CC791AAEC583}" dt="2019-11-23T18:48:59.915" v="31"/>
          <ac:spMkLst>
            <pc:docMk/>
            <pc:sldMk cId="109418175" sldId="256"/>
            <ac:spMk id="23" creationId="{2644B391-9BFE-445C-A9EC-F544BB85FBC7}"/>
          </ac:spMkLst>
        </pc:spChg>
        <pc:spChg chg="add del">
          <ac:chgData name="roisin o'donnell" userId="3f6d91de8504b270" providerId="LiveId" clId="{5496FFC4-DE9C-4552-9334-CC791AAEC583}" dt="2019-11-23T18:48:59.915" v="31"/>
          <ac:spMkLst>
            <pc:docMk/>
            <pc:sldMk cId="109418175" sldId="256"/>
            <ac:spMk id="24" creationId="{80F26E69-87D9-4655-AE7B-280A87AA3CAD}"/>
          </ac:spMkLst>
        </pc:spChg>
        <pc:spChg chg="add del">
          <ac:chgData name="roisin o'donnell" userId="3f6d91de8504b270" providerId="LiveId" clId="{5496FFC4-DE9C-4552-9334-CC791AAEC583}" dt="2019-11-23T18:49:12.414" v="33" actId="26606"/>
          <ac:spMkLst>
            <pc:docMk/>
            <pc:sldMk cId="109418175" sldId="256"/>
            <ac:spMk id="27" creationId="{8A3844E6-D96A-41C1-870D-EE39760D721D}"/>
          </ac:spMkLst>
        </pc:spChg>
        <pc:spChg chg="add del">
          <ac:chgData name="roisin o'donnell" userId="3f6d91de8504b270" providerId="LiveId" clId="{5496FFC4-DE9C-4552-9334-CC791AAEC583}" dt="2019-11-23T18:49:12.414" v="33" actId="26606"/>
          <ac:spMkLst>
            <pc:docMk/>
            <pc:sldMk cId="109418175" sldId="256"/>
            <ac:spMk id="29" creationId="{F2A92315-CB5C-4EB8-992E-4AA0C5DBC604}"/>
          </ac:spMkLst>
        </pc:spChg>
        <pc:spChg chg="add del">
          <ac:chgData name="roisin o'donnell" userId="3f6d91de8504b270" providerId="LiveId" clId="{5496FFC4-DE9C-4552-9334-CC791AAEC583}" dt="2019-11-23T18:49:12.414" v="33" actId="26606"/>
          <ac:spMkLst>
            <pc:docMk/>
            <pc:sldMk cId="109418175" sldId="256"/>
            <ac:spMk id="31" creationId="{79FECA57-A5E2-44A8-96B6-A95724F80063}"/>
          </ac:spMkLst>
        </pc:spChg>
        <pc:spChg chg="add">
          <ac:chgData name="roisin o'donnell" userId="3f6d91de8504b270" providerId="LiveId" clId="{5496FFC4-DE9C-4552-9334-CC791AAEC583}" dt="2019-11-23T18:49:12.466" v="34" actId="26606"/>
          <ac:spMkLst>
            <pc:docMk/>
            <pc:sldMk cId="109418175" sldId="256"/>
            <ac:spMk id="39" creationId="{6F40FBDA-CEB1-40F0-9AB9-BD9C402D70FE}"/>
          </ac:spMkLst>
        </pc:spChg>
        <pc:spChg chg="add">
          <ac:chgData name="roisin o'donnell" userId="3f6d91de8504b270" providerId="LiveId" clId="{5496FFC4-DE9C-4552-9334-CC791AAEC583}" dt="2019-11-23T18:49:12.466" v="34" actId="26606"/>
          <ac:spMkLst>
            <pc:docMk/>
            <pc:sldMk cId="109418175" sldId="256"/>
            <ac:spMk id="40" creationId="{0344D4FE-ABEF-4230-9E4E-AD5782FC78AC}"/>
          </ac:spMkLst>
        </pc:spChg>
        <pc:spChg chg="add">
          <ac:chgData name="roisin o'donnell" userId="3f6d91de8504b270" providerId="LiveId" clId="{5496FFC4-DE9C-4552-9334-CC791AAEC583}" dt="2019-11-23T18:49:12.466" v="34" actId="26606"/>
          <ac:spMkLst>
            <pc:docMk/>
            <pc:sldMk cId="109418175" sldId="256"/>
            <ac:spMk id="41" creationId="{9325F979-D3F9-4926-81B7-7ACCB31A501B}"/>
          </ac:spMkLst>
        </pc:spChg>
        <pc:picChg chg="add del">
          <ac:chgData name="roisin o'donnell" userId="3f6d91de8504b270" providerId="LiveId" clId="{5496FFC4-DE9C-4552-9334-CC791AAEC583}" dt="2019-11-23T18:48:43.843" v="22" actId="26606"/>
          <ac:picMkLst>
            <pc:docMk/>
            <pc:sldMk cId="109418175" sldId="256"/>
            <ac:picMk id="4" creationId="{1D782AFF-A555-44B5-B802-21EAC3A92F05}"/>
          </ac:picMkLst>
        </pc:picChg>
        <pc:picChg chg="add del">
          <ac:chgData name="roisin o'donnell" userId="3f6d91de8504b270" providerId="LiveId" clId="{5496FFC4-DE9C-4552-9334-CC791AAEC583}" dt="2019-11-23T18:48:45.108" v="24" actId="26606"/>
          <ac:picMkLst>
            <pc:docMk/>
            <pc:sldMk cId="109418175" sldId="256"/>
            <ac:picMk id="14" creationId="{56A95DD2-A2C2-4ACF-995D-B0249187613E}"/>
          </ac:picMkLst>
        </pc:picChg>
        <pc:picChg chg="add del">
          <ac:chgData name="roisin o'donnell" userId="3f6d91de8504b270" providerId="LiveId" clId="{5496FFC4-DE9C-4552-9334-CC791AAEC583}" dt="2019-11-23T18:48:51.749" v="26" actId="26606"/>
          <ac:picMkLst>
            <pc:docMk/>
            <pc:sldMk cId="109418175" sldId="256"/>
            <ac:picMk id="16" creationId="{E72FB783-BCE3-4C56-A453-4411FCCA9AF2}"/>
          </ac:picMkLst>
        </pc:picChg>
        <pc:picChg chg="add del">
          <ac:chgData name="roisin o'donnell" userId="3f6d91de8504b270" providerId="LiveId" clId="{5496FFC4-DE9C-4552-9334-CC791AAEC583}" dt="2019-11-23T18:48:53.180" v="28" actId="26606"/>
          <ac:picMkLst>
            <pc:docMk/>
            <pc:sldMk cId="109418175" sldId="256"/>
            <ac:picMk id="19" creationId="{474A6104-8CE5-469A-ABCD-0D48B01200FC}"/>
          </ac:picMkLst>
        </pc:picChg>
        <pc:picChg chg="add mod">
          <ac:chgData name="roisin o'donnell" userId="3f6d91de8504b270" providerId="LiveId" clId="{5496FFC4-DE9C-4552-9334-CC791AAEC583}" dt="2019-11-23T18:49:12.466" v="34" actId="26606"/>
          <ac:picMkLst>
            <pc:docMk/>
            <pc:sldMk cId="109418175" sldId="256"/>
            <ac:picMk id="22" creationId="{55572D97-8164-4786-AE87-773E44A7EDEB}"/>
          </ac:picMkLst>
        </pc:picChg>
        <pc:cxnChg chg="add del">
          <ac:chgData name="roisin o'donnell" userId="3f6d91de8504b270" providerId="LiveId" clId="{5496FFC4-DE9C-4552-9334-CC791AAEC583}" dt="2019-11-23T18:48:43.843" v="22" actId="26606"/>
          <ac:cxnSpMkLst>
            <pc:docMk/>
            <pc:sldMk cId="109418175" sldId="256"/>
            <ac:cxnSpMk id="11" creationId="{D5B557D3-D7B4-404B-84A1-9BD182BE5B06}"/>
          </ac:cxnSpMkLst>
        </pc:cxnChg>
        <pc:cxnChg chg="add del">
          <ac:chgData name="roisin o'donnell" userId="3f6d91de8504b270" providerId="LiveId" clId="{5496FFC4-DE9C-4552-9334-CC791AAEC583}" dt="2019-11-23T18:49:12.414" v="33" actId="26606"/>
          <ac:cxnSpMkLst>
            <pc:docMk/>
            <pc:sldMk cId="109418175" sldId="256"/>
            <ac:cxnSpMk id="33" creationId="{BD4DE04D-ED96-4A1A-AA20-E4BBEECBFCFF}"/>
          </ac:cxnSpMkLst>
        </pc:cxnChg>
        <pc:cxnChg chg="add del">
          <ac:chgData name="roisin o'donnell" userId="3f6d91de8504b270" providerId="LiveId" clId="{5496FFC4-DE9C-4552-9334-CC791AAEC583}" dt="2019-11-23T18:49:12.414" v="33" actId="26606"/>
          <ac:cxnSpMkLst>
            <pc:docMk/>
            <pc:sldMk cId="109418175" sldId="256"/>
            <ac:cxnSpMk id="35" creationId="{F6D8CE3E-8596-4FB7-A9A6-0B18C146B9F6}"/>
          </ac:cxnSpMkLst>
        </pc:cxnChg>
        <pc:cxnChg chg="add del">
          <ac:chgData name="roisin o'donnell" userId="3f6d91de8504b270" providerId="LiveId" clId="{5496FFC4-DE9C-4552-9334-CC791AAEC583}" dt="2019-11-23T18:49:12.414" v="33" actId="26606"/>
          <ac:cxnSpMkLst>
            <pc:docMk/>
            <pc:sldMk cId="109418175" sldId="256"/>
            <ac:cxnSpMk id="37" creationId="{3D78D154-D736-4782-853A-1EC344B8E8B6}"/>
          </ac:cxnSpMkLst>
        </pc:cxnChg>
      </pc:sldChg>
      <pc:sldChg chg="addSp modSp add mod modTransition setBg setClrOvrMap">
        <pc:chgData name="roisin o'donnell" userId="3f6d91de8504b270" providerId="LiveId" clId="{5496FFC4-DE9C-4552-9334-CC791AAEC583}" dt="2019-11-26T13:11:18.384" v="1522" actId="20577"/>
        <pc:sldMkLst>
          <pc:docMk/>
          <pc:sldMk cId="2730805816" sldId="257"/>
        </pc:sldMkLst>
        <pc:spChg chg="mod">
          <ac:chgData name="roisin o'donnell" userId="3f6d91de8504b270" providerId="LiveId" clId="{5496FFC4-DE9C-4552-9334-CC791AAEC583}" dt="2019-11-23T22:18:59.127" v="1432" actId="26606"/>
          <ac:spMkLst>
            <pc:docMk/>
            <pc:sldMk cId="2730805816" sldId="257"/>
            <ac:spMk id="2" creationId="{7D79AF0B-84BE-4349-8D29-B71FD5549512}"/>
          </ac:spMkLst>
        </pc:spChg>
        <pc:spChg chg="mod">
          <ac:chgData name="roisin o'donnell" userId="3f6d91de8504b270" providerId="LiveId" clId="{5496FFC4-DE9C-4552-9334-CC791AAEC583}" dt="2019-11-26T13:11:18.384" v="1522" actId="20577"/>
          <ac:spMkLst>
            <pc:docMk/>
            <pc:sldMk cId="2730805816" sldId="257"/>
            <ac:spMk id="3" creationId="{7AF6EF06-A2D8-4148-AA31-06FDEE642B3C}"/>
          </ac:spMkLst>
        </pc:spChg>
        <pc:spChg chg="add">
          <ac:chgData name="roisin o'donnell" userId="3f6d91de8504b270" providerId="LiveId" clId="{5496FFC4-DE9C-4552-9334-CC791AAEC583}" dt="2019-11-23T22:18:59.127" v="1432" actId="26606"/>
          <ac:spMkLst>
            <pc:docMk/>
            <pc:sldMk cId="2730805816" sldId="257"/>
            <ac:spMk id="9" creationId="{E192707B-B929-41A7-9B41-E959A1C689E4}"/>
          </ac:spMkLst>
        </pc:spChg>
        <pc:spChg chg="add">
          <ac:chgData name="roisin o'donnell" userId="3f6d91de8504b270" providerId="LiveId" clId="{5496FFC4-DE9C-4552-9334-CC791AAEC583}" dt="2019-11-23T22:18:59.127" v="1432" actId="26606"/>
          <ac:spMkLst>
            <pc:docMk/>
            <pc:sldMk cId="2730805816" sldId="257"/>
            <ac:spMk id="11" creationId="{8FB4235C-4505-46C7-AD8F-8769A1972FC1}"/>
          </ac:spMkLst>
        </pc:spChg>
        <pc:picChg chg="add mod ord">
          <ac:chgData name="roisin o'donnell" userId="3f6d91de8504b270" providerId="LiveId" clId="{5496FFC4-DE9C-4552-9334-CC791AAEC583}" dt="2019-11-23T22:18:59.127" v="1432" actId="26606"/>
          <ac:picMkLst>
            <pc:docMk/>
            <pc:sldMk cId="2730805816" sldId="257"/>
            <ac:picMk id="4" creationId="{9A5E6B7C-D250-4A9B-8D6F-4324DD683CE0}"/>
          </ac:picMkLst>
        </pc:picChg>
      </pc:sldChg>
      <pc:sldChg chg="addSp delSp modSp add modTransition modAnim">
        <pc:chgData name="roisin o'donnell" userId="3f6d91de8504b270" providerId="LiveId" clId="{5496FFC4-DE9C-4552-9334-CC791AAEC583}" dt="2019-11-23T22:17:35.974" v="1416"/>
        <pc:sldMkLst>
          <pc:docMk/>
          <pc:sldMk cId="3861380349" sldId="258"/>
        </pc:sldMkLst>
        <pc:spChg chg="mod">
          <ac:chgData name="roisin o'donnell" userId="3f6d91de8504b270" providerId="LiveId" clId="{5496FFC4-DE9C-4552-9334-CC791AAEC583}" dt="2019-11-23T19:11:20.218" v="210" actId="5793"/>
          <ac:spMkLst>
            <pc:docMk/>
            <pc:sldMk cId="3861380349" sldId="258"/>
            <ac:spMk id="2" creationId="{0B4B5B67-EA73-4D13-B30D-E5B7B636C0EC}"/>
          </ac:spMkLst>
        </pc:spChg>
        <pc:spChg chg="del">
          <ac:chgData name="roisin o'donnell" userId="3f6d91de8504b270" providerId="LiveId" clId="{5496FFC4-DE9C-4552-9334-CC791AAEC583}" dt="2019-11-23T19:13:04.129" v="211"/>
          <ac:spMkLst>
            <pc:docMk/>
            <pc:sldMk cId="3861380349" sldId="258"/>
            <ac:spMk id="3" creationId="{458BA2D7-11B0-45B4-B5E3-677AA52E5739}"/>
          </ac:spMkLst>
        </pc:spChg>
        <pc:picChg chg="add mod">
          <ac:chgData name="roisin o'donnell" userId="3f6d91de8504b270" providerId="LiveId" clId="{5496FFC4-DE9C-4552-9334-CC791AAEC583}" dt="2019-11-23T19:13:04.129" v="211"/>
          <ac:picMkLst>
            <pc:docMk/>
            <pc:sldMk cId="3861380349" sldId="258"/>
            <ac:picMk id="4" creationId="{29D7C290-7C31-419C-A0E0-77727D40B711}"/>
          </ac:picMkLst>
        </pc:picChg>
        <pc:picChg chg="add mod">
          <ac:chgData name="roisin o'donnell" userId="3f6d91de8504b270" providerId="LiveId" clId="{5496FFC4-DE9C-4552-9334-CC791AAEC583}" dt="2019-11-23T19:16:23.770" v="213" actId="1076"/>
          <ac:picMkLst>
            <pc:docMk/>
            <pc:sldMk cId="3861380349" sldId="258"/>
            <ac:picMk id="5" creationId="{D88A4037-03C6-47D9-9FF5-B434B9F6B950}"/>
          </ac:picMkLst>
        </pc:picChg>
        <pc:picChg chg="add mod">
          <ac:chgData name="roisin o'donnell" userId="3f6d91de8504b270" providerId="LiveId" clId="{5496FFC4-DE9C-4552-9334-CC791AAEC583}" dt="2019-11-23T19:21:15.383" v="226" actId="14100"/>
          <ac:picMkLst>
            <pc:docMk/>
            <pc:sldMk cId="3861380349" sldId="258"/>
            <ac:picMk id="6" creationId="{E70E7A54-DB4C-48CB-BE39-0ACA292914DE}"/>
          </ac:picMkLst>
        </pc:picChg>
        <pc:picChg chg="add mod">
          <ac:chgData name="roisin o'donnell" userId="3f6d91de8504b270" providerId="LiveId" clId="{5496FFC4-DE9C-4552-9334-CC791AAEC583}" dt="2019-11-23T19:24:44.247" v="266" actId="14100"/>
          <ac:picMkLst>
            <pc:docMk/>
            <pc:sldMk cId="3861380349" sldId="258"/>
            <ac:picMk id="7" creationId="{34505C85-5032-4BA1-A9B3-F5AB8B0476BB}"/>
          </ac:picMkLst>
        </pc:picChg>
        <pc:picChg chg="add mod">
          <ac:chgData name="roisin o'donnell" userId="3f6d91de8504b270" providerId="LiveId" clId="{5496FFC4-DE9C-4552-9334-CC791AAEC583}" dt="2019-11-23T19:24:37.483" v="264" actId="14100"/>
          <ac:picMkLst>
            <pc:docMk/>
            <pc:sldMk cId="3861380349" sldId="258"/>
            <ac:picMk id="8" creationId="{242A69DC-94DB-47AF-9EEC-274C4A4FF3B7}"/>
          </ac:picMkLst>
        </pc:picChg>
        <pc:picChg chg="add mod">
          <ac:chgData name="roisin o'donnell" userId="3f6d91de8504b270" providerId="LiveId" clId="{5496FFC4-DE9C-4552-9334-CC791AAEC583}" dt="2019-11-23T19:22:57.216" v="229" actId="1076"/>
          <ac:picMkLst>
            <pc:docMk/>
            <pc:sldMk cId="3861380349" sldId="258"/>
            <ac:picMk id="9" creationId="{A1894D3F-5408-41C4-88D1-66BD689B6FC5}"/>
          </ac:picMkLst>
        </pc:picChg>
      </pc:sldChg>
      <pc:sldChg chg="addSp delSp modSp add modTransition">
        <pc:chgData name="roisin o'donnell" userId="3f6d91de8504b270" providerId="LiveId" clId="{5496FFC4-DE9C-4552-9334-CC791AAEC583}" dt="2019-11-23T22:17:39.251" v="1417"/>
        <pc:sldMkLst>
          <pc:docMk/>
          <pc:sldMk cId="3751294400" sldId="259"/>
        </pc:sldMkLst>
        <pc:spChg chg="mod">
          <ac:chgData name="roisin o'donnell" userId="3f6d91de8504b270" providerId="LiveId" clId="{5496FFC4-DE9C-4552-9334-CC791AAEC583}" dt="2019-11-23T19:25:02.858" v="282" actId="20577"/>
          <ac:spMkLst>
            <pc:docMk/>
            <pc:sldMk cId="3751294400" sldId="259"/>
            <ac:spMk id="2" creationId="{17F8FAE3-DC6D-4E91-875A-92427C3339AA}"/>
          </ac:spMkLst>
        </pc:spChg>
        <pc:spChg chg="del">
          <ac:chgData name="roisin o'donnell" userId="3f6d91de8504b270" providerId="LiveId" clId="{5496FFC4-DE9C-4552-9334-CC791AAEC583}" dt="2019-11-23T19:28:29.750" v="283"/>
          <ac:spMkLst>
            <pc:docMk/>
            <pc:sldMk cId="3751294400" sldId="259"/>
            <ac:spMk id="3" creationId="{606738A7-E05F-48CD-B380-56868E536DC7}"/>
          </ac:spMkLst>
        </pc:spChg>
        <pc:picChg chg="add mod">
          <ac:chgData name="roisin o'donnell" userId="3f6d91de8504b270" providerId="LiveId" clId="{5496FFC4-DE9C-4552-9334-CC791AAEC583}" dt="2019-11-23T19:31:57.492" v="299" actId="14100"/>
          <ac:picMkLst>
            <pc:docMk/>
            <pc:sldMk cId="3751294400" sldId="259"/>
            <ac:picMk id="4" creationId="{319DEC60-FA49-4B8D-A118-FF5DE718AA56}"/>
          </ac:picMkLst>
        </pc:picChg>
        <pc:picChg chg="add mod">
          <ac:chgData name="roisin o'donnell" userId="3f6d91de8504b270" providerId="LiveId" clId="{5496FFC4-DE9C-4552-9334-CC791AAEC583}" dt="2019-11-23T19:31:59.860" v="300" actId="14100"/>
          <ac:picMkLst>
            <pc:docMk/>
            <pc:sldMk cId="3751294400" sldId="259"/>
            <ac:picMk id="5" creationId="{4093B6F1-A888-49D6-AB54-AD313EA7D5CE}"/>
          </ac:picMkLst>
        </pc:picChg>
        <pc:picChg chg="add del mod">
          <ac:chgData name="roisin o'donnell" userId="3f6d91de8504b270" providerId="LiveId" clId="{5496FFC4-DE9C-4552-9334-CC791AAEC583}" dt="2019-11-23T19:30:33.721" v="293" actId="478"/>
          <ac:picMkLst>
            <pc:docMk/>
            <pc:sldMk cId="3751294400" sldId="259"/>
            <ac:picMk id="6" creationId="{95FA7BCE-93B2-45E9-B43D-079AD24680FC}"/>
          </ac:picMkLst>
        </pc:picChg>
        <pc:picChg chg="add mod">
          <ac:chgData name="roisin o'donnell" userId="3f6d91de8504b270" providerId="LiveId" clId="{5496FFC4-DE9C-4552-9334-CC791AAEC583}" dt="2019-11-23T19:32:02.649" v="301" actId="14100"/>
          <ac:picMkLst>
            <pc:docMk/>
            <pc:sldMk cId="3751294400" sldId="259"/>
            <ac:picMk id="7" creationId="{F10908BF-CD23-40D3-ADC3-D328183BC2EE}"/>
          </ac:picMkLst>
        </pc:picChg>
      </pc:sldChg>
      <pc:sldChg chg="addSp delSp modSp add del mod modTransition setBg">
        <pc:chgData name="roisin o'donnell" userId="3f6d91de8504b270" providerId="LiveId" clId="{5496FFC4-DE9C-4552-9334-CC791AAEC583}" dt="2019-11-23T22:17:50.721" v="1420"/>
        <pc:sldMkLst>
          <pc:docMk/>
          <pc:sldMk cId="493377284" sldId="260"/>
        </pc:sldMkLst>
        <pc:spChg chg="mod ord">
          <ac:chgData name="roisin o'donnell" userId="3f6d91de8504b270" providerId="LiveId" clId="{5496FFC4-DE9C-4552-9334-CC791AAEC583}" dt="2019-11-23T21:08:51.250" v="470" actId="313"/>
          <ac:spMkLst>
            <pc:docMk/>
            <pc:sldMk cId="493377284" sldId="260"/>
            <ac:spMk id="2" creationId="{95742B98-45B1-4EE6-A8C7-A7CAAF80A691}"/>
          </ac:spMkLst>
        </pc:spChg>
        <pc:spChg chg="del">
          <ac:chgData name="roisin o'donnell" userId="3f6d91de8504b270" providerId="LiveId" clId="{5496FFC4-DE9C-4552-9334-CC791AAEC583}" dt="2019-11-23T21:04:09.358" v="305"/>
          <ac:spMkLst>
            <pc:docMk/>
            <pc:sldMk cId="493377284" sldId="260"/>
            <ac:spMk id="3" creationId="{105440AD-8BC1-43AA-A62D-9A9317116229}"/>
          </ac:spMkLst>
        </pc:spChg>
        <pc:spChg chg="add del">
          <ac:chgData name="roisin o'donnell" userId="3f6d91de8504b270" providerId="LiveId" clId="{5496FFC4-DE9C-4552-9334-CC791AAEC583}" dt="2019-11-23T21:06:45.819" v="330" actId="26606"/>
          <ac:spMkLst>
            <pc:docMk/>
            <pc:sldMk cId="493377284" sldId="260"/>
            <ac:spMk id="6" creationId="{43047B46-4F2F-4746-8B82-B30EAAAE033A}"/>
          </ac:spMkLst>
        </pc:spChg>
        <pc:spChg chg="add del">
          <ac:chgData name="roisin o'donnell" userId="3f6d91de8504b270" providerId="LiveId" clId="{5496FFC4-DE9C-4552-9334-CC791AAEC583}" dt="2019-11-23T21:06:45.819" v="330" actId="26606"/>
          <ac:spMkLst>
            <pc:docMk/>
            <pc:sldMk cId="493377284" sldId="260"/>
            <ac:spMk id="7" creationId="{A54E8A8E-D194-4D55-92A3-6B0799722E66}"/>
          </ac:spMkLst>
        </pc:spChg>
        <pc:spChg chg="add del">
          <ac:chgData name="roisin o'donnell" userId="3f6d91de8504b270" providerId="LiveId" clId="{5496FFC4-DE9C-4552-9334-CC791AAEC583}" dt="2019-11-23T21:04:19.565" v="308" actId="26606"/>
          <ac:spMkLst>
            <pc:docMk/>
            <pc:sldMk cId="493377284" sldId="260"/>
            <ac:spMk id="8" creationId="{D0711923-93B1-4452-ACC0-4E0806EDEA1A}"/>
          </ac:spMkLst>
        </pc:spChg>
        <pc:spChg chg="add mod ord">
          <ac:chgData name="roisin o'donnell" userId="3f6d91de8504b270" providerId="LiveId" clId="{5496FFC4-DE9C-4552-9334-CC791AAEC583}" dt="2019-11-23T21:13:54.063" v="940" actId="20577"/>
          <ac:spMkLst>
            <pc:docMk/>
            <pc:sldMk cId="493377284" sldId="260"/>
            <ac:spMk id="9" creationId="{8DB52590-66A4-4940-8A2C-DD35CCA38766}"/>
          </ac:spMkLst>
        </pc:spChg>
        <pc:spChg chg="add del">
          <ac:chgData name="roisin o'donnell" userId="3f6d91de8504b270" providerId="LiveId" clId="{5496FFC4-DE9C-4552-9334-CC791AAEC583}" dt="2019-11-23T21:04:19.565" v="308" actId="26606"/>
          <ac:spMkLst>
            <pc:docMk/>
            <pc:sldMk cId="493377284" sldId="260"/>
            <ac:spMk id="11" creationId="{0E9B969E-CD96-4162-BA90-449BBDA95EAE}"/>
          </ac:spMkLst>
        </pc:spChg>
        <pc:spChg chg="add">
          <ac:chgData name="roisin o'donnell" userId="3f6d91de8504b270" providerId="LiveId" clId="{5496FFC4-DE9C-4552-9334-CC791AAEC583}" dt="2019-11-23T21:06:45.819" v="330" actId="26606"/>
          <ac:spMkLst>
            <pc:docMk/>
            <pc:sldMk cId="493377284" sldId="260"/>
            <ac:spMk id="12" creationId="{0E9B969E-CD96-4162-BA90-449BBDA95EAE}"/>
          </ac:spMkLst>
        </pc:spChg>
        <pc:spChg chg="add del">
          <ac:chgData name="roisin o'donnell" userId="3f6d91de8504b270" providerId="LiveId" clId="{5496FFC4-DE9C-4552-9334-CC791AAEC583}" dt="2019-11-23T21:04:19.565" v="308" actId="26606"/>
          <ac:spMkLst>
            <pc:docMk/>
            <pc:sldMk cId="493377284" sldId="260"/>
            <ac:spMk id="13" creationId="{6B6401A4-FEE5-4976-857C-1FD0CDB2E2DC}"/>
          </ac:spMkLst>
        </pc:spChg>
        <pc:spChg chg="add del">
          <ac:chgData name="roisin o'donnell" userId="3f6d91de8504b270" providerId="LiveId" clId="{5496FFC4-DE9C-4552-9334-CC791AAEC583}" dt="2019-11-23T21:06:00.530" v="320" actId="26606"/>
          <ac:spMkLst>
            <pc:docMk/>
            <pc:sldMk cId="493377284" sldId="260"/>
            <ac:spMk id="14" creationId="{2C8DCBC9-E0DE-46B3-8FAE-C5C151378E29}"/>
          </ac:spMkLst>
        </pc:spChg>
        <pc:spChg chg="add del">
          <ac:chgData name="roisin o'donnell" userId="3f6d91de8504b270" providerId="LiveId" clId="{5496FFC4-DE9C-4552-9334-CC791AAEC583}" dt="2019-11-23T21:04:19.565" v="308" actId="26606"/>
          <ac:spMkLst>
            <pc:docMk/>
            <pc:sldMk cId="493377284" sldId="260"/>
            <ac:spMk id="15" creationId="{047AF1DF-6993-45FB-92A5-C36B1A680F61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16" creationId="{D548ABF7-EAB1-47F4-A166-1E6B2F84A108}"/>
          </ac:spMkLst>
        </pc:spChg>
        <pc:spChg chg="add del">
          <ac:chgData name="roisin o'donnell" userId="3f6d91de8504b270" providerId="LiveId" clId="{5496FFC4-DE9C-4552-9334-CC791AAEC583}" dt="2019-11-23T21:04:44.822" v="310" actId="26606"/>
          <ac:spMkLst>
            <pc:docMk/>
            <pc:sldMk cId="493377284" sldId="260"/>
            <ac:spMk id="17" creationId="{43047B46-4F2F-4746-8B82-B30EAAAE033A}"/>
          </ac:spMkLst>
        </pc:spChg>
        <pc:spChg chg="add del">
          <ac:chgData name="roisin o'donnell" userId="3f6d91de8504b270" providerId="LiveId" clId="{5496FFC4-DE9C-4552-9334-CC791AAEC583}" dt="2019-11-23T21:04:44.822" v="310" actId="26606"/>
          <ac:spMkLst>
            <pc:docMk/>
            <pc:sldMk cId="493377284" sldId="260"/>
            <ac:spMk id="18" creationId="{A54E8A8E-D194-4D55-92A3-6B0799722E66}"/>
          </ac:spMkLst>
        </pc:spChg>
        <pc:spChg chg="add del">
          <ac:chgData name="roisin o'donnell" userId="3f6d91de8504b270" providerId="LiveId" clId="{5496FFC4-DE9C-4552-9334-CC791AAEC583}" dt="2019-11-23T21:04:44.822" v="310" actId="26606"/>
          <ac:spMkLst>
            <pc:docMk/>
            <pc:sldMk cId="493377284" sldId="260"/>
            <ac:spMk id="19" creationId="{7035F383-9A1D-4146-94F9-567FEE1D7F33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0" creationId="{6C80ABDB-25F5-417A-A33F-61660B8E7303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1" creationId="{5C644380-6018-4B81-9DA9-9F06C59CE360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2" creationId="{ECA351B0-F844-42E9-B2D2-5B49B8B35A85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3" creationId="{E3EF64B6-EF6F-4034-9831-AD0B821C1758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4" creationId="{DBB5D28F-9B96-4EA2-AECC-58ADD21F4303}"/>
          </ac:spMkLst>
        </pc:spChg>
        <pc:spChg chg="add">
          <ac:chgData name="roisin o'donnell" userId="3f6d91de8504b270" providerId="LiveId" clId="{5496FFC4-DE9C-4552-9334-CC791AAEC583}" dt="2019-11-23T21:06:45.819" v="330" actId="26606"/>
          <ac:spMkLst>
            <pc:docMk/>
            <pc:sldMk cId="493377284" sldId="260"/>
            <ac:spMk id="25" creationId="{6B6401A4-FEE5-4976-857C-1FD0CDB2E2DC}"/>
          </ac:spMkLst>
        </pc:spChg>
        <pc:spChg chg="add del">
          <ac:chgData name="roisin o'donnell" userId="3f6d91de8504b270" providerId="LiveId" clId="{5496FFC4-DE9C-4552-9334-CC791AAEC583}" dt="2019-11-23T21:06:06.254" v="322" actId="26606"/>
          <ac:spMkLst>
            <pc:docMk/>
            <pc:sldMk cId="493377284" sldId="260"/>
            <ac:spMk id="26" creationId="{4BE6A425-9B55-46B4-A7A8-5AC179503845}"/>
          </ac:spMkLst>
        </pc:spChg>
        <pc:spChg chg="add">
          <ac:chgData name="roisin o'donnell" userId="3f6d91de8504b270" providerId="LiveId" clId="{5496FFC4-DE9C-4552-9334-CC791AAEC583}" dt="2019-11-23T21:06:45.819" v="330" actId="26606"/>
          <ac:spMkLst>
            <pc:docMk/>
            <pc:sldMk cId="493377284" sldId="260"/>
            <ac:spMk id="27" creationId="{047AF1DF-6993-45FB-92A5-C36B1A680F61}"/>
          </ac:spMkLst>
        </pc:spChg>
        <pc:picChg chg="add mod ord">
          <ac:chgData name="roisin o'donnell" userId="3f6d91de8504b270" providerId="LiveId" clId="{5496FFC4-DE9C-4552-9334-CC791AAEC583}" dt="2019-11-23T21:06:45.819" v="330" actId="26606"/>
          <ac:picMkLst>
            <pc:docMk/>
            <pc:sldMk cId="493377284" sldId="260"/>
            <ac:picMk id="4" creationId="{0595C8F1-7F6C-4CCF-8591-5FB98A6D27A3}"/>
          </ac:picMkLst>
        </pc:picChg>
        <pc:picChg chg="add del mod">
          <ac:chgData name="roisin o'donnell" userId="3f6d91de8504b270" providerId="LiveId" clId="{5496FFC4-DE9C-4552-9334-CC791AAEC583}" dt="2019-11-23T21:06:22.676" v="324" actId="478"/>
          <ac:picMkLst>
            <pc:docMk/>
            <pc:sldMk cId="493377284" sldId="260"/>
            <ac:picMk id="5" creationId="{4F7054DD-E6CC-4FAD-83C7-7D58CB4D5E5F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7:53.025" v="1421"/>
        <pc:sldMkLst>
          <pc:docMk/>
          <pc:sldMk cId="572097505" sldId="261"/>
        </pc:sldMkLst>
        <pc:spChg chg="mod ord">
          <ac:chgData name="roisin o'donnell" userId="3f6d91de8504b270" providerId="LiveId" clId="{5496FFC4-DE9C-4552-9334-CC791AAEC583}" dt="2019-11-23T21:08:58.468" v="472" actId="14100"/>
          <ac:spMkLst>
            <pc:docMk/>
            <pc:sldMk cId="572097505" sldId="261"/>
            <ac:spMk id="2" creationId="{90F97FDA-2AB0-400B-96A8-D5C4453D191D}"/>
          </ac:spMkLst>
        </pc:spChg>
        <pc:spChg chg="del">
          <ac:chgData name="roisin o'donnell" userId="3f6d91de8504b270" providerId="LiveId" clId="{5496FFC4-DE9C-4552-9334-CC791AAEC583}" dt="2019-11-23T21:06:26.874" v="326"/>
          <ac:spMkLst>
            <pc:docMk/>
            <pc:sldMk cId="572097505" sldId="261"/>
            <ac:spMk id="3" creationId="{3D3DDA83-29CD-45F4-8C9A-782B068E00F0}"/>
          </ac:spMkLst>
        </pc:spChg>
        <pc:spChg chg="add del">
          <ac:chgData name="roisin o'donnell" userId="3f6d91de8504b270" providerId="LiveId" clId="{5496FFC4-DE9C-4552-9334-CC791AAEC583}" dt="2019-11-23T21:06:37.680" v="328" actId="26606"/>
          <ac:spMkLst>
            <pc:docMk/>
            <pc:sldMk cId="572097505" sldId="261"/>
            <ac:spMk id="8" creationId="{543C66CF-D27B-478A-8FE6-97952EEAEC5F}"/>
          </ac:spMkLst>
        </pc:spChg>
        <pc:spChg chg="add del">
          <ac:chgData name="roisin o'donnell" userId="3f6d91de8504b270" providerId="LiveId" clId="{5496FFC4-DE9C-4552-9334-CC791AAEC583}" dt="2019-11-23T21:06:37.680" v="328" actId="26606"/>
          <ac:spMkLst>
            <pc:docMk/>
            <pc:sldMk cId="572097505" sldId="261"/>
            <ac:spMk id="11" creationId="{0E9B969E-CD96-4162-BA90-449BBDA95EAE}"/>
          </ac:spMkLst>
        </pc:spChg>
        <pc:spChg chg="add del">
          <ac:chgData name="roisin o'donnell" userId="3f6d91de8504b270" providerId="LiveId" clId="{5496FFC4-DE9C-4552-9334-CC791AAEC583}" dt="2019-11-23T21:06:37.680" v="328" actId="26606"/>
          <ac:spMkLst>
            <pc:docMk/>
            <pc:sldMk cId="572097505" sldId="261"/>
            <ac:spMk id="13" creationId="{6B6401A4-FEE5-4976-857C-1FD0CDB2E2DC}"/>
          </ac:spMkLst>
        </pc:spChg>
        <pc:spChg chg="add del">
          <ac:chgData name="roisin o'donnell" userId="3f6d91de8504b270" providerId="LiveId" clId="{5496FFC4-DE9C-4552-9334-CC791AAEC583}" dt="2019-11-23T21:06:37.680" v="328" actId="26606"/>
          <ac:spMkLst>
            <pc:docMk/>
            <pc:sldMk cId="572097505" sldId="261"/>
            <ac:spMk id="15" creationId="{047AF1DF-6993-45FB-92A5-C36B1A680F61}"/>
          </ac:spMkLst>
        </pc:spChg>
        <pc:spChg chg="add">
          <ac:chgData name="roisin o'donnell" userId="3f6d91de8504b270" providerId="LiveId" clId="{5496FFC4-DE9C-4552-9334-CC791AAEC583}" dt="2019-11-23T21:06:37.722" v="329" actId="26606"/>
          <ac:spMkLst>
            <pc:docMk/>
            <pc:sldMk cId="572097505" sldId="261"/>
            <ac:spMk id="17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1:06:37.722" v="329" actId="26606"/>
          <ac:spMkLst>
            <pc:docMk/>
            <pc:sldMk cId="572097505" sldId="261"/>
            <ac:spMk id="18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1:06:37.722" v="329" actId="26606"/>
          <ac:spMkLst>
            <pc:docMk/>
            <pc:sldMk cId="572097505" sldId="261"/>
            <ac:spMk id="19" creationId="{A668FB66-7DA2-4943-B38E-6DE102F09183}"/>
          </ac:spMkLst>
        </pc:spChg>
        <pc:spChg chg="add mod">
          <ac:chgData name="roisin o'donnell" userId="3f6d91de8504b270" providerId="LiveId" clId="{5496FFC4-DE9C-4552-9334-CC791AAEC583}" dt="2019-11-23T21:10:57.619" v="582" actId="20577"/>
          <ac:spMkLst>
            <pc:docMk/>
            <pc:sldMk cId="572097505" sldId="261"/>
            <ac:spMk id="20" creationId="{803407BB-7052-42D1-9FBC-11636E71B3C1}"/>
          </ac:spMkLst>
        </pc:spChg>
        <pc:picChg chg="add mod">
          <ac:chgData name="roisin o'donnell" userId="3f6d91de8504b270" providerId="LiveId" clId="{5496FFC4-DE9C-4552-9334-CC791AAEC583}" dt="2019-11-23T21:06:37.722" v="329" actId="26606"/>
          <ac:picMkLst>
            <pc:docMk/>
            <pc:sldMk cId="572097505" sldId="261"/>
            <ac:picMk id="4" creationId="{2DEA98A8-51AF-4221-8E7E-5A26F7DF6DDA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7:55.597" v="1422"/>
        <pc:sldMkLst>
          <pc:docMk/>
          <pc:sldMk cId="1492602462" sldId="262"/>
        </pc:sldMkLst>
        <pc:spChg chg="mod">
          <ac:chgData name="roisin o'donnell" userId="3f6d91de8504b270" providerId="LiveId" clId="{5496FFC4-DE9C-4552-9334-CC791AAEC583}" dt="2019-11-23T21:09:05.242" v="474" actId="14100"/>
          <ac:spMkLst>
            <pc:docMk/>
            <pc:sldMk cId="1492602462" sldId="262"/>
            <ac:spMk id="2" creationId="{92FFF989-4023-4DE6-BD3E-31CA33CCDB4D}"/>
          </ac:spMkLst>
        </pc:spChg>
        <pc:spChg chg="mod ord">
          <ac:chgData name="roisin o'donnell" userId="3f6d91de8504b270" providerId="LiveId" clId="{5496FFC4-DE9C-4552-9334-CC791AAEC583}" dt="2019-11-23T21:10:45.985" v="573" actId="20577"/>
          <ac:spMkLst>
            <pc:docMk/>
            <pc:sldMk cId="1492602462" sldId="262"/>
            <ac:spMk id="3" creationId="{DDCE1832-623B-44D2-BED3-4F31D486B795}"/>
          </ac:spMkLst>
        </pc:spChg>
        <pc:spChg chg="add del">
          <ac:chgData name="roisin o'donnell" userId="3f6d91de8504b270" providerId="LiveId" clId="{5496FFC4-DE9C-4552-9334-CC791AAEC583}" dt="2019-11-23T21:07:28.583" v="334" actId="26606"/>
          <ac:spMkLst>
            <pc:docMk/>
            <pc:sldMk cId="1492602462" sldId="262"/>
            <ac:spMk id="9" creationId="{B4E3C025-1190-490D-A7E8-FBB16A2CAA49}"/>
          </ac:spMkLst>
        </pc:spChg>
        <pc:spChg chg="add del">
          <ac:chgData name="roisin o'donnell" userId="3f6d91de8504b270" providerId="LiveId" clId="{5496FFC4-DE9C-4552-9334-CC791AAEC583}" dt="2019-11-23T21:07:28.583" v="334" actId="26606"/>
          <ac:spMkLst>
            <pc:docMk/>
            <pc:sldMk cId="1492602462" sldId="262"/>
            <ac:spMk id="11" creationId="{73106E57-42AD-4803-8DA8-AA87F53BC71F}"/>
          </ac:spMkLst>
        </pc:spChg>
        <pc:spChg chg="add del">
          <ac:chgData name="roisin o'donnell" userId="3f6d91de8504b270" providerId="LiveId" clId="{5496FFC4-DE9C-4552-9334-CC791AAEC583}" dt="2019-11-23T21:07:28.583" v="334" actId="26606"/>
          <ac:spMkLst>
            <pc:docMk/>
            <pc:sldMk cId="1492602462" sldId="262"/>
            <ac:spMk id="13" creationId="{A668FB66-7DA2-4943-B38E-6DE102F09183}"/>
          </ac:spMkLst>
        </pc:spChg>
        <pc:spChg chg="add del">
          <ac:chgData name="roisin o'donnell" userId="3f6d91de8504b270" providerId="LiveId" clId="{5496FFC4-DE9C-4552-9334-CC791AAEC583}" dt="2019-11-23T21:07:30.716" v="336" actId="26606"/>
          <ac:spMkLst>
            <pc:docMk/>
            <pc:sldMk cId="1492602462" sldId="262"/>
            <ac:spMk id="15" creationId="{43047B46-4F2F-4746-8B82-B30EAAAE033A}"/>
          </ac:spMkLst>
        </pc:spChg>
        <pc:spChg chg="add del">
          <ac:chgData name="roisin o'donnell" userId="3f6d91de8504b270" providerId="LiveId" clId="{5496FFC4-DE9C-4552-9334-CC791AAEC583}" dt="2019-11-23T21:07:30.716" v="336" actId="26606"/>
          <ac:spMkLst>
            <pc:docMk/>
            <pc:sldMk cId="1492602462" sldId="262"/>
            <ac:spMk id="16" creationId="{A54E8A8E-D194-4D55-92A3-6B0799722E66}"/>
          </ac:spMkLst>
        </pc:spChg>
        <pc:spChg chg="add">
          <ac:chgData name="roisin o'donnell" userId="3f6d91de8504b270" providerId="LiveId" clId="{5496FFC4-DE9C-4552-9334-CC791AAEC583}" dt="2019-11-23T21:07:30.759" v="337" actId="26606"/>
          <ac:spMkLst>
            <pc:docMk/>
            <pc:sldMk cId="1492602462" sldId="262"/>
            <ac:spMk id="18" creationId="{E8370766-CC13-4DF4-AF0A-0E820B8DC824}"/>
          </ac:spMkLst>
        </pc:spChg>
        <pc:spChg chg="add">
          <ac:chgData name="roisin o'donnell" userId="3f6d91de8504b270" providerId="LiveId" clId="{5496FFC4-DE9C-4552-9334-CC791AAEC583}" dt="2019-11-23T21:07:30.759" v="337" actId="26606"/>
          <ac:spMkLst>
            <pc:docMk/>
            <pc:sldMk cId="1492602462" sldId="262"/>
            <ac:spMk id="19" creationId="{57B3C4F9-03D9-4B39-9F3C-036654230514}"/>
          </ac:spMkLst>
        </pc:spChg>
        <pc:spChg chg="add">
          <ac:chgData name="roisin o'donnell" userId="3f6d91de8504b270" providerId="LiveId" clId="{5496FFC4-DE9C-4552-9334-CC791AAEC583}" dt="2019-11-23T21:07:30.759" v="337" actId="26606"/>
          <ac:spMkLst>
            <pc:docMk/>
            <pc:sldMk cId="1492602462" sldId="262"/>
            <ac:spMk id="20" creationId="{3B61CA66-E7F4-49EC-89DC-F37EE6933403}"/>
          </ac:spMkLst>
        </pc:spChg>
        <pc:spChg chg="add">
          <ac:chgData name="roisin o'donnell" userId="3f6d91de8504b270" providerId="LiveId" clId="{5496FFC4-DE9C-4552-9334-CC791AAEC583}" dt="2019-11-23T21:07:30.759" v="337" actId="26606"/>
          <ac:spMkLst>
            <pc:docMk/>
            <pc:sldMk cId="1492602462" sldId="262"/>
            <ac:spMk id="21" creationId="{886ACB74-3D88-4CD7-B619-829D70AD4C1B}"/>
          </ac:spMkLst>
        </pc:spChg>
        <pc:picChg chg="add mod">
          <ac:chgData name="roisin o'donnell" userId="3f6d91de8504b270" providerId="LiveId" clId="{5496FFC4-DE9C-4552-9334-CC791AAEC583}" dt="2019-11-23T21:07:30.759" v="337" actId="26606"/>
          <ac:picMkLst>
            <pc:docMk/>
            <pc:sldMk cId="1492602462" sldId="262"/>
            <ac:picMk id="4" creationId="{9ECDA0C3-9430-41C9-B081-34CCE4337707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7:58.606" v="1423"/>
        <pc:sldMkLst>
          <pc:docMk/>
          <pc:sldMk cId="2869614595" sldId="263"/>
        </pc:sldMkLst>
        <pc:spChg chg="mod">
          <ac:chgData name="roisin o'donnell" userId="3f6d91de8504b270" providerId="LiveId" clId="{5496FFC4-DE9C-4552-9334-CC791AAEC583}" dt="2019-11-23T21:27:11.579" v="1019" actId="20577"/>
          <ac:spMkLst>
            <pc:docMk/>
            <pc:sldMk cId="2869614595" sldId="263"/>
            <ac:spMk id="2" creationId="{C4FB994C-C207-490F-9201-BC2CCAFA277F}"/>
          </ac:spMkLst>
        </pc:spChg>
        <pc:spChg chg="del">
          <ac:chgData name="roisin o'donnell" userId="3f6d91de8504b270" providerId="LiveId" clId="{5496FFC4-DE9C-4552-9334-CC791AAEC583}" dt="2019-11-23T21:26:53.886" v="994"/>
          <ac:spMkLst>
            <pc:docMk/>
            <pc:sldMk cId="2869614595" sldId="263"/>
            <ac:spMk id="3" creationId="{FB3FD44E-2209-4B40-8D5B-07ACEB6C8C4A}"/>
          </ac:spMkLst>
        </pc:spChg>
        <pc:spChg chg="add mod ord">
          <ac:chgData name="roisin o'donnell" userId="3f6d91de8504b270" providerId="LiveId" clId="{5496FFC4-DE9C-4552-9334-CC791AAEC583}" dt="2019-11-23T21:59:24.069" v="1283" actId="20577"/>
          <ac:spMkLst>
            <pc:docMk/>
            <pc:sldMk cId="2869614595" sldId="263"/>
            <ac:spMk id="8" creationId="{7DB373A6-AC13-4BC1-B80A-F7D0644729B1}"/>
          </ac:spMkLst>
        </pc:spChg>
        <pc:spChg chg="add del">
          <ac:chgData name="roisin o'donnell" userId="3f6d91de8504b270" providerId="LiveId" clId="{5496FFC4-DE9C-4552-9334-CC791AAEC583}" dt="2019-11-23T21:28:17.468" v="1022" actId="26606"/>
          <ac:spMkLst>
            <pc:docMk/>
            <pc:sldMk cId="2869614595" sldId="263"/>
            <ac:spMk id="11" creationId="{B4E3C025-1190-490D-A7E8-FBB16A2CAA49}"/>
          </ac:spMkLst>
        </pc:spChg>
        <pc:spChg chg="add del">
          <ac:chgData name="roisin o'donnell" userId="3f6d91de8504b270" providerId="LiveId" clId="{5496FFC4-DE9C-4552-9334-CC791AAEC583}" dt="2019-11-23T21:28:17.468" v="1022" actId="26606"/>
          <ac:spMkLst>
            <pc:docMk/>
            <pc:sldMk cId="2869614595" sldId="263"/>
            <ac:spMk id="13" creationId="{73106E57-42AD-4803-8DA8-AA87F53BC71F}"/>
          </ac:spMkLst>
        </pc:spChg>
        <pc:spChg chg="add del">
          <ac:chgData name="roisin o'donnell" userId="3f6d91de8504b270" providerId="LiveId" clId="{5496FFC4-DE9C-4552-9334-CC791AAEC583}" dt="2019-11-23T21:28:17.468" v="1022" actId="26606"/>
          <ac:spMkLst>
            <pc:docMk/>
            <pc:sldMk cId="2869614595" sldId="263"/>
            <ac:spMk id="15" creationId="{A668FB66-7DA2-4943-B38E-6DE102F09183}"/>
          </ac:spMkLst>
        </pc:spChg>
        <pc:spChg chg="add del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20" creationId="{E8370766-CC13-4DF4-AF0A-0E820B8DC824}"/>
          </ac:spMkLst>
        </pc:spChg>
        <pc:spChg chg="add del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22" creationId="{57B3C4F9-03D9-4B39-9F3C-036654230514}"/>
          </ac:spMkLst>
        </pc:spChg>
        <pc:spChg chg="add del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24" creationId="{3B61CA66-E7F4-49EC-89DC-F37EE6933403}"/>
          </ac:spMkLst>
        </pc:spChg>
        <pc:spChg chg="add del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26" creationId="{886ACB74-3D88-4CD7-B619-829D70AD4C1B}"/>
          </ac:spMkLst>
        </pc:spChg>
        <pc:spChg chg="add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31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33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1:34:05.080" v="1030" actId="26606"/>
          <ac:spMkLst>
            <pc:docMk/>
            <pc:sldMk cId="2869614595" sldId="263"/>
            <ac:spMk id="35" creationId="{A668FB66-7DA2-4943-B38E-6DE102F09183}"/>
          </ac:spMkLst>
        </pc:spChg>
        <pc:picChg chg="add del mod">
          <ac:chgData name="roisin o'donnell" userId="3f6d91de8504b270" providerId="LiveId" clId="{5496FFC4-DE9C-4552-9334-CC791AAEC583}" dt="2019-11-23T21:27:22.898" v="1020" actId="478"/>
          <ac:picMkLst>
            <pc:docMk/>
            <pc:sldMk cId="2869614595" sldId="263"/>
            <ac:picMk id="4" creationId="{07B9E06D-B10B-40D2-865D-B8501F8E62D8}"/>
          </ac:picMkLst>
        </pc:picChg>
        <pc:picChg chg="add del mod">
          <ac:chgData name="roisin o'donnell" userId="3f6d91de8504b270" providerId="LiveId" clId="{5496FFC4-DE9C-4552-9334-CC791AAEC583}" dt="2019-11-23T21:34:03.434" v="1029" actId="478"/>
          <ac:picMkLst>
            <pc:docMk/>
            <pc:sldMk cId="2869614595" sldId="263"/>
            <ac:picMk id="5" creationId="{DA269368-4C3A-4BBB-8888-594E0687A6FA}"/>
          </ac:picMkLst>
        </pc:picChg>
        <pc:picChg chg="add mod">
          <ac:chgData name="roisin o'donnell" userId="3f6d91de8504b270" providerId="LiveId" clId="{5496FFC4-DE9C-4552-9334-CC791AAEC583}" dt="2019-11-23T21:34:05.080" v="1030" actId="26606"/>
          <ac:picMkLst>
            <pc:docMk/>
            <pc:sldMk cId="2869614595" sldId="263"/>
            <ac:picMk id="6" creationId="{7A6E12D2-20C6-4942-9A97-36D4FCB9CE1C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8:02.311" v="1425"/>
        <pc:sldMkLst>
          <pc:docMk/>
          <pc:sldMk cId="1274540097" sldId="264"/>
        </pc:sldMkLst>
        <pc:spChg chg="mod">
          <ac:chgData name="roisin o'donnell" userId="3f6d91de8504b270" providerId="LiveId" clId="{5496FFC4-DE9C-4552-9334-CC791AAEC583}" dt="2019-11-23T21:35:52.942" v="1071" actId="20577"/>
          <ac:spMkLst>
            <pc:docMk/>
            <pc:sldMk cId="1274540097" sldId="264"/>
            <ac:spMk id="2" creationId="{D5A279A6-7D68-43C8-8631-85ECDAC5A665}"/>
          </ac:spMkLst>
        </pc:spChg>
        <pc:spChg chg="del">
          <ac:chgData name="roisin o'donnell" userId="3f6d91de8504b270" providerId="LiveId" clId="{5496FFC4-DE9C-4552-9334-CC791AAEC583}" dt="2019-11-23T21:35:22.725" v="1032"/>
          <ac:spMkLst>
            <pc:docMk/>
            <pc:sldMk cId="1274540097" sldId="264"/>
            <ac:spMk id="3" creationId="{57139A48-C69A-4C05-8AAF-0DF2C64619AF}"/>
          </ac:spMkLst>
        </pc:spChg>
        <pc:spChg chg="add mod ord">
          <ac:chgData name="roisin o'donnell" userId="3f6d91de8504b270" providerId="LiveId" clId="{5496FFC4-DE9C-4552-9334-CC791AAEC583}" dt="2019-11-23T21:59:34.016" v="1287" actId="20577"/>
          <ac:spMkLst>
            <pc:docMk/>
            <pc:sldMk cId="1274540097" sldId="264"/>
            <ac:spMk id="8" creationId="{865CC815-71B0-48A4-A102-3F614ED1A180}"/>
          </ac:spMkLst>
        </pc:spChg>
        <pc:spChg chg="add del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11" creationId="{B4E3C025-1190-490D-A7E8-FBB16A2CAA49}"/>
          </ac:spMkLst>
        </pc:spChg>
        <pc:spChg chg="add del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13" creationId="{73106E57-42AD-4803-8DA8-AA87F53BC71F}"/>
          </ac:spMkLst>
        </pc:spChg>
        <pc:spChg chg="add del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15" creationId="{A668FB66-7DA2-4943-B38E-6DE102F09183}"/>
          </ac:spMkLst>
        </pc:spChg>
        <pc:spChg chg="add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20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22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1:54:12.627" v="1216" actId="26606"/>
          <ac:spMkLst>
            <pc:docMk/>
            <pc:sldMk cId="1274540097" sldId="264"/>
            <ac:spMk id="24" creationId="{A668FB66-7DA2-4943-B38E-6DE102F09183}"/>
          </ac:spMkLst>
        </pc:spChg>
        <pc:picChg chg="add del mod">
          <ac:chgData name="roisin o'donnell" userId="3f6d91de8504b270" providerId="LiveId" clId="{5496FFC4-DE9C-4552-9334-CC791AAEC583}" dt="2019-11-23T21:53:04.995" v="1213" actId="478"/>
          <ac:picMkLst>
            <pc:docMk/>
            <pc:sldMk cId="1274540097" sldId="264"/>
            <ac:picMk id="4" creationId="{C2CB50B7-9879-4EE1-94EA-4C23EFE094CF}"/>
          </ac:picMkLst>
        </pc:picChg>
        <pc:picChg chg="add mod">
          <ac:chgData name="roisin o'donnell" userId="3f6d91de8504b270" providerId="LiveId" clId="{5496FFC4-DE9C-4552-9334-CC791AAEC583}" dt="2019-11-23T21:54:12.627" v="1216" actId="26606"/>
          <ac:picMkLst>
            <pc:docMk/>
            <pc:sldMk cId="1274540097" sldId="264"/>
            <ac:picMk id="5" creationId="{CC972C5D-8CB2-41A7-AFE1-3C10674D9E2C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7:47.856" v="1419"/>
        <pc:sldMkLst>
          <pc:docMk/>
          <pc:sldMk cId="2206058619" sldId="265"/>
        </pc:sldMkLst>
        <pc:spChg chg="mod">
          <ac:chgData name="roisin o'donnell" userId="3f6d91de8504b270" providerId="LiveId" clId="{5496FFC4-DE9C-4552-9334-CC791AAEC583}" dt="2019-11-23T21:44:53.867" v="1205" actId="20577"/>
          <ac:spMkLst>
            <pc:docMk/>
            <pc:sldMk cId="2206058619" sldId="265"/>
            <ac:spMk id="2" creationId="{6AEE3D0C-FB34-44A1-BFC3-C9A66B71E56C}"/>
          </ac:spMkLst>
        </pc:spChg>
        <pc:spChg chg="mod ord">
          <ac:chgData name="roisin o'donnell" userId="3f6d91de8504b270" providerId="LiveId" clId="{5496FFC4-DE9C-4552-9334-CC791AAEC583}" dt="2019-11-23T21:44:23.277" v="1170" actId="26606"/>
          <ac:spMkLst>
            <pc:docMk/>
            <pc:sldMk cId="2206058619" sldId="265"/>
            <ac:spMk id="3" creationId="{709A8053-C706-49AD-927C-7437BB77FC94}"/>
          </ac:spMkLst>
        </pc:spChg>
        <pc:spChg chg="add">
          <ac:chgData name="roisin o'donnell" userId="3f6d91de8504b270" providerId="LiveId" clId="{5496FFC4-DE9C-4552-9334-CC791AAEC583}" dt="2019-11-23T21:44:23.277" v="1170" actId="26606"/>
          <ac:spMkLst>
            <pc:docMk/>
            <pc:sldMk cId="2206058619" sldId="265"/>
            <ac:spMk id="7" creationId="{E8370766-CC13-4DF4-AF0A-0E820B8DC824}"/>
          </ac:spMkLst>
        </pc:spChg>
        <pc:spChg chg="add">
          <ac:chgData name="roisin o'donnell" userId="3f6d91de8504b270" providerId="LiveId" clId="{5496FFC4-DE9C-4552-9334-CC791AAEC583}" dt="2019-11-23T21:44:23.277" v="1170" actId="26606"/>
          <ac:spMkLst>
            <pc:docMk/>
            <pc:sldMk cId="2206058619" sldId="265"/>
            <ac:spMk id="8" creationId="{57B3C4F9-03D9-4B39-9F3C-036654230514}"/>
          </ac:spMkLst>
        </pc:spChg>
        <pc:spChg chg="add del">
          <ac:chgData name="roisin o'donnell" userId="3f6d91de8504b270" providerId="LiveId" clId="{5496FFC4-DE9C-4552-9334-CC791AAEC583}" dt="2019-11-23T21:43:38.667" v="1155" actId="26606"/>
          <ac:spMkLst>
            <pc:docMk/>
            <pc:sldMk cId="2206058619" sldId="265"/>
            <ac:spMk id="9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1:44:23.277" v="1170" actId="26606"/>
          <ac:spMkLst>
            <pc:docMk/>
            <pc:sldMk cId="2206058619" sldId="265"/>
            <ac:spMk id="10" creationId="{3B61CA66-E7F4-49EC-89DC-F37EE6933403}"/>
          </ac:spMkLst>
        </pc:spChg>
        <pc:spChg chg="add del">
          <ac:chgData name="roisin o'donnell" userId="3f6d91de8504b270" providerId="LiveId" clId="{5496FFC4-DE9C-4552-9334-CC791AAEC583}" dt="2019-11-23T21:43:38.667" v="1155" actId="26606"/>
          <ac:spMkLst>
            <pc:docMk/>
            <pc:sldMk cId="2206058619" sldId="265"/>
            <ac:spMk id="11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1:44:23.277" v="1170" actId="26606"/>
          <ac:spMkLst>
            <pc:docMk/>
            <pc:sldMk cId="2206058619" sldId="265"/>
            <ac:spMk id="12" creationId="{886ACB74-3D88-4CD7-B619-829D70AD4C1B}"/>
          </ac:spMkLst>
        </pc:spChg>
        <pc:spChg chg="add del">
          <ac:chgData name="roisin o'donnell" userId="3f6d91de8504b270" providerId="LiveId" clId="{5496FFC4-DE9C-4552-9334-CC791AAEC583}" dt="2019-11-23T21:43:38.667" v="1155" actId="26606"/>
          <ac:spMkLst>
            <pc:docMk/>
            <pc:sldMk cId="2206058619" sldId="265"/>
            <ac:spMk id="13" creationId="{A668FB66-7DA2-4943-B38E-6DE102F09183}"/>
          </ac:spMkLst>
        </pc:spChg>
        <pc:spChg chg="add del">
          <ac:chgData name="roisin o'donnell" userId="3f6d91de8504b270" providerId="LiveId" clId="{5496FFC4-DE9C-4552-9334-CC791AAEC583}" dt="2019-11-23T21:43:45.138" v="1157" actId="26606"/>
          <ac:spMkLst>
            <pc:docMk/>
            <pc:sldMk cId="2206058619" sldId="265"/>
            <ac:spMk id="15" creationId="{886ACB74-3D88-4CD7-B619-829D70AD4C1B}"/>
          </ac:spMkLst>
        </pc:spChg>
        <pc:spChg chg="add del">
          <ac:chgData name="roisin o'donnell" userId="3f6d91de8504b270" providerId="LiveId" clId="{5496FFC4-DE9C-4552-9334-CC791AAEC583}" dt="2019-11-23T21:43:45.138" v="1157" actId="26606"/>
          <ac:spMkLst>
            <pc:docMk/>
            <pc:sldMk cId="2206058619" sldId="265"/>
            <ac:spMk id="16" creationId="{E8370766-CC13-4DF4-AF0A-0E820B8DC824}"/>
          </ac:spMkLst>
        </pc:spChg>
        <pc:spChg chg="add del">
          <ac:chgData name="roisin o'donnell" userId="3f6d91de8504b270" providerId="LiveId" clId="{5496FFC4-DE9C-4552-9334-CC791AAEC583}" dt="2019-11-23T21:43:45.138" v="1157" actId="26606"/>
          <ac:spMkLst>
            <pc:docMk/>
            <pc:sldMk cId="2206058619" sldId="265"/>
            <ac:spMk id="17" creationId="{57B3C4F9-03D9-4B39-9F3C-036654230514}"/>
          </ac:spMkLst>
        </pc:spChg>
        <pc:spChg chg="add del">
          <ac:chgData name="roisin o'donnell" userId="3f6d91de8504b270" providerId="LiveId" clId="{5496FFC4-DE9C-4552-9334-CC791AAEC583}" dt="2019-11-23T21:43:45.138" v="1157" actId="26606"/>
          <ac:spMkLst>
            <pc:docMk/>
            <pc:sldMk cId="2206058619" sldId="265"/>
            <ac:spMk id="18" creationId="{3B61CA66-E7F4-49EC-89DC-F37EE6933403}"/>
          </ac:spMkLst>
        </pc:spChg>
        <pc:picChg chg="add mod">
          <ac:chgData name="roisin o'donnell" userId="3f6d91de8504b270" providerId="LiveId" clId="{5496FFC4-DE9C-4552-9334-CC791AAEC583}" dt="2019-11-23T21:44:41.050" v="1178" actId="14100"/>
          <ac:picMkLst>
            <pc:docMk/>
            <pc:sldMk cId="2206058619" sldId="265"/>
            <ac:picMk id="4" creationId="{E2CA7D43-2C53-46EA-AB5D-CBFB874D4D25}"/>
          </ac:picMkLst>
        </pc:picChg>
        <pc:picChg chg="add del mod">
          <ac:chgData name="roisin o'donnell" userId="3f6d91de8504b270" providerId="LiveId" clId="{5496FFC4-DE9C-4552-9334-CC791AAEC583}" dt="2019-11-23T21:43:06.365" v="1147" actId="478"/>
          <ac:picMkLst>
            <pc:docMk/>
            <pc:sldMk cId="2206058619" sldId="265"/>
            <ac:picMk id="5" creationId="{6EF8F034-0BF5-42C1-967D-67F0E535C645}"/>
          </ac:picMkLst>
        </pc:picChg>
        <pc:picChg chg="add del mod">
          <ac:chgData name="roisin o'donnell" userId="3f6d91de8504b270" providerId="LiveId" clId="{5496FFC4-DE9C-4552-9334-CC791AAEC583}" dt="2019-11-23T21:43:34.592" v="1153" actId="478"/>
          <ac:picMkLst>
            <pc:docMk/>
            <pc:sldMk cId="2206058619" sldId="265"/>
            <ac:picMk id="6" creationId="{CE78A1BB-9491-4030-834E-E567CD00B1E3}"/>
          </ac:picMkLst>
        </pc:picChg>
        <pc:picChg chg="add mod">
          <ac:chgData name="roisin o'donnell" userId="3f6d91de8504b270" providerId="LiveId" clId="{5496FFC4-DE9C-4552-9334-CC791AAEC583}" dt="2019-11-23T21:45:20.709" v="1212" actId="14100"/>
          <ac:picMkLst>
            <pc:docMk/>
            <pc:sldMk cId="2206058619" sldId="265"/>
            <ac:picMk id="14" creationId="{BE832462-9F7E-49DE-8DDC-3B9A4B51A4FC}"/>
          </ac:picMkLst>
        </pc:picChg>
      </pc:sldChg>
      <pc:sldChg chg="addSp modSp add mod modTransition setBg">
        <pc:chgData name="roisin o'donnell" userId="3f6d91de8504b270" providerId="LiveId" clId="{5496FFC4-DE9C-4552-9334-CC791AAEC583}" dt="2019-11-23T22:18:00.312" v="1424"/>
        <pc:sldMkLst>
          <pc:docMk/>
          <pc:sldMk cId="3989256140" sldId="266"/>
        </pc:sldMkLst>
        <pc:spChg chg="mod">
          <ac:chgData name="roisin o'donnell" userId="3f6d91de8504b270" providerId="LiveId" clId="{5496FFC4-DE9C-4552-9334-CC791AAEC583}" dt="2019-11-23T21:59:04.279" v="1244" actId="20577"/>
          <ac:spMkLst>
            <pc:docMk/>
            <pc:sldMk cId="3989256140" sldId="266"/>
            <ac:spMk id="2" creationId="{A66F369F-3338-4CD2-80BF-E12C09DCCDFC}"/>
          </ac:spMkLst>
        </pc:spChg>
        <pc:spChg chg="mod ord">
          <ac:chgData name="roisin o'donnell" userId="3f6d91de8504b270" providerId="LiveId" clId="{5496FFC4-DE9C-4552-9334-CC791AAEC583}" dt="2019-11-23T21:59:17.687" v="1281" actId="20577"/>
          <ac:spMkLst>
            <pc:docMk/>
            <pc:sldMk cId="3989256140" sldId="266"/>
            <ac:spMk id="3" creationId="{5A4CC238-D0E8-4194-B258-FAC9A5DBB88F}"/>
          </ac:spMkLst>
        </pc:spChg>
        <pc:spChg chg="add">
          <ac:chgData name="roisin o'donnell" userId="3f6d91de8504b270" providerId="LiveId" clId="{5496FFC4-DE9C-4552-9334-CC791AAEC583}" dt="2019-11-23T21:58:53.999" v="1219" actId="26606"/>
          <ac:spMkLst>
            <pc:docMk/>
            <pc:sldMk cId="3989256140" sldId="266"/>
            <ac:spMk id="9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1:58:53.999" v="1219" actId="26606"/>
          <ac:spMkLst>
            <pc:docMk/>
            <pc:sldMk cId="3989256140" sldId="266"/>
            <ac:spMk id="11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1:58:53.999" v="1219" actId="26606"/>
          <ac:spMkLst>
            <pc:docMk/>
            <pc:sldMk cId="3989256140" sldId="266"/>
            <ac:spMk id="13" creationId="{A668FB66-7DA2-4943-B38E-6DE102F09183}"/>
          </ac:spMkLst>
        </pc:spChg>
        <pc:picChg chg="add mod">
          <ac:chgData name="roisin o'donnell" userId="3f6d91de8504b270" providerId="LiveId" clId="{5496FFC4-DE9C-4552-9334-CC791AAEC583}" dt="2019-11-23T21:58:53.999" v="1219" actId="26606"/>
          <ac:picMkLst>
            <pc:docMk/>
            <pc:sldMk cId="3989256140" sldId="266"/>
            <ac:picMk id="4" creationId="{718366D3-A8AA-44F2-B87F-F04518735EAC}"/>
          </ac:picMkLst>
        </pc:picChg>
      </pc:sldChg>
      <pc:sldChg chg="addSp modSp add mod modTransition setBg">
        <pc:chgData name="roisin o'donnell" userId="3f6d91de8504b270" providerId="LiveId" clId="{5496FFC4-DE9C-4552-9334-CC791AAEC583}" dt="2019-11-23T22:18:05.383" v="1426"/>
        <pc:sldMkLst>
          <pc:docMk/>
          <pc:sldMk cId="3826516805" sldId="267"/>
        </pc:sldMkLst>
        <pc:spChg chg="mod">
          <ac:chgData name="roisin o'donnell" userId="3f6d91de8504b270" providerId="LiveId" clId="{5496FFC4-DE9C-4552-9334-CC791AAEC583}" dt="2019-11-23T22:01:12.659" v="1299" actId="20577"/>
          <ac:spMkLst>
            <pc:docMk/>
            <pc:sldMk cId="3826516805" sldId="267"/>
            <ac:spMk id="2" creationId="{7A4C9676-D7DB-4B48-B1C2-550787633CCB}"/>
          </ac:spMkLst>
        </pc:spChg>
        <pc:spChg chg="mod ord">
          <ac:chgData name="roisin o'donnell" userId="3f6d91de8504b270" providerId="LiveId" clId="{5496FFC4-DE9C-4552-9334-CC791AAEC583}" dt="2019-11-23T22:01:02" v="1291" actId="26606"/>
          <ac:spMkLst>
            <pc:docMk/>
            <pc:sldMk cId="3826516805" sldId="267"/>
            <ac:spMk id="3" creationId="{12B5BCCD-7490-4F0E-ACD7-D60E25D9D08B}"/>
          </ac:spMkLst>
        </pc:spChg>
        <pc:spChg chg="add">
          <ac:chgData name="roisin o'donnell" userId="3f6d91de8504b270" providerId="LiveId" clId="{5496FFC4-DE9C-4552-9334-CC791AAEC583}" dt="2019-11-23T22:01:02" v="1291" actId="26606"/>
          <ac:spMkLst>
            <pc:docMk/>
            <pc:sldMk cId="3826516805" sldId="267"/>
            <ac:spMk id="9" creationId="{B4E3C025-1190-490D-A7E8-FBB16A2CAA49}"/>
          </ac:spMkLst>
        </pc:spChg>
        <pc:spChg chg="add">
          <ac:chgData name="roisin o'donnell" userId="3f6d91de8504b270" providerId="LiveId" clId="{5496FFC4-DE9C-4552-9334-CC791AAEC583}" dt="2019-11-23T22:01:02" v="1291" actId="26606"/>
          <ac:spMkLst>
            <pc:docMk/>
            <pc:sldMk cId="3826516805" sldId="267"/>
            <ac:spMk id="11" creationId="{73106E57-42AD-4803-8DA8-AA87F53BC71F}"/>
          </ac:spMkLst>
        </pc:spChg>
        <pc:spChg chg="add">
          <ac:chgData name="roisin o'donnell" userId="3f6d91de8504b270" providerId="LiveId" clId="{5496FFC4-DE9C-4552-9334-CC791AAEC583}" dt="2019-11-23T22:01:02" v="1291" actId="26606"/>
          <ac:spMkLst>
            <pc:docMk/>
            <pc:sldMk cId="3826516805" sldId="267"/>
            <ac:spMk id="13" creationId="{A668FB66-7DA2-4943-B38E-6DE102F09183}"/>
          </ac:spMkLst>
        </pc:spChg>
        <pc:picChg chg="add mod">
          <ac:chgData name="roisin o'donnell" userId="3f6d91de8504b270" providerId="LiveId" clId="{5496FFC4-DE9C-4552-9334-CC791AAEC583}" dt="2019-11-23T22:01:02" v="1291" actId="26606"/>
          <ac:picMkLst>
            <pc:docMk/>
            <pc:sldMk cId="3826516805" sldId="267"/>
            <ac:picMk id="4" creationId="{1311A21D-DB02-4DFD-A017-4E210E0906E2}"/>
          </ac:picMkLst>
        </pc:picChg>
      </pc:sldChg>
      <pc:sldChg chg="addSp delSp modSp add mod modTransition setBg">
        <pc:chgData name="roisin o'donnell" userId="3f6d91de8504b270" providerId="LiveId" clId="{5496FFC4-DE9C-4552-9334-CC791AAEC583}" dt="2019-11-23T22:18:09.184" v="1428"/>
        <pc:sldMkLst>
          <pc:docMk/>
          <pc:sldMk cId="2706226358" sldId="268"/>
        </pc:sldMkLst>
        <pc:spChg chg="mod">
          <ac:chgData name="roisin o'donnell" userId="3f6d91de8504b270" providerId="LiveId" clId="{5496FFC4-DE9C-4552-9334-CC791AAEC583}" dt="2019-11-23T22:03:16.661" v="1310" actId="26606"/>
          <ac:spMkLst>
            <pc:docMk/>
            <pc:sldMk cId="2706226358" sldId="268"/>
            <ac:spMk id="2" creationId="{B93D79D2-1493-4170-82A4-E6E833AA73E1}"/>
          </ac:spMkLst>
        </pc:spChg>
        <pc:spChg chg="mod ord">
          <ac:chgData name="roisin o'donnell" userId="3f6d91de8504b270" providerId="LiveId" clId="{5496FFC4-DE9C-4552-9334-CC791AAEC583}" dt="2019-11-23T22:03:16.661" v="1310" actId="26606"/>
          <ac:spMkLst>
            <pc:docMk/>
            <pc:sldMk cId="2706226358" sldId="268"/>
            <ac:spMk id="3" creationId="{51BFF193-C3EC-4C54-A591-E7937DD1D8E2}"/>
          </ac:spMkLst>
        </pc:spChg>
        <pc:spChg chg="add del">
          <ac:chgData name="roisin o'donnell" userId="3f6d91de8504b270" providerId="LiveId" clId="{5496FFC4-DE9C-4552-9334-CC791AAEC583}" dt="2019-11-23T22:03:10.993" v="1306" actId="26606"/>
          <ac:spMkLst>
            <pc:docMk/>
            <pc:sldMk cId="2706226358" sldId="268"/>
            <ac:spMk id="10" creationId="{93EF527E-76C9-48D0-AD8D-3694C5FCE0D8}"/>
          </ac:spMkLst>
        </pc:spChg>
        <pc:spChg chg="add del">
          <ac:chgData name="roisin o'donnell" userId="3f6d91de8504b270" providerId="LiveId" clId="{5496FFC4-DE9C-4552-9334-CC791AAEC583}" dt="2019-11-23T22:03:10.993" v="1306" actId="26606"/>
          <ac:spMkLst>
            <pc:docMk/>
            <pc:sldMk cId="2706226358" sldId="268"/>
            <ac:spMk id="12" creationId="{6F0B011F-6C65-4AC1-9953-6861E70AABF8}"/>
          </ac:spMkLst>
        </pc:spChg>
        <pc:spChg chg="add del">
          <ac:chgData name="roisin o'donnell" userId="3f6d91de8504b270" providerId="LiveId" clId="{5496FFC4-DE9C-4552-9334-CC791AAEC583}" dt="2019-11-23T22:03:14.201" v="1308" actId="26606"/>
          <ac:spMkLst>
            <pc:docMk/>
            <pc:sldMk cId="2706226358" sldId="268"/>
            <ac:spMk id="14" creationId="{3FC67B06-867A-4D0B-8E72-3D1CBBABF3DD}"/>
          </ac:spMkLst>
        </pc:spChg>
        <pc:spChg chg="add del">
          <ac:chgData name="roisin o'donnell" userId="3f6d91de8504b270" providerId="LiveId" clId="{5496FFC4-DE9C-4552-9334-CC791AAEC583}" dt="2019-11-23T22:03:14.201" v="1308" actId="26606"/>
          <ac:spMkLst>
            <pc:docMk/>
            <pc:sldMk cId="2706226358" sldId="268"/>
            <ac:spMk id="15" creationId="{742DA6F1-EE0D-4BF0-B5FE-BF303A6B8304}"/>
          </ac:spMkLst>
        </pc:spChg>
        <pc:spChg chg="add del">
          <ac:chgData name="roisin o'donnell" userId="3f6d91de8504b270" providerId="LiveId" clId="{5496FFC4-DE9C-4552-9334-CC791AAEC583}" dt="2019-11-23T22:03:16.661" v="1310" actId="26606"/>
          <ac:spMkLst>
            <pc:docMk/>
            <pc:sldMk cId="2706226358" sldId="268"/>
            <ac:spMk id="17" creationId="{5F6306EB-203B-4A48-8CDF-23DD52F0379B}"/>
          </ac:spMkLst>
        </pc:spChg>
        <pc:spChg chg="add del">
          <ac:chgData name="roisin o'donnell" userId="3f6d91de8504b270" providerId="LiveId" clId="{5496FFC4-DE9C-4552-9334-CC791AAEC583}" dt="2019-11-23T22:03:16.661" v="1310" actId="26606"/>
          <ac:spMkLst>
            <pc:docMk/>
            <pc:sldMk cId="2706226358" sldId="268"/>
            <ac:spMk id="18" creationId="{17801EC8-B630-4BF4-841D-CDE9A180C58F}"/>
          </ac:spMkLst>
        </pc:spChg>
        <pc:picChg chg="add mod ord">
          <ac:chgData name="roisin o'donnell" userId="3f6d91de8504b270" providerId="LiveId" clId="{5496FFC4-DE9C-4552-9334-CC791AAEC583}" dt="2019-11-23T22:03:38.168" v="1319" actId="14100"/>
          <ac:picMkLst>
            <pc:docMk/>
            <pc:sldMk cId="2706226358" sldId="268"/>
            <ac:picMk id="4" creationId="{B143673D-0D0D-428B-B91E-1412C165B9B6}"/>
          </ac:picMkLst>
        </pc:picChg>
        <pc:picChg chg="add mod">
          <ac:chgData name="roisin o'donnell" userId="3f6d91de8504b270" providerId="LiveId" clId="{5496FFC4-DE9C-4552-9334-CC791AAEC583}" dt="2019-11-23T22:03:28.929" v="1315" actId="14100"/>
          <ac:picMkLst>
            <pc:docMk/>
            <pc:sldMk cId="2706226358" sldId="268"/>
            <ac:picMk id="5" creationId="{3D95E912-60E3-42E0-803F-6A64F0A74A99}"/>
          </ac:picMkLst>
        </pc:picChg>
        <pc:picChg chg="add mod">
          <ac:chgData name="roisin o'donnell" userId="3f6d91de8504b270" providerId="LiveId" clId="{5496FFC4-DE9C-4552-9334-CC791AAEC583}" dt="2019-11-23T22:06:30.339" v="1328" actId="1076"/>
          <ac:picMkLst>
            <pc:docMk/>
            <pc:sldMk cId="2706226358" sldId="268"/>
            <ac:picMk id="6" creationId="{9DC5754B-ABB4-4ACA-A48B-C846B647F1DD}"/>
          </ac:picMkLst>
        </pc:picChg>
        <pc:picChg chg="add del mod">
          <ac:chgData name="roisin o'donnell" userId="3f6d91de8504b270" providerId="LiveId" clId="{5496FFC4-DE9C-4552-9334-CC791AAEC583}" dt="2019-11-23T22:06:10.840" v="1325" actId="478"/>
          <ac:picMkLst>
            <pc:docMk/>
            <pc:sldMk cId="2706226358" sldId="268"/>
            <ac:picMk id="7" creationId="{F23EB49D-F970-487A-BDA6-C212D1647745}"/>
          </ac:picMkLst>
        </pc:picChg>
        <pc:picChg chg="add mod">
          <ac:chgData name="roisin o'donnell" userId="3f6d91de8504b270" providerId="LiveId" clId="{5496FFC4-DE9C-4552-9334-CC791AAEC583}" dt="2019-11-23T22:06:44.464" v="1330" actId="14100"/>
          <ac:picMkLst>
            <pc:docMk/>
            <pc:sldMk cId="2706226358" sldId="268"/>
            <ac:picMk id="8" creationId="{9109D288-B461-4440-9538-3003A0443997}"/>
          </ac:picMkLst>
        </pc:picChg>
      </pc:sldChg>
      <pc:sldChg chg="addSp delSp modSp add modTransition">
        <pc:chgData name="roisin o'donnell" userId="3f6d91de8504b270" providerId="LiveId" clId="{5496FFC4-DE9C-4552-9334-CC791AAEC583}" dt="2019-11-23T22:18:11.817" v="1429"/>
        <pc:sldMkLst>
          <pc:docMk/>
          <pc:sldMk cId="1171135935" sldId="269"/>
        </pc:sldMkLst>
        <pc:spChg chg="del">
          <ac:chgData name="roisin o'donnell" userId="3f6d91de8504b270" providerId="LiveId" clId="{5496FFC4-DE9C-4552-9334-CC791AAEC583}" dt="2019-11-23T22:11:34.255" v="1357"/>
          <ac:spMkLst>
            <pc:docMk/>
            <pc:sldMk cId="1171135935" sldId="269"/>
            <ac:spMk id="3" creationId="{C82F8C02-58BC-40C9-83A8-DE9FDC416C30}"/>
          </ac:spMkLst>
        </pc:spChg>
        <pc:picChg chg="add mod">
          <ac:chgData name="roisin o'donnell" userId="3f6d91de8504b270" providerId="LiveId" clId="{5496FFC4-DE9C-4552-9334-CC791AAEC583}" dt="2019-11-23T22:10:21.024" v="1345" actId="14100"/>
          <ac:picMkLst>
            <pc:docMk/>
            <pc:sldMk cId="1171135935" sldId="269"/>
            <ac:picMk id="4" creationId="{45429309-9D9E-4210-B4CF-B26DD127AA02}"/>
          </ac:picMkLst>
        </pc:picChg>
        <pc:picChg chg="add mod">
          <ac:chgData name="roisin o'donnell" userId="3f6d91de8504b270" providerId="LiveId" clId="{5496FFC4-DE9C-4552-9334-CC791AAEC583}" dt="2019-11-23T22:10:29.604" v="1347" actId="14100"/>
          <ac:picMkLst>
            <pc:docMk/>
            <pc:sldMk cId="1171135935" sldId="269"/>
            <ac:picMk id="5" creationId="{C236E610-962C-4040-AC0D-0BBD943F01DC}"/>
          </ac:picMkLst>
        </pc:picChg>
        <pc:picChg chg="add mod">
          <ac:chgData name="roisin o'donnell" userId="3f6d91de8504b270" providerId="LiveId" clId="{5496FFC4-DE9C-4552-9334-CC791AAEC583}" dt="2019-11-23T22:11:50.743" v="1361" actId="14100"/>
          <ac:picMkLst>
            <pc:docMk/>
            <pc:sldMk cId="1171135935" sldId="269"/>
            <ac:picMk id="6" creationId="{A4930C48-E3F7-4C57-B7C0-F3FB7A8A6B4C}"/>
          </ac:picMkLst>
        </pc:picChg>
        <pc:picChg chg="add mod">
          <ac:chgData name="roisin o'donnell" userId="3f6d91de8504b270" providerId="LiveId" clId="{5496FFC4-DE9C-4552-9334-CC791AAEC583}" dt="2019-11-23T22:11:38.620" v="1359" actId="14100"/>
          <ac:picMkLst>
            <pc:docMk/>
            <pc:sldMk cId="1171135935" sldId="269"/>
            <ac:picMk id="7" creationId="{B447D734-2871-44DD-9948-6BE729C6D1BD}"/>
          </ac:picMkLst>
        </pc:picChg>
      </pc:sldChg>
      <pc:sldChg chg="addSp modSp add modTransition">
        <pc:chgData name="roisin o'donnell" userId="3f6d91de8504b270" providerId="LiveId" clId="{5496FFC4-DE9C-4552-9334-CC791AAEC583}" dt="2019-11-23T22:18:13.976" v="1430"/>
        <pc:sldMkLst>
          <pc:docMk/>
          <pc:sldMk cId="3199081387" sldId="270"/>
        </pc:sldMkLst>
        <pc:picChg chg="add mod">
          <ac:chgData name="roisin o'donnell" userId="3f6d91de8504b270" providerId="LiveId" clId="{5496FFC4-DE9C-4552-9334-CC791AAEC583}" dt="2019-11-23T22:10:42.133" v="1350" actId="14100"/>
          <ac:picMkLst>
            <pc:docMk/>
            <pc:sldMk cId="3199081387" sldId="270"/>
            <ac:picMk id="4" creationId="{D3E78F47-8A66-41F6-93ED-0005DC05D74C}"/>
          </ac:picMkLst>
        </pc:picChg>
        <pc:picChg chg="add mod">
          <ac:chgData name="roisin o'donnell" userId="3f6d91de8504b270" providerId="LiveId" clId="{5496FFC4-DE9C-4552-9334-CC791AAEC583}" dt="2019-11-23T22:10:48.420" v="1353" actId="14100"/>
          <ac:picMkLst>
            <pc:docMk/>
            <pc:sldMk cId="3199081387" sldId="270"/>
            <ac:picMk id="5" creationId="{B02D55BF-3CB6-4D27-AACA-7CD8DB985624}"/>
          </ac:picMkLst>
        </pc:picChg>
        <pc:picChg chg="add mod">
          <ac:chgData name="roisin o'donnell" userId="3f6d91de8504b270" providerId="LiveId" clId="{5496FFC4-DE9C-4552-9334-CC791AAEC583}" dt="2019-11-23T22:13:49.041" v="1371" actId="1076"/>
          <ac:picMkLst>
            <pc:docMk/>
            <pc:sldMk cId="3199081387" sldId="270"/>
            <ac:picMk id="6" creationId="{E90736BB-751D-41B9-A10A-D5ABAE03DD71}"/>
          </ac:picMkLst>
        </pc:picChg>
        <pc:picChg chg="add mod">
          <ac:chgData name="roisin o'donnell" userId="3f6d91de8504b270" providerId="LiveId" clId="{5496FFC4-DE9C-4552-9334-CC791AAEC583}" dt="2019-11-23T22:13:43.825" v="1370" actId="14100"/>
          <ac:picMkLst>
            <pc:docMk/>
            <pc:sldMk cId="3199081387" sldId="270"/>
            <ac:picMk id="7" creationId="{8C1C475F-7EC6-494F-BF82-FEB598D753B7}"/>
          </ac:picMkLst>
        </pc:picChg>
      </pc:sldChg>
      <pc:sldChg chg="addSp modSp add">
        <pc:chgData name="roisin o'donnell" userId="3f6d91de8504b270" providerId="LiveId" clId="{5496FFC4-DE9C-4552-9334-CC791AAEC583}" dt="2019-11-23T22:26:17.463" v="1458" actId="14100"/>
        <pc:sldMkLst>
          <pc:docMk/>
          <pc:sldMk cId="1620946864" sldId="271"/>
        </pc:sldMkLst>
        <pc:spChg chg="mod">
          <ac:chgData name="roisin o'donnell" userId="3f6d91de8504b270" providerId="LiveId" clId="{5496FFC4-DE9C-4552-9334-CC791AAEC583}" dt="2019-11-23T22:24:56.353" v="1447" actId="20577"/>
          <ac:spMkLst>
            <pc:docMk/>
            <pc:sldMk cId="1620946864" sldId="271"/>
            <ac:spMk id="2" creationId="{F612B930-72B4-45BC-9531-DDFE10259E2B}"/>
          </ac:spMkLst>
        </pc:spChg>
        <pc:picChg chg="add mod">
          <ac:chgData name="roisin o'donnell" userId="3f6d91de8504b270" providerId="LiveId" clId="{5496FFC4-DE9C-4552-9334-CC791AAEC583}" dt="2019-11-23T22:26:17.463" v="1458" actId="14100"/>
          <ac:picMkLst>
            <pc:docMk/>
            <pc:sldMk cId="1620946864" sldId="271"/>
            <ac:picMk id="4" creationId="{9C27F76E-C75A-40E7-8E0D-77329F57A170}"/>
          </ac:picMkLst>
        </pc:picChg>
      </pc:sldChg>
      <pc:sldMasterChg chg="add del addSldLayout delSldLayout">
        <pc:chgData name="roisin o'donnell" userId="3f6d91de8504b270" providerId="LiveId" clId="{5496FFC4-DE9C-4552-9334-CC791AAEC583}" dt="2019-11-23T18:48:53.366" v="29" actId="26606"/>
        <pc:sldMasterMkLst>
          <pc:docMk/>
          <pc:sldMasterMk cId="949642461" sldId="2147483672"/>
        </pc:sldMasterMkLst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799713054" sldId="2147483673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24678322" sldId="2147483674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009670414" sldId="2147483675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858086134" sldId="2147483676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06513602" sldId="2147483677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2315435097" sldId="2147483678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671565251" sldId="2147483679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122117255" sldId="2147483680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212433632" sldId="2147483681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705554877" sldId="2147483682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194257980" sldId="2147483683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553756903" sldId="2147483684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279788017" sldId="2147483685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866063984" sldId="2147483686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3730134068" sldId="2147483687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2136191972" sldId="2147483688"/>
          </pc:sldLayoutMkLst>
        </pc:sldLayoutChg>
        <pc:sldLayoutChg chg="add del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949642461" sldId="2147483672"/>
            <pc:sldLayoutMk cId="1984644098" sldId="2147483689"/>
          </pc:sldLayoutMkLst>
        </pc:sldLayoutChg>
      </pc:sldMasterChg>
      <pc:sldMasterChg chg="add del replId addSldLayout delSldLayout">
        <pc:chgData name="roisin o'donnell" userId="3f6d91de8504b270" providerId="LiveId" clId="{5496FFC4-DE9C-4552-9334-CC791AAEC583}" dt="2019-11-23T18:48:43.843" v="22" actId="26606"/>
        <pc:sldMasterMkLst>
          <pc:docMk/>
          <pc:sldMasterMk cId="745175249" sldId="2147483690"/>
        </pc:sldMasterMkLst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3947449782" sldId="2147483691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687142530" sldId="2147483692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2810116726" sldId="2147483693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2605324133" sldId="2147483694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3102898900" sldId="2147483695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1433389850" sldId="2147483696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776831630" sldId="2147483697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448648745" sldId="2147483698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3611091160" sldId="2147483699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1574233149" sldId="2147483700"/>
          </pc:sldLayoutMkLst>
        </pc:sldLayoutChg>
        <pc:sldLayoutChg chg="add del replId">
          <pc:chgData name="roisin o'donnell" userId="3f6d91de8504b270" providerId="LiveId" clId="{5496FFC4-DE9C-4552-9334-CC791AAEC583}" dt="2019-11-23T18:48:43.843" v="22" actId="26606"/>
          <pc:sldLayoutMkLst>
            <pc:docMk/>
            <pc:sldMasterMk cId="745175249" sldId="2147483690"/>
            <pc:sldLayoutMk cId="903213835" sldId="2147483701"/>
          </pc:sldLayoutMkLst>
        </pc:sldLayoutChg>
      </pc:sldMasterChg>
      <pc:sldMasterChg chg="add del addSldLayout delSldLayout">
        <pc:chgData name="roisin o'donnell" userId="3f6d91de8504b270" providerId="LiveId" clId="{5496FFC4-DE9C-4552-9334-CC791AAEC583}" dt="2019-11-23T18:48:45.108" v="24" actId="26606"/>
        <pc:sldMasterMkLst>
          <pc:docMk/>
          <pc:sldMasterMk cId="3027396952" sldId="2147483697"/>
        </pc:sldMasterMkLst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1873939909" sldId="2147483690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3703604608" sldId="2147483691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1860972336" sldId="2147483692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3938424295" sldId="2147483693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884997840" sldId="2147483694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545798504" sldId="2147483695"/>
          </pc:sldLayoutMkLst>
        </pc:sldLayoutChg>
        <pc:sldLayoutChg chg="add del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1818011276" sldId="2147483696"/>
          </pc:sldLayoutMkLst>
        </pc:sldLayoutChg>
        <pc:sldLayoutChg chg="add del replId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548268405" sldId="2147483698"/>
          </pc:sldLayoutMkLst>
        </pc:sldLayoutChg>
        <pc:sldLayoutChg chg="add del replId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3021415236" sldId="2147483699"/>
          </pc:sldLayoutMkLst>
        </pc:sldLayoutChg>
        <pc:sldLayoutChg chg="add del replId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1135154585" sldId="2147483700"/>
          </pc:sldLayoutMkLst>
        </pc:sldLayoutChg>
        <pc:sldLayoutChg chg="add del replId">
          <pc:chgData name="roisin o'donnell" userId="3f6d91de8504b270" providerId="LiveId" clId="{5496FFC4-DE9C-4552-9334-CC791AAEC583}" dt="2019-11-23T18:48:45.108" v="24" actId="26606"/>
          <pc:sldLayoutMkLst>
            <pc:docMk/>
            <pc:sldMasterMk cId="3027396952" sldId="2147483697"/>
            <pc:sldLayoutMk cId="66734560" sldId="2147483701"/>
          </pc:sldLayoutMkLst>
        </pc:sldLayoutChg>
      </pc:sldMasterChg>
      <pc:sldMasterChg chg="add del addSldLayout delSldLayout">
        <pc:chgData name="roisin o'donnell" userId="3f6d91de8504b270" providerId="LiveId" clId="{5496FFC4-DE9C-4552-9334-CC791AAEC583}" dt="2019-11-23T18:48:51.749" v="26" actId="26606"/>
        <pc:sldMasterMkLst>
          <pc:docMk/>
          <pc:sldMasterMk cId="2098499777" sldId="2147483716"/>
        </pc:sldMasterMkLst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3290169893" sldId="2147483699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4187682239" sldId="2147483700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2220334180" sldId="2147483701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2942452011" sldId="2147483702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793494091" sldId="2147483703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972007936" sldId="2147483704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1920216350" sldId="2147483705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1286372826" sldId="2147483706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1223082261" sldId="2147483707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3835760331" sldId="2147483708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532008420" sldId="2147483709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1443813103" sldId="2147483710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916771729" sldId="2147483711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2876815077" sldId="2147483712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660366060" sldId="2147483713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636536384" sldId="2147483714"/>
          </pc:sldLayoutMkLst>
        </pc:sldLayoutChg>
        <pc:sldLayoutChg chg="add del">
          <pc:chgData name="roisin o'donnell" userId="3f6d91de8504b270" providerId="LiveId" clId="{5496FFC4-DE9C-4552-9334-CC791AAEC583}" dt="2019-11-23T18:48:51.749" v="26" actId="26606"/>
          <pc:sldLayoutMkLst>
            <pc:docMk/>
            <pc:sldMasterMk cId="2098499777" sldId="2147483716"/>
            <pc:sldLayoutMk cId="2826009475" sldId="2147483715"/>
          </pc:sldLayoutMkLst>
        </pc:sldLayoutChg>
      </pc:sldMasterChg>
      <pc:sldMasterChg chg="add del addSldLayout delSldLayout">
        <pc:chgData name="roisin o'donnell" userId="3f6d91de8504b270" providerId="LiveId" clId="{5496FFC4-DE9C-4552-9334-CC791AAEC583}" dt="2019-11-23T18:48:53.180" v="28" actId="26606"/>
        <pc:sldMasterMkLst>
          <pc:docMk/>
          <pc:sldMasterMk cId="51875873" sldId="2147483774"/>
        </pc:sldMasterMkLst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3798426865" sldId="2147483757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891452392" sldId="2147483758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1248574093" sldId="2147483759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420793262" sldId="2147483760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3232041607" sldId="2147483761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3384910032" sldId="2147483762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198398525" sldId="2147483763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1402740065" sldId="2147483764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012955371" sldId="2147483765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521423594" sldId="2147483766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3382501179" sldId="2147483767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008575996" sldId="2147483768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1627973876" sldId="2147483769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147341531" sldId="2147483770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3613224993" sldId="2147483771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53391953" sldId="2147483772"/>
          </pc:sldLayoutMkLst>
        </pc:sldLayoutChg>
        <pc:sldLayoutChg chg="add del">
          <pc:chgData name="roisin o'donnell" userId="3f6d91de8504b270" providerId="LiveId" clId="{5496FFC4-DE9C-4552-9334-CC791AAEC583}" dt="2019-11-23T18:48:53.180" v="28" actId="26606"/>
          <pc:sldLayoutMkLst>
            <pc:docMk/>
            <pc:sldMasterMk cId="51875873" sldId="2147483774"/>
            <pc:sldLayoutMk cId="2696678424" sldId="2147483773"/>
          </pc:sldLayoutMkLst>
        </pc:sldLayoutChg>
      </pc:sldMasterChg>
      <pc:sldMasterChg chg="add addSldLayout">
        <pc:chgData name="roisin o'donnell" userId="3f6d91de8504b270" providerId="LiveId" clId="{5496FFC4-DE9C-4552-9334-CC791AAEC583}" dt="2019-11-23T18:48:53.366" v="29" actId="26606"/>
        <pc:sldMasterMkLst>
          <pc:docMk/>
          <pc:sldMasterMk cId="1077476899" sldId="2147483787"/>
        </pc:sldMasterMkLst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2132586914" sldId="2147483776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3456522206" sldId="2147483777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886686808" sldId="2147483778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2900576524" sldId="2147483779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443343172" sldId="2147483780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3358547309" sldId="2147483781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457421558" sldId="2147483782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1892155034" sldId="2147483783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3924804416" sldId="2147483784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2604330006" sldId="2147483785"/>
          </pc:sldLayoutMkLst>
        </pc:sldLayoutChg>
        <pc:sldLayoutChg chg="add">
          <pc:chgData name="roisin o'donnell" userId="3f6d91de8504b270" providerId="LiveId" clId="{5496FFC4-DE9C-4552-9334-CC791AAEC583}" dt="2019-11-23T18:48:53.366" v="29" actId="26606"/>
          <pc:sldLayoutMkLst>
            <pc:docMk/>
            <pc:sldMasterMk cId="1077476899" sldId="2147483787"/>
            <pc:sldLayoutMk cId="1070974023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6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7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33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5572D97-8164-4786-AE87-773E44A7E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5170" r="3274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689F9-8064-4678-84B0-60F371807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 fontScale="90000"/>
          </a:bodyPr>
          <a:lstStyle/>
          <a:p>
            <a:r>
              <a:rPr lang="en-IE" dirty="0"/>
              <a:t>Recreating Romance </a:t>
            </a:r>
            <a:r>
              <a:rPr lang="en-IE"/>
              <a:t>with Sentiment </a:t>
            </a:r>
            <a:r>
              <a:rPr lang="en-IE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F89-4C5F-44BD-9897-9FEB1555A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623127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/>
              <a:t>Roisin O’Donnell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41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F369F-3338-4CD2-80BF-E12C09DC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Finding Neutral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366D3-A8AA-44F2-B87F-F04518735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38" b="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C238-D0E8-4194-B258-FAC9A5DB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IE" sz="1400" dirty="0">
                <a:solidFill>
                  <a:srgbClr val="FFFFFF"/>
                </a:solidFill>
              </a:rPr>
              <a:t>My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9892561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79A6-7D68-43C8-8631-85ECDAC5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Finding Positive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72C5D-8CB2-41A7-AFE1-3C10674D9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0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5CC815-71B0-48A4-A102-3F614ED1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My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2745400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C9676-D7DB-4B48-B1C2-5507876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1A21D-DB02-4DFD-A017-4E210E090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84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CCD-7490-4F0E-ACD7-D60E25D9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E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168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79D2-1493-4170-82A4-E6E833AA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F193-C3EC-4C54-A591-E7937DD1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3673D-0D0D-428B-B91E-1412C165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0457"/>
            <a:ext cx="6981826" cy="294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5E912-60E3-42E0-803F-6A64F0A7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174172"/>
            <a:ext cx="4867275" cy="6473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5754B-ABB4-4ACA-A48B-C846B647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202" y="3308109"/>
            <a:ext cx="4476750" cy="278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09D288-B461-4440-9538-3003A0443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4" y="3429000"/>
            <a:ext cx="1438275" cy="26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63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43B8-3D1F-4ECA-A46C-CEDBA4F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47D734-2871-44DD-9948-6BE729C6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3552086"/>
            <a:ext cx="4419600" cy="2340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29309-9D9E-4210-B4CF-B26DD127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22" y="248103"/>
            <a:ext cx="5038725" cy="638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6E610-962C-4040-AC0D-0BBD943F0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3" y="248103"/>
            <a:ext cx="6676569" cy="276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30C48-E3F7-4C57-B7C0-F3FB7A8A6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53" y="3404844"/>
            <a:ext cx="1604961" cy="24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59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F35D-DFA0-4A3F-BA02-46F90A48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4438-9890-4717-A4D8-1655B2DA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78F47-8A66-41F6-93ED-0005DC0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54" y="159657"/>
            <a:ext cx="5605710" cy="647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D55BF-3CB6-4D27-AACA-7CD8DB98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159657"/>
            <a:ext cx="6297839" cy="289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736BB-751D-41B9-A10A-D5ABAE03D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3804105"/>
            <a:ext cx="140970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C475F-7EC6-494F-BF82-FEB598D75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09" y="3661228"/>
            <a:ext cx="4400550" cy="23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13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7F76E-C75A-40E7-8E0D-77329F57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217714"/>
            <a:ext cx="11684000" cy="6415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2B930-72B4-45BC-9531-DDFE102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CF16-47D2-4841-B769-F6254151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94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E6B7C-D250-4A9B-8D6F-4324DD683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170" r="3274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9AF0B-84BE-4349-8D29-B71FD55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E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EF06-A2D8-4148-AA31-06FDEE64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IE" sz="3200" dirty="0"/>
              <a:t>Can Sentiment Analysis be used to map the love triangle in Catherine Doyle’s Blood for Blood series?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73080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5B67-EA73-4D13-B30D-E5B7B636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 love triangle is…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7C290-7C31-419C-A0E0-77727D40B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270" y="2103438"/>
            <a:ext cx="4325460" cy="3932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A4037-03C6-47D9-9FF5-B434B9F6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03" y="1862943"/>
            <a:ext cx="257175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E7A54-DB4C-48CB-BE39-0ACA2929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3" y="3654860"/>
            <a:ext cx="2571750" cy="238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05C85-5032-4BA1-A9B3-F5AB8B047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816" y="1573749"/>
            <a:ext cx="2955820" cy="159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2A69DC-94DB-47AF-9EEC-274C4A4FF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815" y="3396540"/>
            <a:ext cx="2955820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94D3F-5408-41C4-88D1-66BD689B6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62" y="2762982"/>
            <a:ext cx="3419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FAE3-DC6D-4E91-875A-92427C33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DEC60-FA49-4B8D-A118-FF5DE718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2953032" cy="4201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3B6F1-A888-49D6-AB54-AD313EA7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8" y="976312"/>
            <a:ext cx="3467100" cy="5239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908BF-CD23-40D3-ADC3-D328183B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1477108"/>
            <a:ext cx="3467100" cy="47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44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E3D0C-FB34-44A1-BFC3-C9A66B71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The name finder and counter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7D43-2C53-46EA-AB5D-CBFB874D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2" y="413053"/>
            <a:ext cx="8212114" cy="442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8053-C706-49AD-927C-7437BB7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IE" sz="14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32462-9F7E-49DE-8DDC-3B9A4B51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1" y="4833256"/>
            <a:ext cx="12191999" cy="16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86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95C8F1-7F6C-4CCF-8591-5FB98A6D2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17" b="-1"/>
          <a:stretch/>
        </p:blipFill>
        <p:spPr>
          <a:xfrm>
            <a:off x="5639464" y="643468"/>
            <a:ext cx="4936137" cy="5410202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42B98-45B1-4EE6-A8C7-A7CAAF80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IE" sz="3200" dirty="0">
                <a:solidFill>
                  <a:srgbClr val="FFFFFF"/>
                </a:solidFill>
              </a:rPr>
              <a:t>Name Occurrence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DB52590-66A4-4940-8A2C-DD35CCA3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Using names of the characters the protagonist is in the Love Triangle with.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Nic and Luca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Book by book recreating the narrative and obsessions that make up the story.</a:t>
            </a:r>
          </a:p>
        </p:txBody>
      </p:sp>
    </p:spTree>
    <p:extLst>
      <p:ext uri="{BB962C8B-B14F-4D97-AF65-F5344CB8AC3E}">
        <p14:creationId xmlns:p14="http://schemas.microsoft.com/office/powerpoint/2010/main" val="4933772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97FDA-2AB0-400B-96A8-D5C4453D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77" y="612843"/>
            <a:ext cx="2349603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Name </a:t>
            </a:r>
            <a:br>
              <a:rPr lang="en-IE" sz="2800" dirty="0">
                <a:solidFill>
                  <a:srgbClr val="FFFFFF"/>
                </a:solidFill>
              </a:rPr>
            </a:br>
            <a:r>
              <a:rPr lang="en-IE" sz="2800" dirty="0">
                <a:solidFill>
                  <a:srgbClr val="FFFFFF"/>
                </a:solidFill>
              </a:rPr>
              <a:t>Occurrence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A98A8-51AF-4221-8E7E-5A26F7DF6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" r="1" b="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03407BB-7052-42D1-9FBC-11636E71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Visualizing this data by book.</a:t>
            </a:r>
          </a:p>
        </p:txBody>
      </p:sp>
    </p:spTree>
    <p:extLst>
      <p:ext uri="{BB962C8B-B14F-4D97-AF65-F5344CB8AC3E}">
        <p14:creationId xmlns:p14="http://schemas.microsoft.com/office/powerpoint/2010/main" val="572097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FF989-4023-4DE6-BD3E-31CA33CC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609" y="612843"/>
            <a:ext cx="236367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Name Occurrence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A0C3-9430-41C9-B081-34CCE433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749245"/>
            <a:ext cx="7561991" cy="53879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1832-623B-44D2-BED3-4F31D48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IE" sz="1400" dirty="0">
                <a:solidFill>
                  <a:srgbClr val="FFFFFF"/>
                </a:solidFill>
              </a:rPr>
              <a:t>Graphing the names against each other.</a:t>
            </a:r>
          </a:p>
        </p:txBody>
      </p:sp>
    </p:spTree>
    <p:extLst>
      <p:ext uri="{BB962C8B-B14F-4D97-AF65-F5344CB8AC3E}">
        <p14:creationId xmlns:p14="http://schemas.microsoft.com/office/powerpoint/2010/main" val="14926024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B994C-C207-490F-9201-BC2CCAFA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Finding negative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12D2-20C6-4942-9A97-36D4FCB9C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0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373A6-AC13-4BC1-B80A-F7D06447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My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86961459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</vt:lpstr>
      <vt:lpstr>Recreating Romance with Sentiment analysis</vt:lpstr>
      <vt:lpstr>Research Question</vt:lpstr>
      <vt:lpstr>What a love triangle is…</vt:lpstr>
      <vt:lpstr>Dataset</vt:lpstr>
      <vt:lpstr>The name finder and counter</vt:lpstr>
      <vt:lpstr>Name Occurrence</vt:lpstr>
      <vt:lpstr>Name  Occurrence</vt:lpstr>
      <vt:lpstr>Name Occurrence</vt:lpstr>
      <vt:lpstr>Finding negative words</vt:lpstr>
      <vt:lpstr>Finding Neutral Words</vt:lpstr>
      <vt:lpstr>Finding Positive Words</vt:lpstr>
      <vt:lpstr>Findings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Recreating Romance with text analysis</dc:title>
  <dc:creator>roisin o'donnell</dc:creator>
  <cp:lastModifiedBy>roisin o'donnell</cp:lastModifiedBy>
  <cp:revision>1</cp:revision>
  <dcterms:created xsi:type="dcterms:W3CDTF">2019-11-23T22:18:59Z</dcterms:created>
  <dcterms:modified xsi:type="dcterms:W3CDTF">2019-11-27T15:43:05Z</dcterms:modified>
</cp:coreProperties>
</file>