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i Roytenburd" userId="1ff75f3258424551" providerId="LiveId" clId="{4F5690F3-13AD-4D91-8821-F67479822E10}"/>
    <pc:docChg chg="modSld">
      <pc:chgData name="Gabi Roytenburd" userId="1ff75f3258424551" providerId="LiveId" clId="{4F5690F3-13AD-4D91-8821-F67479822E10}" dt="2021-06-03T21:40:07.820" v="1" actId="782"/>
      <pc:docMkLst>
        <pc:docMk/>
      </pc:docMkLst>
      <pc:sldChg chg="modSp mod">
        <pc:chgData name="Gabi Roytenburd" userId="1ff75f3258424551" providerId="LiveId" clId="{4F5690F3-13AD-4D91-8821-F67479822E10}" dt="2021-06-03T21:40:07.820" v="1" actId="782"/>
        <pc:sldMkLst>
          <pc:docMk/>
          <pc:sldMk cId="3315035235" sldId="261"/>
        </pc:sldMkLst>
        <pc:spChg chg="mod">
          <ac:chgData name="Gabi Roytenburd" userId="1ff75f3258424551" providerId="LiveId" clId="{4F5690F3-13AD-4D91-8821-F67479822E10}" dt="2021-06-03T21:40:07.820" v="1" actId="782"/>
          <ac:spMkLst>
            <pc:docMk/>
            <pc:sldMk cId="3315035235" sldId="261"/>
            <ac:spMk id="3" creationId="{D7DE18F0-602E-40D5-A81B-0FF4353A48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7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725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73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588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5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25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132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336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583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545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223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6EDB48-1F51-4B31-8CEF-41ABCD294417}" type="datetimeFigureOut">
              <a:rPr lang="en-IL" smtClean="0"/>
              <a:t>04/06/2021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0B1F7F-F7F6-4C49-9289-937765730E32}" type="slidenum">
              <a:rPr lang="en-IL" smtClean="0"/>
              <a:t>‹#›</a:t>
            </a:fld>
            <a:endParaRPr lang="en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5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oc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19561F-3A09-4CFB-8BB4-5F2E3F5F9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013" y="1773238"/>
            <a:ext cx="10161973" cy="1005396"/>
          </a:xfrm>
        </p:spPr>
        <p:txBody>
          <a:bodyPr>
            <a:normAutofit/>
          </a:bodyPr>
          <a:lstStyle/>
          <a:p>
            <a:r>
              <a:rPr lang="he-IL" sz="4800" dirty="0"/>
              <a:t>הצעת פרויקט נושאים במדעי הרוח הדיגיטליים</a:t>
            </a:r>
            <a:endParaRPr lang="en-IL" sz="4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32A7326-AA80-4C07-A116-4EC502287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e-IL" dirty="0"/>
              <a:t>מגיש: גבי רויטנבורד</a:t>
            </a:r>
            <a:endParaRPr lang="en-US" dirty="0"/>
          </a:p>
          <a:p>
            <a:pPr algn="ctr"/>
            <a:r>
              <a:rPr lang="en-US" dirty="0"/>
              <a:t>212977631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734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F19A69-CD0C-49DB-81FF-9F98A43A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נושא הפרויקט, המטרה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F93504-525C-4C1D-8F65-16E6F1B0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נושא הפרויקט עליו בחרתי לעבוד הוא ניתוח רשימת ילדי תימן. </a:t>
            </a:r>
          </a:p>
          <a:p>
            <a:pPr algn="r" rtl="1"/>
            <a:r>
              <a:rPr lang="he-IL" sz="2400" dirty="0"/>
              <a:t>בפרויקט אעביר רשימה מתוך מסמך ועדת חקירה בארכיון המדינה של תלונות על ילדים שנעלמו במסגרת פרשת ילדי תימן, לייצוג דיגיטלי ובכך גם נוכל לנתח את המידע ולחקור אותו.</a:t>
            </a:r>
          </a:p>
          <a:p>
            <a:pPr algn="r" rtl="1"/>
            <a:r>
              <a:rPr lang="he-IL" sz="2400" dirty="0"/>
              <a:t>מטרת הפרויקט היא להפוך את המידע הזה לחכם יותר, מקובץ </a:t>
            </a:r>
            <a:r>
              <a:rPr lang="en-US" sz="2400" dirty="0"/>
              <a:t>pdf</a:t>
            </a:r>
            <a:r>
              <a:rPr lang="he-IL" sz="2400" dirty="0"/>
              <a:t> - ליצור טבלה </a:t>
            </a:r>
            <a:r>
              <a:rPr lang="en-US" sz="2400" dirty="0" err="1"/>
              <a:t>tsv</a:t>
            </a:r>
            <a:r>
              <a:rPr lang="he-IL" sz="2400" dirty="0"/>
              <a:t> </a:t>
            </a:r>
            <a:r>
              <a:rPr lang="he-IL" sz="2400" dirty="0" err="1"/>
              <a:t>להעזר</a:t>
            </a:r>
            <a:r>
              <a:rPr lang="he-IL" sz="2400" dirty="0"/>
              <a:t> ב</a:t>
            </a:r>
            <a:r>
              <a:rPr lang="en-US" sz="2400" dirty="0" err="1"/>
              <a:t>openRefine</a:t>
            </a:r>
            <a:r>
              <a:rPr lang="he-IL" sz="2400" dirty="0"/>
              <a:t> לעבוד איתה ולנתח אותה, לעשות ייצוג בקוד </a:t>
            </a:r>
            <a:r>
              <a:rPr lang="en-US" sz="2400" dirty="0"/>
              <a:t>xml</a:t>
            </a:r>
            <a:r>
              <a:rPr lang="he-IL" sz="2400" dirty="0"/>
              <a:t> וליצור גרפים שמנתחים את המידע (למשל גרף עמודות של עדות).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41729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CCCA34-DC41-4103-B7F2-B7874CF4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רקע היסטורי</a:t>
            </a:r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8F79745-44D0-4ED6-9649-5D703647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87439"/>
            <a:ext cx="70770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3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B6A910-105C-470E-8DF0-C25F5348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תוכנית עבודה, כלים ותוצאות חלקיות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DE18F0-602E-40D5-A81B-0FF4353A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המרת </a:t>
            </a:r>
            <a:r>
              <a:rPr lang="en-US" sz="2400" dirty="0"/>
              <a:t>pdf</a:t>
            </a:r>
            <a:r>
              <a:rPr lang="he-IL" sz="2400" dirty="0"/>
              <a:t> בטכנולוגיית </a:t>
            </a:r>
            <a:r>
              <a:rPr lang="en-US" sz="2400" dirty="0"/>
              <a:t>ocr</a:t>
            </a:r>
            <a:r>
              <a:rPr lang="he-IL" sz="2400" dirty="0"/>
              <a:t> (האתר </a:t>
            </a:r>
            <a:r>
              <a:rPr lang="en-US" sz="2400" dirty="0">
                <a:hlinkClick r:id="rId2"/>
              </a:rPr>
              <a:t>https://www.newocr.com/</a:t>
            </a:r>
            <a:r>
              <a:rPr lang="he-IL" sz="2400" dirty="0"/>
              <a:t> הביא לי את התוצאות הטובות ביותר, חוץ מזה גם בדקתי את </a:t>
            </a:r>
            <a:r>
              <a:rPr lang="en-US" sz="2400" dirty="0"/>
              <a:t>abbyy finereader</a:t>
            </a:r>
            <a:r>
              <a:rPr lang="he-IL" sz="2400" dirty="0"/>
              <a:t> ועוד מספר אתרים).</a:t>
            </a:r>
          </a:p>
          <a:p>
            <a:pPr algn="r" rtl="1"/>
            <a:r>
              <a:rPr lang="he-IL" sz="2400" dirty="0"/>
              <a:t>שיפור תוצאות ה</a:t>
            </a:r>
            <a:r>
              <a:rPr lang="en-US" sz="2400" dirty="0"/>
              <a:t>ocr </a:t>
            </a:r>
            <a:r>
              <a:rPr lang="he-IL" sz="2400" dirty="0"/>
              <a:t> באמצעות קוד (</a:t>
            </a:r>
            <a:r>
              <a:rPr lang="he-IL" sz="2400" dirty="0" err="1"/>
              <a:t>פייתון</a:t>
            </a:r>
            <a:r>
              <a:rPr lang="he-IL" sz="2400" dirty="0"/>
              <a:t>) וידנית</a:t>
            </a:r>
          </a:p>
          <a:p>
            <a:pPr algn="r" rtl="1"/>
            <a:r>
              <a:rPr lang="he-IL" sz="2400" dirty="0"/>
              <a:t>המרת התוצאות לקובץ </a:t>
            </a:r>
            <a:r>
              <a:rPr lang="en-US" sz="2400" dirty="0" err="1"/>
              <a:t>tsv</a:t>
            </a:r>
            <a:r>
              <a:rPr lang="he-IL" sz="2400" dirty="0"/>
              <a:t> ועבודה עם </a:t>
            </a:r>
            <a:r>
              <a:rPr lang="en-US" sz="2400" dirty="0" err="1"/>
              <a:t>openRefine</a:t>
            </a:r>
            <a:endParaRPr lang="he-IL" sz="2400" dirty="0"/>
          </a:p>
          <a:p>
            <a:pPr algn="r" rtl="1"/>
            <a:r>
              <a:rPr lang="he-IL" sz="2400" dirty="0"/>
              <a:t>יצירת קוד</a:t>
            </a:r>
            <a:r>
              <a:rPr lang="en-US" sz="2400" dirty="0"/>
              <a:t>  xml </a:t>
            </a:r>
            <a:r>
              <a:rPr lang="he-IL" sz="2400" dirty="0"/>
              <a:t>וניתוח מידע לגרפים.</a:t>
            </a:r>
          </a:p>
        </p:txBody>
      </p:sp>
    </p:spTree>
    <p:extLst>
      <p:ext uri="{BB962C8B-B14F-4D97-AF65-F5344CB8AC3E}">
        <p14:creationId xmlns:p14="http://schemas.microsoft.com/office/powerpoint/2010/main" val="331503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4CE8E0-38C6-4C06-9066-5D626C6D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תוצאות חלקיות - המרת המידע ב</a:t>
            </a:r>
            <a:r>
              <a:rPr lang="en-US" dirty="0"/>
              <a:t>ocr</a:t>
            </a:r>
            <a:r>
              <a:rPr lang="he-IL" dirty="0"/>
              <a:t> ושיפורו</a:t>
            </a:r>
            <a:endParaRPr lang="en-IL" dirty="0"/>
          </a:p>
        </p:txBody>
      </p: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6E88C110-C840-4935-A82D-B20A4728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בשביל להפוך את הטבלה לדיגיטלית קודם כל צריך להשתמש ב</a:t>
            </a:r>
            <a:r>
              <a:rPr lang="en-US" dirty="0"/>
              <a:t>ocr </a:t>
            </a:r>
            <a:r>
              <a:rPr lang="he-IL" dirty="0"/>
              <a:t> ולהמיר את המסמך </a:t>
            </a:r>
            <a:r>
              <a:rPr lang="en-US" dirty="0"/>
              <a:t>pdf </a:t>
            </a:r>
            <a:r>
              <a:rPr lang="he-IL" dirty="0"/>
              <a:t> לקובץ טקסט ומשם לשפר אותו לפי הצורך,</a:t>
            </a:r>
            <a:r>
              <a:rPr lang="en-US" dirty="0"/>
              <a:t> </a:t>
            </a:r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AD80703-84EF-4F62-B183-2B259F55E5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33" y="2425352"/>
            <a:ext cx="3655698" cy="3866806"/>
          </a:xfrm>
          <a:prstGeom prst="rect">
            <a:avLst/>
          </a:prstGeom>
        </p:spPr>
      </p:pic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53CBCAA0-D426-456F-B90F-6B422AC3C127}"/>
              </a:ext>
            </a:extLst>
          </p:cNvPr>
          <p:cNvSpPr/>
          <p:nvPr/>
        </p:nvSpPr>
        <p:spPr>
          <a:xfrm>
            <a:off x="5523345" y="3882382"/>
            <a:ext cx="1145309" cy="60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מציין מיקום תוכן 4">
            <a:extLst>
              <a:ext uri="{FF2B5EF4-FFF2-40B4-BE49-F238E27FC236}">
                <a16:creationId xmlns:a16="http://schemas.microsoft.com/office/drawing/2014/main" id="{5DA0ADDF-CBC1-418A-B62F-C568E0D86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85" y="2269164"/>
            <a:ext cx="5035750" cy="41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23169EB-DC43-40EE-8E62-D275BD687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510" y="1890651"/>
            <a:ext cx="5936237" cy="402272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557DC46-1DBC-4ED8-A4B5-8B63805A7C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71" y="1890651"/>
            <a:ext cx="3655698" cy="3866806"/>
          </a:xfrm>
          <a:prstGeom prst="rect">
            <a:avLst/>
          </a:prstGeom>
        </p:spPr>
      </p:pic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0E649DE9-A8A5-4489-A122-A2CF974964F3}"/>
              </a:ext>
            </a:extLst>
          </p:cNvPr>
          <p:cNvSpPr/>
          <p:nvPr/>
        </p:nvSpPr>
        <p:spPr>
          <a:xfrm>
            <a:off x="4672319" y="3523872"/>
            <a:ext cx="1145309" cy="60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559891E-1E66-4295-8AD7-52ABD18ED370}"/>
              </a:ext>
            </a:extLst>
          </p:cNvPr>
          <p:cNvSpPr txBox="1"/>
          <p:nvPr/>
        </p:nvSpPr>
        <p:spPr>
          <a:xfrm>
            <a:off x="4864964" y="1118586"/>
            <a:ext cx="365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לפני ואחרי השיפור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79040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CF499E-AC15-4769-93E9-B0E7769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חלק מהשיפור מתבצע בקוד וחלק ידני</a:t>
            </a:r>
            <a:endParaRPr lang="en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C052A8B-7E0F-4032-A2F9-594214C0B2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200" y="1878173"/>
            <a:ext cx="5548987" cy="461470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3B5929B-FDB6-4953-85EB-DE6DD81CDFB6}"/>
              </a:ext>
            </a:extLst>
          </p:cNvPr>
          <p:cNvSpPr txBox="1"/>
          <p:nvPr/>
        </p:nvSpPr>
        <p:spPr>
          <a:xfrm>
            <a:off x="8662140" y="2665521"/>
            <a:ext cx="3065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למשל קוד שבאמצעותו המרתי</a:t>
            </a:r>
          </a:p>
          <a:p>
            <a:pPr algn="r" rtl="1"/>
            <a:r>
              <a:rPr lang="he-IL" dirty="0"/>
              <a:t>גרשיים שאומרים "אותו דבר כמו </a:t>
            </a:r>
          </a:p>
          <a:p>
            <a:pPr algn="r" rtl="1"/>
            <a:r>
              <a:rPr lang="he-IL" dirty="0"/>
              <a:t>בשורה הקודמת" למילים עצמם.</a:t>
            </a:r>
          </a:p>
          <a:p>
            <a:pPr algn="r" rtl="1"/>
            <a:endParaRPr lang="en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164A915-7765-4039-B6F2-C70D867328CF}"/>
              </a:ext>
            </a:extLst>
          </p:cNvPr>
          <p:cNvSpPr txBox="1"/>
          <p:nvPr/>
        </p:nvSpPr>
        <p:spPr>
          <a:xfrm>
            <a:off x="24158" y="3681184"/>
            <a:ext cx="267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שאר הפירוט על שיפור ה</a:t>
            </a:r>
            <a:r>
              <a:rPr lang="en-US" dirty="0"/>
              <a:t>ocr</a:t>
            </a:r>
            <a:endParaRPr lang="he-IL" dirty="0"/>
          </a:p>
          <a:p>
            <a:pPr algn="r" rtl="1"/>
            <a:r>
              <a:rPr lang="he-IL" dirty="0"/>
              <a:t>בקובץ </a:t>
            </a:r>
            <a:r>
              <a:rPr lang="en-US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80254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BEB413-A94B-4E10-BC2C-922108CB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דוגמה לקוד </a:t>
            </a:r>
            <a:r>
              <a:rPr lang="en-US" dirty="0"/>
              <a:t>xml</a:t>
            </a:r>
            <a:r>
              <a:rPr lang="he-IL" dirty="0"/>
              <a:t> (מטרה)</a:t>
            </a:r>
            <a:endParaRPr lang="en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447DD09-F2A1-4141-AFE2-8A424CED9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684" y="1980479"/>
            <a:ext cx="5895975" cy="1057275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AA8E0BD-E0F5-4EA9-9BF4-CFD5AC58B69F}"/>
              </a:ext>
            </a:extLst>
          </p:cNvPr>
          <p:cNvSpPr txBox="1"/>
          <p:nvPr/>
        </p:nvSpPr>
        <p:spPr>
          <a:xfrm>
            <a:off x="1330036" y="4008582"/>
            <a:ext cx="1022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כאמור אחת המטרות שלי היא ליצור קוד בדומה לקטע קוד הזה (הקטע קוד מתאר תחילת רשימת אנשים והאדם הראשון בה), רק עם שדות רלוונטיים – עדה, גיל </a:t>
            </a:r>
            <a:r>
              <a:rPr lang="he-IL" dirty="0" err="1"/>
              <a:t>וכו</a:t>
            </a:r>
            <a:r>
              <a:rPr lang="en-US" dirty="0"/>
              <a:t>'</a:t>
            </a:r>
            <a:r>
              <a:rPr lang="he-IL" dirty="0"/>
              <a:t>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0086157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263</Words>
  <Application>Microsoft Office PowerPoint</Application>
  <PresentationFormat>מסך רחב</PresentationFormat>
  <Paragraphs>24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מבט לאחור</vt:lpstr>
      <vt:lpstr>הצעת פרויקט נושאים במדעי הרוח הדיגיטליים</vt:lpstr>
      <vt:lpstr>נושא הפרויקט, המטרה</vt:lpstr>
      <vt:lpstr>רקע היסטורי</vt:lpstr>
      <vt:lpstr>תוכנית עבודה, כלים ותוצאות חלקיות</vt:lpstr>
      <vt:lpstr>תוצאות חלקיות - המרת המידע בocr ושיפורו</vt:lpstr>
      <vt:lpstr>מצגת של PowerPoint‏</vt:lpstr>
      <vt:lpstr>חלק מהשיפור מתבצע בקוד וחלק ידני</vt:lpstr>
      <vt:lpstr>דוגמה לקוד xml (מטרה)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הצעת פרויקט נושאים במדעי הרוח הדיגיטליים</dc:title>
  <dc:creator>Gabi Roytenburd</dc:creator>
  <cp:lastModifiedBy>Gabi Roytenburd</cp:lastModifiedBy>
  <cp:revision>27</cp:revision>
  <dcterms:created xsi:type="dcterms:W3CDTF">2021-05-23T17:49:55Z</dcterms:created>
  <dcterms:modified xsi:type="dcterms:W3CDTF">2021-06-03T21:40:08Z</dcterms:modified>
</cp:coreProperties>
</file>