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4"/>
  </p:notesMasterIdLst>
  <p:handoutMasterIdLst>
    <p:handoutMasterId r:id="rId35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83659" autoAdjust="0"/>
  </p:normalViewPr>
  <p:slideViewPr>
    <p:cSldViewPr snapToGrid="0">
      <p:cViewPr varScale="1">
        <p:scale>
          <a:sx n="82" d="100"/>
          <a:sy n="82" d="100"/>
        </p:scale>
        <p:origin x="102" y="606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2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28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C619E-360A-4F21-A4F9-7ACB9D27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22029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plotting the function </a:t>
            </a:r>
            <a:r>
              <a:rPr lang="en-US" dirty="0">
                <a:latin typeface="Courier New"/>
                <a:cs typeface="Courier New"/>
              </a:rPr>
              <a:t>f(x)=cos(x)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5474" y="1699666"/>
            <a:ext cx="7566187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pylab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numpy as np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pandas as pd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\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ts.cumsum()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ts.plot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810743" y="4925437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268031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3654" y="2281778"/>
            <a:ext cx="7902467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\</a:t>
            </a:r>
            <a:b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df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\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48749" y="5156322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</a:t>
            </a:r>
            <a:r>
              <a:rPr lang="en-US" dirty="0">
                <a:latin typeface="Courier New"/>
                <a:cs typeface="Courier New"/>
              </a:rPr>
              <a:t>'g—'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1" y="1355691"/>
            <a:ext cx="752012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pd.DataFrame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 + 1,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(df.head())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kind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61080" y="5617208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70803" y="2466994"/>
            <a:ext cx="566162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plt.scatter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plt.title('Changes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205425" y="4487821"/>
            <a:ext cx="1376760" cy="338554"/>
          </a:xfrm>
          <a:prstGeom prst="wedgeRectCallout">
            <a:avLst>
              <a:gd name="adj1" fmla="val -276974"/>
              <a:gd name="adj2" fmla="val 1050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3968" y="3411210"/>
            <a:ext cx="6847722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pd.scatter_matrix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, diagonal='kde',alpha=0.3)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10173" y="4377001"/>
            <a:ext cx="1497419" cy="584776"/>
          </a:xfrm>
          <a:prstGeom prst="wedgeRectCallout">
            <a:avLst>
              <a:gd name="adj1" fmla="val -111041"/>
              <a:gd name="adj2" fmla="val 2188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8AC4D9-C0D9-4123-8B9C-50DC204D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1958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Python Visualization Tool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options for creating graphics in Python</a:t>
            </a:r>
          </a:p>
          <a:p>
            <a:r>
              <a:rPr lang="en-US" dirty="0"/>
              <a:t>Two of the more popular ones are:</a:t>
            </a:r>
          </a:p>
          <a:p>
            <a:pPr lvl="1"/>
            <a:r>
              <a:rPr lang="en-US" dirty="0"/>
              <a:t>Chaco</a:t>
            </a:r>
          </a:p>
          <a:p>
            <a:pPr lvl="2"/>
            <a:r>
              <a:rPr lang="en-US" dirty="0"/>
              <a:t>Used for static plotting and interactive visualizations</a:t>
            </a:r>
          </a:p>
          <a:p>
            <a:pPr lvl="2"/>
            <a:r>
              <a:rPr lang="en-US" dirty="0"/>
              <a:t>Very fast rendering</a:t>
            </a:r>
          </a:p>
          <a:p>
            <a:pPr lvl="1"/>
            <a:r>
              <a:rPr lang="en-US" dirty="0"/>
              <a:t>Mayavi</a:t>
            </a:r>
          </a:p>
          <a:p>
            <a:pPr lvl="2"/>
            <a:r>
              <a:rPr lang="en-US" dirty="0"/>
              <a:t>3D graphics toolkit</a:t>
            </a:r>
          </a:p>
          <a:p>
            <a:pPr lvl="2"/>
            <a:r>
              <a:rPr lang="en-US" dirty="0"/>
              <a:t>Allows interactive visualizations</a:t>
            </a:r>
          </a:p>
          <a:p>
            <a:pPr lvl="3"/>
            <a:r>
              <a:rPr lang="en-US" dirty="0"/>
              <a:t>Pan, zoom, rotate, etc.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1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Exercise 5.1</a:t>
            </a:r>
            <a:endParaRPr altLang="en-US" dirty="0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5.1: Working with Matplotlib </a:t>
            </a:r>
          </a:p>
        </p:txBody>
      </p:sp>
    </p:spTree>
    <p:extLst>
      <p:ext uri="{BB962C8B-B14F-4D97-AF65-F5344CB8AC3E}">
        <p14:creationId xmlns:p14="http://schemas.microsoft.com/office/powerpoint/2010/main" val="2149891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C31336-2D6F-4189-979E-2F010D4E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6114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93D692-2D04-4636-9B0E-D1EA92E02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886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04641" y="2888272"/>
            <a:ext cx="6896710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 = figure.a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dd_subplot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 = figure.add_subplot(2,2,2)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 = figure.add_subplot(2,2,3)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 = figure.add_subplot(2,2,4)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'k—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sp4.hist(randn(100), bins=20, color=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8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594994" y="2532127"/>
            <a:ext cx="1545913" cy="584776"/>
          </a:xfrm>
          <a:prstGeom prst="wedgeRectCallout">
            <a:avLst>
              <a:gd name="adj1" fmla="val -121273"/>
              <a:gd name="adj2" fmla="val 130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622007" y="3667659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sp1.plot(x,y,'r—')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sp1.plot(x,y,linestyle='—',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sp1.plot(x,y,'ro—')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sp1.plot(x,y,linestyle='—',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4531" y="1712064"/>
            <a:ext cx="462106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17853" y="3420224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101</TotalTime>
  <Words>1133</Words>
  <Application>Microsoft Office PowerPoint</Application>
  <PresentationFormat>On-screen Show (4:3)</PresentationFormat>
  <Paragraphs>230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Python Visualization Tool Ecosystem</vt:lpstr>
      <vt:lpstr>Exercise 5.1: Working with Matplotlib 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Linda Karsen</cp:lastModifiedBy>
  <cp:revision>37</cp:revision>
  <dcterms:created xsi:type="dcterms:W3CDTF">2017-04-03T16:55:00Z</dcterms:created>
  <dcterms:modified xsi:type="dcterms:W3CDTF">2019-09-20T15:38:01Z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