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82" d="100"/>
          <a:sy n="82" d="100"/>
        </p:scale>
        <p:origin x="84" y="606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fraudulent but were in fact good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good but were in fact fraudulent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look at how good a model is at making predictions is the Receiver Operating Characteristic curve and the AUC (Area Under Curve)</a:t>
            </a:r>
          </a:p>
          <a:p>
            <a:r>
              <a:rPr lang="en-US" dirty="0"/>
              <a:t>Plots the True Positive Rate (TPR) vs the False Positive Rate (FPR)</a:t>
            </a:r>
          </a:p>
          <a:p>
            <a:r>
              <a:rPr lang="en-US" dirty="0"/>
              <a:t>A good model gives a value close to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83755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</a:t>
            </a:r>
            <a:r>
              <a:rPr lang="en-US" dirty="0" err="1"/>
              <a:t>or</a:t>
            </a:r>
            <a:r>
              <a:rPr lang="en-US" dirty="0"/>
              <a:t>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5140</TotalTime>
  <Words>3542</Words>
  <Application>Microsoft Office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148</cp:revision>
  <dcterms:created xsi:type="dcterms:W3CDTF">2019-05-09T17:36:01Z</dcterms:created>
  <dcterms:modified xsi:type="dcterms:W3CDTF">2019-09-20T15:40:33Z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