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1" r:id="rId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808080"/>
    <a:srgbClr val="800000"/>
    <a:srgbClr val="990033"/>
    <a:srgbClr val="0070D6"/>
    <a:srgbClr val="0060B8"/>
    <a:srgbClr val="005AAC"/>
    <a:srgbClr val="003A70"/>
    <a:srgbClr val="004A8E"/>
    <a:srgbClr val="89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83659" autoAdjust="0"/>
  </p:normalViewPr>
  <p:slideViewPr>
    <p:cSldViewPr snapToGrid="0">
      <p:cViewPr varScale="1">
        <p:scale>
          <a:sx n="105" d="100"/>
          <a:sy n="105" d="100"/>
        </p:scale>
        <p:origin x="1968" y="114"/>
      </p:cViewPr>
      <p:guideLst>
        <p:guide pos="480"/>
        <p:guide orient="horz" pos="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9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9-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8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9-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itrain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roitraining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://www.roitraining.com/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www.linkedin.com/company/roi-trai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www.instagram.com/roitraining/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www.facebook.com/ROITraining/timeline/" TargetMode="External"/><Relationship Id="rId4" Type="http://schemas.openxmlformats.org/officeDocument/2006/relationships/image" Target="../media/image15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Course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course, we have: </a:t>
            </a:r>
          </a:p>
          <a:p>
            <a:r>
              <a:rPr lang="en-US" dirty="0"/>
              <a:t>Copy from Course Objectives and place in past tense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B9E1387-A1A2-44AB-A8B2-2271004E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pPr eaLnBrk="1" hangingPunct="1"/>
            <a:r>
              <a:rPr lang="en-US" dirty="0"/>
              <a:t>ROI’s Training Curricula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E7E2613-FB47-4357-9904-E67A33DB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6" y="6052633"/>
            <a:ext cx="8063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/>
                </a:solidFill>
              </a:rPr>
              <a:t>Please visit our website at </a:t>
            </a:r>
            <a:r>
              <a:rPr lang="en-US" sz="1400" u="sng" dirty="0">
                <a:solidFill>
                  <a:schemeClr val="accent2"/>
                </a:solidFill>
                <a:hlinkClick r:id="rId3"/>
              </a:rPr>
              <a:t>www.ROItraining.com</a:t>
            </a:r>
            <a:r>
              <a:rPr lang="en-US" sz="1400" dirty="0">
                <a:solidFill>
                  <a:schemeClr val="accent4"/>
                </a:solidFill>
              </a:rPr>
              <a:t> for a complete list of offerings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5C21A-0743-4E14-86E7-9FA3FBE64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2440"/>
              </p:ext>
            </p:extLst>
          </p:nvPr>
        </p:nvGraphicFramePr>
        <p:xfrm>
          <a:off x="4557265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.NET and Visual Studio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38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Networking and IPv6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91005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Oracle and SQL Server Databases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0094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OpenStack and Docker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27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Project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3865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Python and Perl Programming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0171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Security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0788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SharePoint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3068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Analysis and Design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62237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Engineering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26598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UNIX and Linux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7576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Web and Mobile Apps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78500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Windows and Windows Server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291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79AE5C-39EC-42B0-AF75-C28E99E75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83842"/>
              </p:ext>
            </p:extLst>
          </p:nvPr>
        </p:nvGraphicFramePr>
        <p:xfrm>
          <a:off x="490400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Agile Development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00166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Amazon Web Services (AWS)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603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8067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Big Data and Data Analytics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1511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Business Analysis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23218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Cloud Computing and Virtualization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63781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 and VBA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346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Google Cloud Platform (GCP)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28017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ITIL</a:t>
                      </a:r>
                      <a:r>
                        <a:rPr lang="en-US" sz="1700" baseline="30000" dirty="0">
                          <a:effectLst/>
                        </a:rPr>
                        <a:t>®</a:t>
                      </a:r>
                      <a:r>
                        <a:rPr lang="en-US" sz="1700" dirty="0">
                          <a:effectLst/>
                        </a:rPr>
                        <a:t> and IT Service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4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2326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Leadership and Management Skills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0839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Machine Learning and Neural Networks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594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Microsoft Exchange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576917"/>
                  </a:ext>
                </a:extLst>
              </a:tr>
            </a:tbl>
          </a:graphicData>
        </a:graphic>
      </p:graphicFrame>
      <p:pic>
        <p:nvPicPr>
          <p:cNvPr id="9" name="Picture 3" descr="tick">
            <a:extLst>
              <a:ext uri="{FF2B5EF4-FFF2-40B4-BE49-F238E27FC236}">
                <a16:creationId xmlns:a16="http://schemas.microsoft.com/office/drawing/2014/main" id="{1DB4FF4E-3B40-4D0B-826C-316BD3F26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0290" y="4585429"/>
            <a:ext cx="1481197" cy="166634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81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>
            <a:extLst>
              <a:ext uri="{FF2B5EF4-FFF2-40B4-BE49-F238E27FC236}">
                <a16:creationId xmlns:a16="http://schemas.microsoft.com/office/drawing/2014/main" id="{49DD6D48-E847-4159-9906-59D9DBEC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Ways to Stay in Touch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858C3A12-03B2-4067-A672-A6E270AD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260" y="2446205"/>
            <a:ext cx="3696266" cy="44481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hlinkClick r:id="rId3"/>
              </a:rPr>
              <a:t>ROITraining.com</a:t>
            </a:r>
            <a:endParaRPr lang="en-US" sz="2200" dirty="0"/>
          </a:p>
          <a:p>
            <a:pPr marL="2743200" indent="0">
              <a:buNone/>
            </a:pPr>
            <a:endParaRPr lang="en-US" sz="2000" dirty="0"/>
          </a:p>
        </p:txBody>
      </p:sp>
      <p:pic>
        <p:nvPicPr>
          <p:cNvPr id="21" name="Picture 20">
            <a:hlinkClick r:id="rId3"/>
            <a:extLst>
              <a:ext uri="{FF2B5EF4-FFF2-40B4-BE49-F238E27FC236}">
                <a16:creationId xmlns:a16="http://schemas.microsoft.com/office/drawing/2014/main" id="{C863A748-AB26-403A-8AA2-7BE6C12C2D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88" y="1365745"/>
            <a:ext cx="4544424" cy="112701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C3E5D4E-8C0B-46F8-9A5D-298683DD0545}"/>
              </a:ext>
            </a:extLst>
          </p:cNvPr>
          <p:cNvGrpSpPr/>
          <p:nvPr/>
        </p:nvGrpSpPr>
        <p:grpSpPr>
          <a:xfrm>
            <a:off x="1065797" y="3667311"/>
            <a:ext cx="7012406" cy="2251958"/>
            <a:chOff x="1065797" y="3667311"/>
            <a:chExt cx="7012406" cy="2251958"/>
          </a:xfrm>
        </p:grpSpPr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9CFE4368-4631-4E35-9B0E-6BBF8F5C8D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7505" y="3690739"/>
              <a:ext cx="2128550" cy="91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r>
                <a:rPr lang="en-US" sz="2200" dirty="0"/>
                <a:t>Follow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@</a:t>
              </a:r>
              <a:r>
                <a:rPr lang="en-US" sz="1800" dirty="0" err="1">
                  <a:solidFill>
                    <a:schemeClr val="accent2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54" name="Picture 4" descr="Image result for square social media icons transparent">
              <a:hlinkClick r:id="rId8"/>
              <a:extLst>
                <a:ext uri="{FF2B5EF4-FFF2-40B4-BE49-F238E27FC236}">
                  <a16:creationId xmlns:a16="http://schemas.microsoft.com/office/drawing/2014/main" id="{A12ACBC9-0590-4283-BC9E-AD21104120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7" t="7639" r="52039" b="56316"/>
            <a:stretch/>
          </p:blipFill>
          <p:spPr bwMode="auto">
            <a:xfrm>
              <a:off x="1093230" y="3674862"/>
              <a:ext cx="870536" cy="858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2A55CAE6-09EC-4637-8B70-E8BD3ADBA4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7505" y="5017872"/>
              <a:ext cx="1647892" cy="901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Like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r>
                <a:rPr lang="en-US" sz="1800" dirty="0" err="1">
                  <a:solidFill>
                    <a:schemeClr val="accent2"/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52" name="Picture 4" descr="Image result for square social media icons transparent">
              <a:hlinkClick r:id="rId10"/>
              <a:extLst>
                <a:ext uri="{FF2B5EF4-FFF2-40B4-BE49-F238E27FC236}">
                  <a16:creationId xmlns:a16="http://schemas.microsoft.com/office/drawing/2014/main" id="{C601B78F-BBE3-4349-888C-21E459F53C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5" t="6773" r="76511" b="55576"/>
            <a:stretch/>
          </p:blipFill>
          <p:spPr bwMode="auto">
            <a:xfrm>
              <a:off x="1065797" y="4974684"/>
              <a:ext cx="905553" cy="89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F5A0678E-1898-42CB-AF7C-7CF314FFCD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46285" y="5017872"/>
              <a:ext cx="2015529" cy="85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Follow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r>
                <a:rPr lang="en-US" sz="1800" dirty="0" err="1">
                  <a:solidFill>
                    <a:schemeClr val="accent2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7EFFFFBE-F163-42C9-99EF-624D75E7CE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46285" y="3690739"/>
              <a:ext cx="2431918" cy="75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Connect with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/company/</a:t>
              </a:r>
              <a:r>
                <a:rPr lang="en-US" sz="1800" dirty="0" err="1">
                  <a:solidFill>
                    <a:schemeClr val="accent2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roi</a:t>
              </a:r>
              <a:r>
                <a:rPr lang="en-US" sz="1800" dirty="0">
                  <a:solidFill>
                    <a:schemeClr val="accent2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63" name="Picture 4" descr="Image result for square social media icons transparent">
              <a:hlinkClick r:id="rId12"/>
              <a:extLst>
                <a:ext uri="{FF2B5EF4-FFF2-40B4-BE49-F238E27FC236}">
                  <a16:creationId xmlns:a16="http://schemas.microsoft.com/office/drawing/2014/main" id="{43EA5533-8D9C-4DD4-910F-4F3F41F1DC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36" t="57258" r="27130" b="5188"/>
            <a:stretch/>
          </p:blipFill>
          <p:spPr bwMode="auto">
            <a:xfrm>
              <a:off x="4823325" y="3667311"/>
              <a:ext cx="870536" cy="894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hlinkClick r:id="rId11"/>
              <a:extLst>
                <a:ext uri="{FF2B5EF4-FFF2-40B4-BE49-F238E27FC236}">
                  <a16:creationId xmlns:a16="http://schemas.microsoft.com/office/drawing/2014/main" id="{1C9BFBBB-07FD-4474-97A9-A0BA75765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613" y="5011370"/>
              <a:ext cx="82296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025876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Course_Summary_Template_2019" id="{AEFEE9F9-D599-45A3-BB4E-755B6A9AF512}" vid="{E68786ED-2CDE-4434-9CE3-047319DE447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5A6EE3-635E-418C-AA07-953374540E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3f1ded34-099e-46dd-b0de-95a90e7e1e5f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ROI_Course_Summary_Template_2019</Template>
  <TotalTime>6</TotalTime>
  <Words>162</Words>
  <Application>Microsoft Office PowerPoint</Application>
  <PresentationFormat>On-screen Show (4:3)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Wingdings</vt:lpstr>
      <vt:lpstr>ROI Standard Theme</vt:lpstr>
      <vt:lpstr>Course Summary</vt:lpstr>
      <vt:lpstr>Course Summary</vt:lpstr>
      <vt:lpstr>ROI’s Training Curricula</vt:lpstr>
      <vt:lpstr>Ways to Stay in Touch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Summary</dc:title>
  <dc:creator>Linda Karsen</dc:creator>
  <cp:lastModifiedBy>Linda Karsen</cp:lastModifiedBy>
  <cp:revision>5</cp:revision>
  <dcterms:created xsi:type="dcterms:W3CDTF">2019-09-17T23:45:16Z</dcterms:created>
  <dcterms:modified xsi:type="dcterms:W3CDTF">2019-09-18T23:33:13Z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2ad205b5-6784-4078-8743-b63cfd8d7372</vt:lpwstr>
  </property>
</Properties>
</file>