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9"/>
  </p:notesMasterIdLst>
  <p:handoutMasterIdLst>
    <p:handoutMasterId r:id="rId60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08" r:id="rId33"/>
    <p:sldId id="309" r:id="rId34"/>
    <p:sldId id="310" r:id="rId35"/>
    <p:sldId id="311" r:id="rId36"/>
    <p:sldId id="273" r:id="rId37"/>
    <p:sldId id="312" r:id="rId38"/>
    <p:sldId id="321" r:id="rId39"/>
    <p:sldId id="313" r:id="rId40"/>
    <p:sldId id="314" r:id="rId41"/>
    <p:sldId id="287" r:id="rId42"/>
    <p:sldId id="288" r:id="rId43"/>
    <p:sldId id="289" r:id="rId44"/>
    <p:sldId id="290" r:id="rId45"/>
    <p:sldId id="291" r:id="rId46"/>
    <p:sldId id="319" r:id="rId47"/>
    <p:sldId id="293" r:id="rId48"/>
    <p:sldId id="294" r:id="rId49"/>
    <p:sldId id="295" r:id="rId50"/>
    <p:sldId id="296" r:id="rId51"/>
    <p:sldId id="320" r:id="rId52"/>
    <p:sldId id="298" r:id="rId53"/>
    <p:sldId id="299" r:id="rId54"/>
    <p:sldId id="300" r:id="rId55"/>
    <p:sldId id="301" r:id="rId56"/>
    <p:sldId id="322" r:id="rId57"/>
    <p:sldId id="304" r:id="rId5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83659" autoAdjust="0"/>
  </p:normalViewPr>
  <p:slideViewPr>
    <p:cSldViewPr snapToGrid="0">
      <p:cViewPr>
        <p:scale>
          <a:sx n="75" d="100"/>
          <a:sy n="75" d="100"/>
        </p:scale>
        <p:origin x="1014" y="576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95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96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56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7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3.1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3.1: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5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3.2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3.2: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74821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indexed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index=['a','d','e'])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index=['a','b','c','e'])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258868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data1+data2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columns=list('ace'),index=['one','two'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(data1+data2)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on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(data.sort_values( by=[1], ascending=False))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9129" y="1871623"/>
            <a:ext cx="606574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29597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59362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pd.read_csv('ch02/sample.csv’)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pd.read_table('ch02/sample.csv',sep=',')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pd.read_csv('ch02/sample.csv',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 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data.to_csv('ch02/file1.csv')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data.to_csv('ch02/file1.csv',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json.loads(open('ch02/example.json').read())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DataFrame(data['customers’])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07485"/>
              </p:ext>
            </p:extLst>
          </p:nvPr>
        </p:nvGraphicFramePr>
        <p:xfrm>
          <a:off x="1600200" y="1447543"/>
          <a:ext cx="5943600" cy="39928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olumns=['a','b’])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'GOOG’]}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6989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6" y="2408552"/>
            <a:ext cx="5226238" cy="5232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([[1,2,3],[NA,5,NA],[NA,NA,NA],[10,11,12]])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21989" y="1606843"/>
            <a:ext cx="2695831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Empty DataFrame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Columns: []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Index {0, 1, 2, 3]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NaN   NaN   Nan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05886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22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Allows multiple (at least two) index levels on an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Hierarchical Indexing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255" y="1546918"/>
            <a:ext cx="8447860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Series(np.random.randn(12), 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index=[['A','A','A','A','B','B','B','B','C','C','C',’C'],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		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[1,2,3,4,1,2,3,4,1,2,3,4]])</a:t>
            </a:r>
            <a:endParaRPr lang="pt-BR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9461" y="2453362"/>
            <a:ext cx="2563693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76255" y="2463404"/>
            <a:ext cx="2356689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2    0.504765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3    1.173850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-1.336820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01269" y="2458199"/>
            <a:ext cx="2750846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['A':'C']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477062" y="970554"/>
            <a:ext cx="2413438" cy="338554"/>
          </a:xfrm>
          <a:prstGeom prst="wedgeRectCallout">
            <a:avLst>
              <a:gd name="adj1" fmla="val -53096"/>
              <a:gd name="adj2" fmla="val 2124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Two-level index supplied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4332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Reshaping can be performed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: converts to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unstack()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stack()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2172713"/>
            <a:ext cx="2510907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0809" y="2178453"/>
            <a:ext cx="5376697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(data.unstack())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306796" y="4589015"/>
            <a:ext cx="2832269" cy="584775"/>
          </a:xfrm>
          <a:prstGeom prst="wedgeRectCallout">
            <a:avLst>
              <a:gd name="adj1" fmla="val -18536"/>
              <a:gd name="adj2" fmla="val -2197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from 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57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22344" y="2561378"/>
            <a:ext cx="3396027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(data_frame.stack())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773" y="1238464"/>
            <a:ext cx="522358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data_frame = data.unstack()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(data_frame)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005926" y="4646095"/>
            <a:ext cx="2677595" cy="584776"/>
          </a:xfrm>
          <a:prstGeom prst="wedgeRectCallout">
            <a:avLst>
              <a:gd name="adj1" fmla="val 90613"/>
              <a:gd name="adj2" fmla="val -3535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from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7787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by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statistics methods have a level option allowing you to specify the level to work with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93598" y="1964481"/>
            <a:ext cx="2469258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9137" y="3165004"/>
            <a:ext cx="338293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(data.sum(level=1))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-2.073314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-0.737869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3    0.584221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-2.065829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144870" y="2468134"/>
            <a:ext cx="2677595" cy="338554"/>
          </a:xfrm>
          <a:prstGeom prst="wedgeRectCallout">
            <a:avLst>
              <a:gd name="adj1" fmla="val -8049"/>
              <a:gd name="adj2" fmla="val 1644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Second index level for sum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874520" y="4360057"/>
            <a:ext cx="2932355" cy="338554"/>
          </a:xfrm>
          <a:prstGeom prst="wedgeRectCallout">
            <a:avLst>
              <a:gd name="adj1" fmla="val -64072"/>
              <a:gd name="adj2" fmla="val -1944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 of all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second indexes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661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41160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index=['a','b','c','d’])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dtype='object’)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47B9207-CE5C-49AD-B414-15CBFA246D65}">
  <ds:schemaRefs>
    <ds:schemaRef ds:uri="037063e9-a85e-4c78-8627-f1a9315663e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2031</TotalTime>
  <Words>4172</Words>
  <Application>Microsoft Office PowerPoint</Application>
  <PresentationFormat>On-screen Show (4:3)</PresentationFormat>
  <Paragraphs>903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Exercise 3.1: Pandas Series</vt:lpstr>
      <vt:lpstr>DataFrame</vt:lpstr>
      <vt:lpstr>DataFrame Example</vt:lpstr>
      <vt:lpstr>DataFrame Indexes</vt:lpstr>
      <vt:lpstr>Index Objects</vt:lpstr>
      <vt:lpstr>Exercise 3.2: Pandas DataFrame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Hierarchical Indexing</vt:lpstr>
      <vt:lpstr>Stacking and Unstacking</vt:lpstr>
      <vt:lpstr>Stacking and Unstacking (continued)</vt:lpstr>
      <vt:lpstr>Summary Statistics by Level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</dc:title>
  <dc:creator>Linda Karsen</dc:creator>
  <cp:lastModifiedBy>Christel Silva</cp:lastModifiedBy>
  <cp:revision>108</cp:revision>
  <dcterms:created xsi:type="dcterms:W3CDTF">2017-04-03T16:55:00Z</dcterms:created>
  <dcterms:modified xsi:type="dcterms:W3CDTF">2019-09-24T22:38:59Z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