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3"/>
  </p:notesMasterIdLst>
  <p:handoutMasterIdLst>
    <p:handoutMasterId r:id="rId34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4" r:id="rId31"/>
    <p:sldId id="283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C619E-360A-4F21-A4F9-7ACB9D27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22029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plotting the function </a:t>
            </a:r>
            <a:r>
              <a:rPr lang="en-US" dirty="0">
                <a:latin typeface="Courier New"/>
                <a:cs typeface="Courier New"/>
              </a:rPr>
              <a:t>f(x)=cos(x)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5474" y="1699666"/>
            <a:ext cx="7566187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pylab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numpy as np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pandas as pd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\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ts.cumsum()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ts.plot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810743" y="4925437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268031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3654" y="2281778"/>
            <a:ext cx="7902467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\</a:t>
            </a:r>
            <a:b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df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\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48749" y="5156322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</a:t>
            </a:r>
            <a:r>
              <a:rPr lang="en-US" dirty="0">
                <a:latin typeface="Courier New"/>
                <a:cs typeface="Courier New"/>
              </a:rPr>
              <a:t>'g—'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1" y="1355691"/>
            <a:ext cx="752012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pd.DataFrame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 + 1,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(df.head())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kind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61080" y="5617208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70803" y="2466994"/>
            <a:ext cx="566162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plt.scatter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plt.title('Changes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205425" y="4487821"/>
            <a:ext cx="1376760" cy="338554"/>
          </a:xfrm>
          <a:prstGeom prst="wedgeRectCallout">
            <a:avLst>
              <a:gd name="adj1" fmla="val -276974"/>
              <a:gd name="adj2" fmla="val 1050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3968" y="3411210"/>
            <a:ext cx="6847722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pd.scatter_matrix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, diagonal='kde',alpha=0.3)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10173" y="4377001"/>
            <a:ext cx="1497419" cy="584776"/>
          </a:xfrm>
          <a:prstGeom prst="wedgeRectCallout">
            <a:avLst>
              <a:gd name="adj1" fmla="val -111041"/>
              <a:gd name="adj2" fmla="val 2188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8AC4D9-C0D9-4123-8B9C-50DC204D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1958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C31336-2D6F-4189-979E-2F010D4E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6114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93D692-2D04-4636-9B0E-D1EA92E02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886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/>
              <a:t>usually imported as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plt</a:t>
            </a: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995080"/>
            <a:ext cx="8016949" cy="5065062"/>
          </a:xfrm>
        </p:spPr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7887" y="2379728"/>
            <a:ext cx="689671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matplotlib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matplotlib import pyplot as plt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 = figure.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add_subplot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 = figure.add_subplot(2,2,2)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 = figure.add_subplot(2,2,3)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 = figure.add_subplot(2,2,4)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'k—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sp4.hist(randn(100), bins=20, color=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8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plt.show()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559825" y="2168712"/>
            <a:ext cx="1545913" cy="584776"/>
          </a:xfrm>
          <a:prstGeom prst="wedgeRectCallout">
            <a:avLst>
              <a:gd name="adj1" fmla="val -116723"/>
              <a:gd name="adj2" fmla="val 17504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622007" y="3515260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can be saved using the </a:t>
            </a:r>
            <a:r>
              <a:rPr lang="en-US" dirty="0">
                <a:latin typeface="Courier New"/>
                <a:cs typeface="Courier New"/>
              </a:rPr>
              <a:t>savefig</a:t>
            </a:r>
            <a:r>
              <a:rPr lang="en-US" dirty="0"/>
              <a:t> method</a:t>
            </a:r>
          </a:p>
          <a:p>
            <a:r>
              <a:rPr lang="en-US" dirty="0"/>
              <a:t>Various file formats are supported and can be listed with the following command:</a:t>
            </a:r>
          </a:p>
          <a:p>
            <a:endParaRPr lang="en-US" sz="2000" dirty="0"/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Using the extension indicates which format to save as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7887" y="2270870"/>
            <a:ext cx="7764484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plt.gcf().canvas.get_supported_filetypes_grouped()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{'Postscript': ['ps'], 'Encapsulated Postscript': ['eps'], 'Portable Document Format': ['pdf'], 'PGF code for LaTeX': ['pgf'], 'Portable Network Graphics': ['png'], 'Raw RGBA bitmap': ['raw', 'rgba'], 'Scalable Vector Graphics': ['svg', 'svgz'], 'Joint Photographic Experts Group': ['jpeg', 'jpg'], 'Tagged Image File Format': ['tif', 'tiff']}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0C2DB-2BE0-BC4F-9262-6C0A6A5B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87" y="5289211"/>
            <a:ext cx="6758967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plt.savefig('chart1.jpg')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</a:t>
            </a:r>
            <a:r>
              <a:rPr lang="en-US" sz="1800" b="1">
                <a:solidFill>
                  <a:schemeClr val="tx1"/>
                </a:solidFill>
                <a:latin typeface="Courier New"/>
                <a:cs typeface="Courier New"/>
              </a:rPr>
              <a:t>pdf')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073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sp1.plot(x,y,'r—')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sp1.plot(x,y,linestyle='—',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sp1.plot(x,y,'ro—')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sp1.plot(x,y,linestyle='—',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4531" y="1712064"/>
            <a:ext cx="462106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17853" y="3420224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1153</TotalTime>
  <Words>1221</Words>
  <Application>Microsoft Macintosh PowerPoint</Application>
  <PresentationFormat>On-screen Show (4:3)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Saving Plot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Microsoft Office User</cp:lastModifiedBy>
  <cp:revision>44</cp:revision>
  <dcterms:created xsi:type="dcterms:W3CDTF">2017-04-03T16:55:00Z</dcterms:created>
  <dcterms:modified xsi:type="dcterms:W3CDTF">2019-09-25T00:37:42Z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