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64" r:id="rId10"/>
    <p:sldId id="332" r:id="rId11"/>
    <p:sldId id="359" r:id="rId12"/>
    <p:sldId id="352" r:id="rId13"/>
    <p:sldId id="365" r:id="rId14"/>
    <p:sldId id="366" r:id="rId15"/>
    <p:sldId id="367" r:id="rId16"/>
    <p:sldId id="369" r:id="rId17"/>
    <p:sldId id="370" r:id="rId18"/>
    <p:sldId id="368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3916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811: Machine Learning with Python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predictions on the test set and compare them to the real values to see how well the model did at predicting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variance score, also called </a:t>
            </a:r>
            <a:br>
              <a:rPr lang="en-US" dirty="0"/>
            </a:br>
            <a:r>
              <a:rPr lang="en-US" dirty="0"/>
              <a:t>R-Squared, indicates how well in</a:t>
            </a:r>
            <a:br>
              <a:rPr lang="en-US" dirty="0"/>
            </a:br>
            <a:r>
              <a:rPr lang="en-US" dirty="0"/>
              <a:t>general the model fits</a:t>
            </a:r>
          </a:p>
          <a:p>
            <a:pPr lvl="1"/>
            <a:r>
              <a:rPr lang="en-US" dirty="0"/>
              <a:t>Ranges from 0 </a:t>
            </a:r>
            <a:r>
              <a:rPr lang="mr-IN" dirty="0"/>
              <a:t>–</a:t>
            </a:r>
            <a:r>
              <a:rPr lang="en-US" dirty="0"/>
              <a:t> 1, the closer</a:t>
            </a:r>
            <a:br>
              <a:rPr lang="en-US" dirty="0"/>
            </a:br>
            <a:r>
              <a:rPr lang="en-US" dirty="0"/>
              <a:t>to 1 the better</a:t>
            </a:r>
          </a:p>
          <a:p>
            <a:pPr lvl="1"/>
            <a:r>
              <a:rPr lang="en-US" dirty="0"/>
              <a:t>.92 means this model fit</a:t>
            </a:r>
            <a:br>
              <a:rPr lang="en-US" dirty="0"/>
            </a:br>
            <a:r>
              <a:rPr lang="en-US" dirty="0"/>
              <a:t>reasonably well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265" y="1867923"/>
            <a:ext cx="772747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predictions = lm.predict(testX)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print("Mean squared error: %.2f" % mean_squared_error(testY, predictions))</a:t>
            </a:r>
          </a:p>
          <a:p>
            <a:r>
              <a:rPr lang="en-US" sz="1600" b="1" dirty="0"/>
              <a:t>print('Variance score: %.2f' % r2_score(testY, predictions))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3" y="3474910"/>
            <a:ext cx="3944554" cy="28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stats library offers a different version of the algorithm</a:t>
            </a:r>
          </a:p>
          <a:p>
            <a:r>
              <a:rPr lang="en-US" dirty="0"/>
              <a:t>Provides a little more information about the accuracy of the model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175877" y="2050441"/>
            <a:ext cx="479224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statsmodels.api as sm</a:t>
            </a:r>
          </a:p>
          <a:p>
            <a:r>
              <a:rPr lang="en-US" sz="1600" b="1" dirty="0"/>
              <a:t>model = sm.OLS(trainY, trainX).fit()</a:t>
            </a:r>
          </a:p>
          <a:p>
            <a:r>
              <a:rPr lang="en-US" sz="1600" b="1" dirty="0"/>
              <a:t>print (model.summary())</a:t>
            </a:r>
          </a:p>
          <a:p>
            <a:r>
              <a:rPr lang="en-US" sz="1600" b="1" dirty="0"/>
              <a:t>predictions = model.predict(testX) 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11930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32623" cy="5072616"/>
          </a:xfrm>
        </p:spPr>
        <p:txBody>
          <a:bodyPr/>
          <a:lstStyle/>
          <a:p>
            <a:r>
              <a:rPr lang="en-US" dirty="0"/>
              <a:t>You automatically get the R-squared from the summary function </a:t>
            </a:r>
          </a:p>
          <a:p>
            <a:pPr lvl="1"/>
            <a:r>
              <a:rPr lang="en-US" dirty="0"/>
              <a:t>Additionally, the Adjusted R-squared is helpful because it helps to compare models with different numbers of predictor variable</a:t>
            </a:r>
          </a:p>
          <a:p>
            <a:r>
              <a:rPr lang="en-US" dirty="0"/>
              <a:t>The P factors also identify which features are most significant in influencing the value you are trying to predict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2" y="2806136"/>
            <a:ext cx="4975236" cy="352030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5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910975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8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lvl="1"/>
            <a:r>
              <a:rPr lang="en-US" dirty="0"/>
              <a:t>Non-linear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Regression Analysis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05798" y="170514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examples, let's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has no categorical </a:t>
            </a:r>
            <a:br>
              <a:rPr lang="en-US" dirty="0"/>
            </a:br>
            <a:r>
              <a:rPr lang="en-US" dirty="0"/>
              <a:t>columns but does have an </a:t>
            </a:r>
            <a:br>
              <a:rPr lang="en-US" dirty="0"/>
            </a:br>
            <a:r>
              <a:rPr lang="en-US" dirty="0"/>
              <a:t>address we will ignore</a:t>
            </a:r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41537" y="1580326"/>
            <a:ext cx="5660926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USAhousing = pd.read_csv('USA_Housing.csv')</a:t>
            </a:r>
          </a:p>
          <a:p>
            <a:r>
              <a:rPr lang="en-US" sz="1600" b="1" dirty="0"/>
              <a:t>print (USAhousing.columns)</a:t>
            </a:r>
          </a:p>
          <a:p>
            <a:r>
              <a:rPr lang="en-US" sz="1600" b="1" dirty="0"/>
              <a:t>print (USAhousing.head())</a:t>
            </a:r>
          </a:p>
          <a:p>
            <a:r>
              <a:rPr lang="en-US" sz="1600" b="1" dirty="0"/>
              <a:t>sns.distplot(USAhousing['Price'])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1" y="3461793"/>
            <a:ext cx="4352544" cy="28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  <a:p>
            <a:r>
              <a:rPr lang="en-US" b="1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30481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 the data and fit the model on the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Scikit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636963"/>
            <a:ext cx="7968611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sklearn.metrics import mean_squared_error, r2_score</a:t>
            </a:r>
          </a:p>
          <a:p>
            <a:r>
              <a:rPr lang="en-US" sz="1600" b="1" dirty="0"/>
              <a:t>x = USAhousing[['Avg. Area Income', 'Avg. Area House Age', 'Avg. Area Number of Rooms', 'Avg. Area Number of Bedrooms', 'Area Population']]</a:t>
            </a:r>
          </a:p>
          <a:p>
            <a:r>
              <a:rPr lang="en-US" sz="1600" b="1" dirty="0"/>
              <a:t>y = USAhousing['Price']</a:t>
            </a:r>
          </a:p>
          <a:p>
            <a:r>
              <a:rPr lang="en-US" sz="1600" b="1" dirty="0"/>
              <a:t>trainX, testX, trainY, testY = train_test_split(x, y, test_size = 0.4, random_state = 101)</a:t>
            </a:r>
          </a:p>
          <a:p>
            <a:endParaRPr lang="en-US" sz="1600" b="1" dirty="0"/>
          </a:p>
          <a:p>
            <a:r>
              <a:rPr lang="en-US" sz="1600" b="1" dirty="0"/>
              <a:t>from sklearn.linear_model import LinearRegression</a:t>
            </a:r>
          </a:p>
          <a:p>
            <a:r>
              <a:rPr lang="en-US" sz="1600" b="1" dirty="0"/>
              <a:t>lm = LinearRegression()</a:t>
            </a:r>
          </a:p>
          <a:p>
            <a:r>
              <a:rPr lang="en-US" sz="1600" b="1" dirty="0"/>
              <a:t>lm.fit(trainX, trainY)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5225</TotalTime>
  <Words>938</Words>
  <Application>Microsoft Macintosh PowerPoint</Application>
  <PresentationFormat>On-screen Show (4:3)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8: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Dataset</vt:lpstr>
      <vt:lpstr>Chapter Concepts</vt:lpstr>
      <vt:lpstr>Create a Scikit Model</vt:lpstr>
      <vt:lpstr>View the Model</vt:lpstr>
      <vt:lpstr>Create a Stats Model</vt:lpstr>
      <vt:lpstr>Interpret the Model</vt:lpstr>
      <vt:lpstr>Chapter Concepts</vt:lpstr>
      <vt:lpstr>Next Steps</vt:lpstr>
      <vt:lpstr>Chapter Objectives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119</cp:revision>
  <dcterms:created xsi:type="dcterms:W3CDTF">2019-05-09T17:36:01Z</dcterms:created>
  <dcterms:modified xsi:type="dcterms:W3CDTF">2019-09-17T22:13:52Z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