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3"/>
  </p:notesMasterIdLst>
  <p:handoutMasterIdLst>
    <p:handoutMasterId r:id="rId34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4" r:id="rId31"/>
    <p:sldId id="283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5474" y="1699666"/>
            <a:ext cx="7566187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pylab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810743" y="4925437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'g—'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3968" y="3411210"/>
            <a:ext cx="6847722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 </a:t>
            </a:r>
            <a:r>
              <a:rPr lang="en-US" dirty="0"/>
              <a:t>usually imported as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plt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532127"/>
            <a:ext cx="689671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pyplot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as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plt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plt.show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4994" y="2532127"/>
            <a:ext cx="1545913" cy="584776"/>
          </a:xfrm>
          <a:prstGeom prst="wedgeRectCallout">
            <a:avLst>
              <a:gd name="adj1" fmla="val -121273"/>
              <a:gd name="adj2" fmla="val 130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22007" y="3667659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  <a:cs typeface="Courier New"/>
            </a:endParaRPr>
          </a:p>
          <a:p>
            <a:r>
              <a:rPr lang="en-US" dirty="0"/>
              <a:t>Plots can be saved using the </a:t>
            </a:r>
            <a:r>
              <a:rPr lang="en-US" dirty="0" err="1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270870"/>
            <a:ext cx="7764484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plt.gcf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().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canvas.get_supported_filetypes_grouped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{'Postscript': ['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'], 'Encapsulated Postscript': ['eps'], 'Portable Document Format': ['pdf'], 'PGF code for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LaTeX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': ['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pgf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'], 'Portable Network Graphics': ['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png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'], 'Raw RGBA bitmap': ['raw', 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rgba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'], 'Scalable Vector Graphics': ['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svg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', 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svgz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'], 'Joint Photographic Experts Group': ['jpeg', 'jpg'], 'Tagged Image File Format': ['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tif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', 'tiff']}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C2DB-2BE0-BC4F-9262-6C0A6A5B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7" y="5289211"/>
            <a:ext cx="675896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plt.savefig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('chart1.jpg')</a:t>
            </a: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plt.savefig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('chart1.pdf'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1151</TotalTime>
  <Words>1221</Words>
  <Application>Microsoft Macintosh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Microsoft Office User</cp:lastModifiedBy>
  <cp:revision>42</cp:revision>
  <dcterms:created xsi:type="dcterms:W3CDTF">2017-04-03T16:55:00Z</dcterms:created>
  <dcterms:modified xsi:type="dcterms:W3CDTF">2019-09-24T21:40:45Z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