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50" autoAdjust="0"/>
    <p:restoredTop sz="83659" autoAdjust="0"/>
  </p:normalViewPr>
  <p:slideViewPr>
    <p:cSldViewPr snapToGrid="0">
      <p:cViewPr varScale="1">
        <p:scale>
          <a:sx n="81" d="100"/>
          <a:sy n="81" d="100"/>
        </p:scale>
        <p:origin x="176" y="608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894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592: Data Science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592: Data Science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592: Data Science with Python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dirty="0"/>
              <a:t>Plotting Functions in Pandas</a:t>
            </a:r>
            <a:endParaRPr lang="en-GB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237720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5136" y="1699666"/>
            <a:ext cx="7793728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[1]: pylab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[2]: 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[3]: 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[4]: 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[5]: 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In[6]: 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[6]: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ts.plot()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45422" y="4910913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5410" y="2281778"/>
            <a:ext cx="8521034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[17]: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			  	       index=pd.date_range('1/1/2000', periods=1000))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[18]: 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			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[19]: df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[20]: df.plot()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85164" y="4945725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‘</a:t>
            </a:r>
            <a:r>
              <a:rPr lang="en-US" dirty="0">
                <a:latin typeface="Courier New"/>
                <a:cs typeface="Courier New"/>
              </a:rPr>
              <a:t>g—’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725" y="1355691"/>
            <a:ext cx="8521034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22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pd.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(1000) + 1,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(1000), 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23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df.head()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24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df.plot(kind='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009691" y="5633675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5362" y="2466994"/>
            <a:ext cx="7072218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30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df.head()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30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31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plt.scatter(df['A'],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32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]: 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56954" y="4495913"/>
            <a:ext cx="1376760" cy="338554"/>
          </a:xfrm>
          <a:prstGeom prst="wedgeRectCallout">
            <a:avLst>
              <a:gd name="adj1" fmla="val -211733"/>
              <a:gd name="adj2" fmla="val 930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1940" y="3411210"/>
            <a:ext cx="7889796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[38]: df.head()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Out[38]: 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In [39]: 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(df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88145" y="4377001"/>
            <a:ext cx="1497419" cy="584776"/>
          </a:xfrm>
          <a:prstGeom prst="wedgeRectCallout">
            <a:avLst>
              <a:gd name="adj1" fmla="val -37006"/>
              <a:gd name="adj2" fmla="val 2105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dirty="0"/>
              <a:t>Python Visualization Tool Ecosystem</a:t>
            </a:r>
            <a:endParaRPr lang="en-GB" sz="240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305621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Python Visualization Tool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options for creating graphics in Python</a:t>
            </a:r>
          </a:p>
          <a:p>
            <a:r>
              <a:rPr lang="en-US" dirty="0"/>
              <a:t>Two of the more popular ones are:</a:t>
            </a:r>
          </a:p>
          <a:p>
            <a:pPr lvl="1"/>
            <a:r>
              <a:rPr lang="en-US" dirty="0"/>
              <a:t>Chaco</a:t>
            </a:r>
          </a:p>
          <a:p>
            <a:pPr lvl="2"/>
            <a:r>
              <a:rPr lang="en-US" dirty="0"/>
              <a:t>Used for static plotting and interactive visualizations</a:t>
            </a:r>
          </a:p>
          <a:p>
            <a:pPr lvl="2"/>
            <a:r>
              <a:rPr lang="en-US" dirty="0"/>
              <a:t>Very fast rendering</a:t>
            </a:r>
          </a:p>
          <a:p>
            <a:pPr lvl="1"/>
            <a:r>
              <a:rPr lang="en-US" dirty="0"/>
              <a:t>Mayavi</a:t>
            </a:r>
          </a:p>
          <a:p>
            <a:pPr lvl="2"/>
            <a:r>
              <a:rPr lang="en-US" dirty="0"/>
              <a:t>3D graphics toolkit</a:t>
            </a:r>
          </a:p>
          <a:p>
            <a:pPr lvl="2"/>
            <a:r>
              <a:rPr lang="en-US" dirty="0"/>
              <a:t>Allows interactive visualizations</a:t>
            </a:r>
          </a:p>
          <a:p>
            <a:pPr lvl="3"/>
            <a:r>
              <a:rPr lang="en-US" dirty="0"/>
              <a:t>Pan, zoom, rotate, etc.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Exercise 5.1: </a:t>
            </a:r>
            <a:br>
              <a:rPr lang="en-US" altLang="en-US" b="1" dirty="0"/>
            </a:br>
            <a:r>
              <a:rPr altLang="en-US" b="1" dirty="0"/>
              <a:t>Working with </a:t>
            </a:r>
            <a:r>
              <a:rPr lang="en-US" altLang="en-US" b="1" dirty="0"/>
              <a:t>Matplotlib</a:t>
            </a:r>
            <a:endParaRPr altLang="en-US" b="1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2149891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0" dirty="0"/>
              <a:t>Introducing Matplotlib</a:t>
            </a:r>
            <a:r>
              <a:rPr lang="en-GB" b="0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b="1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1579" y="374428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9953" y="1585913"/>
            <a:ext cx="5741988" cy="4102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Introducing Matplotlib</a:t>
            </a:r>
            <a:r>
              <a:rPr lang="en-GB" dirty="0"/>
              <a:t> </a:t>
            </a:r>
          </a:p>
          <a:p>
            <a:pPr lvl="0">
              <a:spcAft>
                <a:spcPts val="1200"/>
              </a:spcAft>
            </a:pPr>
            <a:r>
              <a:rPr lang="en-US" b="0" dirty="0"/>
              <a:t>Plotting Functions in Pandas</a:t>
            </a:r>
            <a:endParaRPr lang="en-GB" b="0" dirty="0"/>
          </a:p>
          <a:p>
            <a:pPr lvl="0">
              <a:spcAft>
                <a:spcPts val="1200"/>
              </a:spcAft>
            </a:pPr>
            <a:r>
              <a:rPr lang="en-US" b="0" dirty="0"/>
              <a:t>Python Visualization Tool Ecosystem</a:t>
            </a:r>
            <a:endParaRPr lang="en-GB" sz="2400" b="0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71579" y="169820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8828" y="2888272"/>
            <a:ext cx="802142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]: 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76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sp1 = figure.a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77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78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79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80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81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82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83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163514" y="2531781"/>
            <a:ext cx="1545913" cy="584776"/>
          </a:xfrm>
          <a:prstGeom prst="wedgeRectCallout">
            <a:avLst>
              <a:gd name="adj1" fmla="val -121273"/>
              <a:gd name="adj2" fmla="val 130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186824" y="3694911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1552" y="1700341"/>
            <a:ext cx="6063811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128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]: 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129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130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131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]: 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132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]: 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133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]: 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134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]: 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29072" y="3454261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79</TotalTime>
  <Words>1248</Words>
  <Application>Microsoft Macintosh PowerPoint</Application>
  <PresentationFormat>On-screen Show (4:3)</PresentationFormat>
  <Paragraphs>229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Python Visualization Tool Ecosystem</vt:lpstr>
      <vt:lpstr>Exercise 5.1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Microsoft Office User</cp:lastModifiedBy>
  <cp:revision>27</cp:revision>
  <dcterms:created xsi:type="dcterms:W3CDTF">2017-04-03T16:55:00Z</dcterms:created>
  <dcterms:modified xsi:type="dcterms:W3CDTF">2019-09-17T22:07:42Z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