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2"/>
  </p:notesMasterIdLst>
  <p:handoutMasterIdLst>
    <p:handoutMasterId r:id="rId53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317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16" r:id="rId30"/>
    <p:sldId id="308" r:id="rId31"/>
    <p:sldId id="309" r:id="rId32"/>
    <p:sldId id="310" r:id="rId33"/>
    <p:sldId id="311" r:id="rId34"/>
    <p:sldId id="273" r:id="rId35"/>
    <p:sldId id="312" r:id="rId36"/>
    <p:sldId id="321" r:id="rId37"/>
    <p:sldId id="313" r:id="rId38"/>
    <p:sldId id="314" r:id="rId39"/>
    <p:sldId id="287" r:id="rId40"/>
    <p:sldId id="288" r:id="rId41"/>
    <p:sldId id="289" r:id="rId42"/>
    <p:sldId id="290" r:id="rId43"/>
    <p:sldId id="291" r:id="rId44"/>
    <p:sldId id="319" r:id="rId45"/>
    <p:sldId id="293" r:id="rId46"/>
    <p:sldId id="294" r:id="rId47"/>
    <p:sldId id="295" r:id="rId48"/>
    <p:sldId id="296" r:id="rId49"/>
    <p:sldId id="322" r:id="rId50"/>
    <p:sldId id="304" r:id="rId5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676" autoAdjust="0"/>
  </p:normalViewPr>
  <p:slideViewPr>
    <p:cSldViewPr snapToGrid="0">
      <p:cViewPr varScale="1">
        <p:scale>
          <a:sx n="92" d="100"/>
          <a:sy n="92" d="100"/>
        </p:scale>
        <p:origin x="2106" y="90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69" d="100"/>
          <a:sy n="69" d="100"/>
        </p:scale>
        <p:origin x="1398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59865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retrieved by index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307711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 + 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by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print(data.sort_values(by=[1], ascending=False))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E0D1C73-5405-EB4A-9021-4B30B7E5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698" y="5111359"/>
            <a:ext cx="2194091" cy="584775"/>
          </a:xfrm>
          <a:prstGeom prst="wedgeRectCallout">
            <a:avLst>
              <a:gd name="adj1" fmla="val -120177"/>
              <a:gd name="adj2" fmla="val 837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Could supply two sort keys with a list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5423" y="1871623"/>
            <a:ext cx="820402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9850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too, but it's been deprecated	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pd.read_csv('sample.csv’)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pd.read_table('sample.csv',sep=',')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pd.read_csv('sample.csv',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98913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json.loads(open('example.json').read())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DataFrame(data['customers'])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99212"/>
              </p:ext>
            </p:extLst>
          </p:nvPr>
        </p:nvGraphicFramePr>
        <p:xfrm>
          <a:off x="1600200" y="1447543"/>
          <a:ext cx="5943600" cy="3444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DataFrame, Series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541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4" y="2146381"/>
            <a:ext cx="359738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</a:t>
            </a:r>
          </a:p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[10,11,12]])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38499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1  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0   2.0   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1   5.0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2  12.0	    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11.0  </a:t>
            </a:r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12.0	    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FD04B-D302-DE43-B8BA-05E19973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2159236"/>
            <a:ext cx="359738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([[1,2,NA],[NA,5,NA],[NA,12,NA],</a:t>
            </a:r>
          </a:p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[10,11,NA]])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4215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2486</TotalTime>
  <Words>3829</Words>
  <Application>Microsoft Office PowerPoint</Application>
  <PresentationFormat>On-screen Show (4:3)</PresentationFormat>
  <Paragraphs>767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DataFrame</vt:lpstr>
      <vt:lpstr>DataFrame Example</vt:lpstr>
      <vt:lpstr>DataFrame Indexes</vt:lpstr>
      <vt:lpstr>Index Objects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Christel Silva</cp:lastModifiedBy>
  <cp:revision>127</cp:revision>
  <dcterms:created xsi:type="dcterms:W3CDTF">2017-04-03T16:55:00Z</dcterms:created>
  <dcterms:modified xsi:type="dcterms:W3CDTF">2020-05-27T22:10:45Z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