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4" r:id="rId7"/>
    <p:sldId id="258" r:id="rId8"/>
    <p:sldId id="262" r:id="rId9"/>
    <p:sldId id="263" r:id="rId10"/>
    <p:sldId id="260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5" pos="57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00000"/>
    <a:srgbClr val="0070D6"/>
    <a:srgbClr val="0060B8"/>
    <a:srgbClr val="005AAC"/>
    <a:srgbClr val="003A70"/>
    <a:srgbClr val="004A8E"/>
    <a:srgbClr val="898F8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83659" autoAdjust="0"/>
  </p:normalViewPr>
  <p:slideViewPr>
    <p:cSldViewPr snapToGrid="0">
      <p:cViewPr varScale="1">
        <p:scale>
          <a:sx n="92" d="100"/>
          <a:sy n="92" d="100"/>
        </p:scale>
        <p:origin x="624" y="90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22" y="66"/>
      </p:cViewPr>
      <p:guideLst>
        <p:guide orient="horz" pos="2660"/>
        <p:guide orient="horz" pos="437"/>
        <p:guide pos="2241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2187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5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37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9386" y="1145328"/>
            <a:ext cx="8027581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" y="669925"/>
            <a:ext cx="4248185" cy="98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80" y="1261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9481"/>
            <a:ext cx="4040188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04177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9" r:id="rId8"/>
    <p:sldLayoutId id="2147483720" r:id="rId9"/>
    <p:sldLayoutId id="214748372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77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Python Program 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Learn how to use Python for data science and machine learning</a:t>
            </a:r>
          </a:p>
          <a:p>
            <a:r>
              <a:rPr lang="en-US" dirty="0"/>
              <a:t>Explore the most common packages such as NumPy, Pandas,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Learn how to transform data into the correct shape for analysis</a:t>
            </a:r>
          </a:p>
          <a:p>
            <a:r>
              <a:rPr lang="en-US" dirty="0"/>
              <a:t>Explore supervised and unsupervised models including Cluster, Classification, and Regression</a:t>
            </a:r>
          </a:p>
          <a:p>
            <a:r>
              <a:rPr lang="en-US" dirty="0"/>
              <a:t>Become familiar with graph database concept using network package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Toolset Overview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NumPy Essentials: Arrays and Vectorized Computation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Getting Started with Pandas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Data Preparation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Plotting and Visualization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Graph Database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10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ABA20D-E33A-463E-B0B2-2A655DA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171F2E-913D-4277-9837-B11D056F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6E6E8-1B82-411E-9687-5596097E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276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79D612-2BAD-4B6E-9B8F-5CD9A233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111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3" descr="tick">
            <a:extLst>
              <a:ext uri="{FF2B5EF4-FFF2-40B4-BE49-F238E27FC236}">
                <a16:creationId xmlns:a16="http://schemas.microsoft.com/office/drawing/2014/main" id="{4F75802A-4C83-49E3-A7F4-6A9C2CB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9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pPr>
              <a:defRPr/>
            </a:pPr>
            <a:r>
              <a:rPr lang="en-US" dirty="0"/>
              <a:t>How many years of experience you have with Python</a:t>
            </a:r>
          </a:p>
          <a:p>
            <a:pPr>
              <a:defRPr/>
            </a:pPr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05C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hapter00_Template_2019_LK" id="{F8346D7F-6382-4896-B34E-66C66F194F7F}" vid="{C596EAD3-A39D-4685-A0E5-8B59BD0C0D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0E8C6-A3B5-4080-B0E3-E5B98A309E27}">
  <ds:schemaRefs>
    <ds:schemaRef ds:uri="http://schemas.microsoft.com/office/2006/documentManagement/types"/>
    <ds:schemaRef ds:uri="http://purl.org/dc/terms/"/>
    <ds:schemaRef ds:uri="3f1ded34-099e-46dd-b0de-95a90e7e1e5f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3CEE97-F6CD-47B5-990F-E903458AE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D18EA-5A0D-4982-8CC7-506D4F950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ROI_Chapter00_Template_2019</Template>
  <TotalTime>26</TotalTime>
  <Words>348</Words>
  <Application>Microsoft Office PowerPoint</Application>
  <PresentationFormat>On-screen Show (4:3)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Python Program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Linda Karsen</dc:creator>
  <cp:lastModifiedBy>Christel Silva</cp:lastModifiedBy>
  <cp:revision>15</cp:revision>
  <dcterms:created xsi:type="dcterms:W3CDTF">2019-09-17T23:44:53Z</dcterms:created>
  <dcterms:modified xsi:type="dcterms:W3CDTF">2020-05-27T22:19:41Z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36136517-d627-4924-ad14-70505461c078</vt:lpwstr>
  </property>
</Properties>
</file>