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4: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FE5D-1BF5-8941-B0E8-FA713669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492"/>
            <a:ext cx="4239663" cy="28152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612571" y="1555769"/>
            <a:ext cx="6199338" cy="378565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 err="1"/>
              <a:t>kmeans</a:t>
            </a:r>
            <a:r>
              <a:rPr lang="en-US" sz="1600" b="1" dirty="0"/>
              <a:t> = </a:t>
            </a:r>
            <a:r>
              <a:rPr lang="en-US" sz="1600" b="1" dirty="0" err="1"/>
              <a:t>KMeans</a:t>
            </a:r>
            <a:r>
              <a:rPr lang="en-US" sz="1600" b="1" dirty="0"/>
              <a:t>().</a:t>
            </a:r>
            <a:r>
              <a:rPr lang="en-US" sz="1600" b="1" dirty="0" err="1"/>
              <a:t>setK</a:t>
            </a:r>
            <a:r>
              <a:rPr lang="en-US" sz="1600" b="1" dirty="0"/>
              <a:t>(CLUSTERS).</a:t>
            </a:r>
            <a:r>
              <a:rPr lang="en-US" sz="1600" b="1" dirty="0" err="1"/>
              <a:t>setSeed</a:t>
            </a:r>
            <a:r>
              <a:rPr lang="en-US" sz="1600" b="1" dirty="0"/>
              <a:t>(1)</a:t>
            </a:r>
          </a:p>
          <a:p>
            <a:r>
              <a:rPr lang="en-US" sz="1600" b="1" dirty="0"/>
              <a:t>model = </a:t>
            </a:r>
            <a:r>
              <a:rPr lang="en-US" sz="1600" b="1" dirty="0" err="1"/>
              <a:t>kmeans.fit</a:t>
            </a:r>
            <a:r>
              <a:rPr lang="en-US" sz="1600" b="1" dirty="0"/>
              <a:t>(</a:t>
            </a:r>
            <a:r>
              <a:rPr lang="en-US" sz="1600" b="1" dirty="0" err="1"/>
              <a:t>dfML.select</a:t>
            </a:r>
            <a:r>
              <a:rPr lang="en-US" sz="1600" b="1" dirty="0"/>
              <a:t>('features'))</a:t>
            </a:r>
          </a:p>
          <a:p>
            <a:r>
              <a:rPr lang="en-US" sz="1600" b="1" dirty="0"/>
              <a:t>predictions = </a:t>
            </a:r>
            <a:r>
              <a:rPr lang="en-US" sz="1600" b="1" dirty="0" err="1"/>
              <a:t>model.transform</a:t>
            </a:r>
            <a:r>
              <a:rPr lang="en-US" sz="1600" b="1" dirty="0"/>
              <a:t>(</a:t>
            </a:r>
            <a:r>
              <a:rPr lang="en-US" sz="1600" b="1" dirty="0" err="1"/>
              <a:t>dfML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centroids = </a:t>
            </a:r>
            <a:r>
              <a:rPr lang="en-US" sz="1600" b="1" dirty="0" err="1"/>
              <a:t>model.clusterCenters</a:t>
            </a:r>
            <a:r>
              <a:rPr lang="en-US" sz="1600" b="1" dirty="0"/>
              <a:t>()</a:t>
            </a:r>
          </a:p>
          <a:p>
            <a:endParaRPr lang="en-US" sz="1600" b="1" dirty="0"/>
          </a:p>
          <a:p>
            <a:r>
              <a:rPr lang="en-US" sz="1600" b="1" dirty="0"/>
              <a:t>for </a:t>
            </a:r>
            <a:r>
              <a:rPr lang="en-US" sz="1600" b="1" dirty="0" err="1"/>
              <a:t>i</a:t>
            </a:r>
            <a:r>
              <a:rPr lang="en-US" sz="1600" b="1" dirty="0"/>
              <a:t> in range(CLUSTERS):    </a:t>
            </a:r>
          </a:p>
          <a:p>
            <a:r>
              <a:rPr lang="en-US" sz="1600" b="1" dirty="0"/>
              <a:t>    p = </a:t>
            </a:r>
            <a:r>
              <a:rPr lang="en-US" sz="1600" b="1" dirty="0" err="1"/>
              <a:t>predictions.select</a:t>
            </a:r>
            <a:r>
              <a:rPr lang="en-US" sz="1600" b="1" dirty="0"/>
              <a:t>('</a:t>
            </a:r>
            <a:r>
              <a:rPr lang="en-US" sz="1600" b="1" dirty="0" err="1"/>
              <a:t>lat</a:t>
            </a:r>
            <a:r>
              <a:rPr lang="en-US" sz="1600" b="1" dirty="0"/>
              <a:t>', '</a:t>
            </a:r>
            <a:r>
              <a:rPr lang="en-US" sz="1600" b="1" dirty="0" err="1"/>
              <a:t>lng</a:t>
            </a:r>
            <a:r>
              <a:rPr lang="en-US" sz="1600" b="1" dirty="0"/>
              <a:t>') \</a:t>
            </a:r>
            <a:br>
              <a:rPr lang="en-US" sz="1600" b="1" dirty="0"/>
            </a:br>
            <a:r>
              <a:rPr lang="en-US" sz="1600" b="1" dirty="0"/>
              <a:t>       .where(</a:t>
            </a:r>
            <a:r>
              <a:rPr lang="en-US" sz="1600" b="1" dirty="0" err="1"/>
              <a:t>f'prediction</a:t>
            </a:r>
            <a:r>
              <a:rPr lang="en-US" sz="1600" b="1" dirty="0"/>
              <a:t> = {</a:t>
            </a:r>
            <a:r>
              <a:rPr lang="en-US" sz="1600" b="1" dirty="0" err="1"/>
              <a:t>i</a:t>
            </a:r>
            <a:r>
              <a:rPr lang="en-US" sz="1600" b="1" dirty="0"/>
              <a:t>}').</a:t>
            </a:r>
            <a:r>
              <a:rPr lang="en-US" sz="1600" b="1" dirty="0" err="1"/>
              <a:t>toPandas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plt.plot</a:t>
            </a:r>
            <a:r>
              <a:rPr lang="en-US" sz="1600" b="1" dirty="0"/>
              <a:t>(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lat</a:t>
            </a:r>
            <a:r>
              <a:rPr lang="en-US" sz="1600" b="1" dirty="0"/>
              <a:t>'],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lng</a:t>
            </a:r>
            <a:r>
              <a:rPr lang="en-US" sz="1600" b="1" dirty="0"/>
              <a:t>'],'o')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plt.plot</a:t>
            </a:r>
            <a:r>
              <a:rPr lang="en-US" sz="1600" b="1" dirty="0"/>
              <a:t>(centroids[</a:t>
            </a:r>
            <a:r>
              <a:rPr lang="en-US" sz="1600" b="1" dirty="0" err="1"/>
              <a:t>i</a:t>
            </a:r>
            <a:r>
              <a:rPr lang="en-US" sz="1600" b="1" dirty="0"/>
              <a:t>][0], </a:t>
            </a:r>
          </a:p>
          <a:p>
            <a:r>
              <a:rPr lang="en-US" sz="1600" b="1" dirty="0"/>
              <a:t>           centroids[</a:t>
            </a:r>
            <a:r>
              <a:rPr lang="en-US" sz="1600" b="1" dirty="0" err="1"/>
              <a:t>i</a:t>
            </a:r>
            <a:r>
              <a:rPr lang="en-US" sz="1600" b="1" dirty="0"/>
              <a:t>][1],'</a:t>
            </a:r>
            <a:r>
              <a:rPr lang="en-US" sz="1600" b="1" dirty="0" err="1"/>
              <a:t>kx</a:t>
            </a:r>
            <a:r>
              <a:rPr lang="en-US" sz="1600" b="1" dirty="0"/>
              <a:t>')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right.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it's not just about a lower number, it's about finding the marginal difference between each number until more clusters don't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0" y="3540643"/>
            <a:ext cx="3623492" cy="25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/>
              <a:t>Dimension Reduction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587695" y="1958829"/>
            <a:ext cx="796861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</a:t>
            </a:r>
            <a:r>
              <a:rPr lang="en-US" sz="1600" b="1" dirty="0" err="1"/>
              <a:t>superchargers.csv</a:t>
            </a:r>
            <a:r>
              <a:rPr lang="en-US" sz="1600" b="1" dirty="0"/>
              <a:t>'</a:t>
            </a:r>
          </a:p>
          <a:p>
            <a:r>
              <a:rPr lang="en-US" sz="1600" b="1" dirty="0" err="1"/>
              <a:t>df</a:t>
            </a:r>
            <a:r>
              <a:rPr lang="en-US" sz="1600" b="1" dirty="0"/>
              <a:t> = </a:t>
            </a:r>
            <a:r>
              <a:rPr lang="en-US" sz="1600" b="1" dirty="0" err="1"/>
              <a:t>spark.read.csv</a:t>
            </a:r>
            <a:r>
              <a:rPr lang="en-US" sz="1600" b="1" dirty="0"/>
              <a:t>(f'/home/student/ROI/Spark/{filename}', header = True, </a:t>
            </a:r>
            <a:r>
              <a:rPr lang="en-US" sz="1600" b="1" dirty="0" err="1"/>
              <a:t>inferSchema</a:t>
            </a:r>
            <a:r>
              <a:rPr lang="en-US" sz="1600" b="1" dirty="0"/>
              <a:t> = True)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</a:t>
            </a:r>
            <a:r>
              <a:rPr lang="en-US" sz="16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5" y="3187336"/>
            <a:ext cx="1799258" cy="31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61046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</a:t>
            </a:r>
            <a:r>
              <a:rPr lang="en-US" sz="1600" b="1" dirty="0" err="1"/>
              <a:t>df.toPandas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import </a:t>
            </a:r>
            <a:r>
              <a:rPr lang="en-US" sz="1600" b="1" dirty="0" err="1"/>
              <a:t>matplotlib.pyplot</a:t>
            </a:r>
            <a:r>
              <a:rPr lang="en-US" sz="1600" b="1" dirty="0"/>
              <a:t> as </a:t>
            </a:r>
            <a:r>
              <a:rPr lang="en-US" sz="1600" b="1" dirty="0" err="1"/>
              <a:t>plt</a:t>
            </a:r>
            <a:endParaRPr lang="en-US" sz="1600" b="1" dirty="0"/>
          </a:p>
          <a:p>
            <a:r>
              <a:rPr lang="en-US" sz="1600" b="1" dirty="0" err="1"/>
              <a:t>plt.plot</a:t>
            </a:r>
            <a:r>
              <a:rPr lang="en-US" sz="1600" b="1" dirty="0"/>
              <a:t>(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lat</a:t>
            </a:r>
            <a:r>
              <a:rPr lang="en-US" sz="1600" b="1" dirty="0"/>
              <a:t>'],</a:t>
            </a:r>
            <a:r>
              <a:rPr lang="en-US" sz="1600" b="1" dirty="0" err="1"/>
              <a:t>p.loc</a:t>
            </a:r>
            <a:r>
              <a:rPr lang="en-US" sz="1600" b="1" dirty="0"/>
              <a:t>[:,'</a:t>
            </a:r>
            <a:r>
              <a:rPr lang="en-US" sz="1600" b="1" dirty="0" err="1"/>
              <a:t>lng</a:t>
            </a:r>
            <a:r>
              <a:rPr lang="en-US" sz="1600" b="1" dirty="0"/>
              <a:t>'],'o')</a:t>
            </a:r>
          </a:p>
          <a:p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E196B-FC85-8E4D-A221-FA0E9779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3694792"/>
            <a:ext cx="3899898" cy="2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4977</TotalTime>
  <Words>728</Words>
  <Application>Microsoft Macintosh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4: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130</cp:revision>
  <dcterms:created xsi:type="dcterms:W3CDTF">2019-05-09T17:36:01Z</dcterms:created>
  <dcterms:modified xsi:type="dcterms:W3CDTF">2019-10-14T14:08:49Z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