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5"/>
  </p:notesMasterIdLst>
  <p:handoutMasterIdLst>
    <p:handoutMasterId r:id="rId26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90" r:id="rId16"/>
    <p:sldId id="391" r:id="rId17"/>
    <p:sldId id="387" r:id="rId18"/>
    <p:sldId id="392" r:id="rId19"/>
    <p:sldId id="388" r:id="rId20"/>
    <p:sldId id="389" r:id="rId21"/>
    <p:sldId id="393" r:id="rId22"/>
    <p:sldId id="394" r:id="rId23"/>
    <p:sldId id="395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221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0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2-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2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/>
              <a:t> methods are different aliases for the same function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endParaRPr lang="en-US" dirty="0"/>
          </a:p>
          <a:p>
            <a:r>
              <a:rPr lang="en-US" dirty="0"/>
              <a:t>They sort a DataFrame in ascending order or descending order if you pass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ascending = False </a:t>
            </a:r>
            <a:r>
              <a:rPr lang="en-US" dirty="0"/>
              <a:t>parameter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r>
              <a:rPr lang="en-US" dirty="0"/>
              <a:t>You can sort on multiple columns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'Amount').orderBy(df.City, df.Amount).show()</a:t>
            </a:r>
          </a:p>
          <a:p>
            <a:r>
              <a:rPr lang="en-US" dirty="0"/>
              <a:t>Custom sort functions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 method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can be joined to other DataFrames just as you would in SQL and all the expected types are supported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 = sc.parallelize([(1, 'Alpha'), (2, 'Beta'), (3, 'Delta')]).toDF('ID:int, code:string')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tab2 = sc.parallelize([(100, 'One', 1), (101, 'Two', 2), (102, 'Three', 1), (103, 'Four', 4)])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.toDF('ID:int, name:string, parentID:int')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'left').show()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'right').show()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tab1.join(tab2, tab1.ID == tab2.parentID, 'full').show()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in Spark works a little differently—the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method creates a grouped DataFrame which can then have aggregate methods called on it</a:t>
            </a:r>
          </a:p>
          <a:p>
            <a:pPr marL="228600" lvl="1" indent="0">
              <a:buNone/>
            </a:pPr>
            <a:br>
              <a:rPr lang="en-US" sz="12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tab3 = sc.parallelize([(1, 10), (1, 20), (1, 30), (2, 40), (2,50)]).toDF('groupID:int, amount:int')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tab3.groupby('groupID')</a:t>
            </a:r>
            <a:endParaRPr lang="en-US" dirty="0"/>
          </a:p>
          <a:p>
            <a:r>
              <a:rPr lang="en-US" dirty="0"/>
              <a:t>There are various different syntaxes to accomplish the same results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Call the method after grouping</a:t>
            </a:r>
          </a:p>
          <a:p>
            <a:pPr lvl="1" indent="0"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x.max().show()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a dictionary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x.agg({'amount':'sum', 'amount':'max'}).show()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/>
              <a:t> method with the function names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 import functions as F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x.agg(F.sum('amount'), F.max('amount')).show()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Aggregating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pPr lvl="1"/>
            <a:r>
              <a:rPr lang="en-US" dirty="0"/>
              <a:t>AVRO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parameter can also be used to indicate different separators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for tab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'/home/student/ROI/Spark/datasets/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finance/CreditCard.csv'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spark.read.load(filename,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sep = ',', inferSchema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spark.read.format('csv').option('header','true').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option('inferSchema','true').load(filename)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spark.read.csv(filename,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inferSchema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80679" cy="5072616"/>
          </a:xfrm>
        </p:spPr>
        <p:txBody>
          <a:bodyPr/>
          <a:lstStyle/>
          <a:p>
            <a:r>
              <a:rPr lang="en-US" dirty="0"/>
              <a:t>The write method on a DataFrame can be used just like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function using many different options</a:t>
            </a:r>
          </a:p>
          <a:p>
            <a:r>
              <a:rPr lang="en-US" dirty="0"/>
              <a:t>Some options are built in, such as: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json spark.read.json(filename)df.write.json(file)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  spark.read.orc(filename) df.write.orc(file)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 spark.read.parquet(file) df.write.parquet(file)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  spark.read.text(file) df.write.text(file)</a:t>
            </a:r>
          </a:p>
          <a:p>
            <a:r>
              <a:rPr lang="en-US" dirty="0"/>
              <a:t>Other formats can use the option to supply a custom Java class that can be downloaded and installed on the computer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AVRO:</a:t>
            </a:r>
          </a:p>
          <a:p>
            <a:pPr lvl="1" indent="0">
              <a:spcAft>
                <a:spcPts val="6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spark.read.format("com.databricks.spark.avro").load("kv.avro")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Cassandra:</a:t>
            </a:r>
          </a:p>
          <a:p>
            <a:pPr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sqlContext.read.format("org.apache.spark.sql.cassandra").options(table = table_name, keyspace = keys_space_name).load()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standard SQL is supported by Spark 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/>
              <a:t> function in combination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</a:t>
            </a:r>
            <a:r>
              <a:rPr lang="en-US" dirty="0"/>
              <a:t>, you can add calculated columns to a DataFrame if you can code the calculation as standard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x2.withColumn('uppername', expr('upper(name)')).show()</a:t>
            </a:r>
          </a:p>
          <a:p>
            <a:r>
              <a:rPr lang="en-US" dirty="0"/>
              <a:t>Sometimes you just want to easily rename a column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withColumnRenamed(oldname, newname)</a:t>
            </a:r>
          </a:p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collect()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toLocalIterator()</a:t>
            </a:r>
            <a:r>
              <a:rPr lang="en-US" dirty="0"/>
              <a:t> method will return all the results to the driver node, but it does it as a generator instead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</a:t>
            </a:r>
          </a:p>
          <a:p>
            <a:r>
              <a:rPr lang="en-US" dirty="0"/>
              <a:t>Just like SQL there are 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unionAll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subtract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Useful Methods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25815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UDF: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DataFrames</a:t>
            </a:r>
          </a:p>
          <a:p>
            <a:r>
              <a:rPr lang="en-US" dirty="0"/>
              <a:t>Shown how to create a structured object using DataFrames</a:t>
            </a:r>
          </a:p>
          <a:p>
            <a:r>
              <a:rPr lang="en-US" dirty="0"/>
              <a:t>Applied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41339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DataFrames</a:t>
            </a:r>
          </a:p>
          <a:p>
            <a:r>
              <a:rPr lang="en-US" dirty="0"/>
              <a:t>Show how to create a structured object using DataFrames</a:t>
            </a:r>
          </a:p>
          <a:p>
            <a:r>
              <a:rPr lang="en-US" dirty="0"/>
              <a:t>Apply transformations and actions on DataFrames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a more feature rich and easier to use version of RDDs known as a DataFrame</a:t>
            </a:r>
          </a:p>
          <a:p>
            <a:pPr lvl="1"/>
            <a:r>
              <a:rPr lang="en-US" dirty="0"/>
              <a:t>Modeled to be similar to Pandas DataFrame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SQL-like for even more familiarity</a:t>
            </a:r>
          </a:p>
          <a:p>
            <a:pPr lvl="1"/>
            <a:r>
              <a:rPr lang="en-US" dirty="0"/>
              <a:t>Can read and write many more file formats than basic RDDs could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PySpark</a:t>
            </a:r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</a:p>
          <a:p>
            <a:pPr>
              <a:spcAft>
                <a:spcPts val="600"/>
              </a:spcAft>
            </a:pPr>
            <a:r>
              <a:rPr lang="en-US" dirty="0"/>
              <a:t>Once we have the spark context, we can start using DataFrames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sc.parallelize([(1,'alpha'),(2,'beta')])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spark.createDataFrame(x)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DataFrame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To make the DataFrame more useful, column names can be applied</a:t>
            </a:r>
          </a:p>
          <a:p>
            <a:pPr indent="0"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DataFrame even more useful,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spark.createDataFrame(x, 'ID:int, Name:string')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DataFrame[ID: int,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88655" cy="5072616"/>
          </a:xfrm>
        </p:spPr>
        <p:txBody>
          <a:bodyPr/>
          <a:lstStyle/>
          <a:p>
            <a:r>
              <a:rPr lang="en-US" dirty="0"/>
              <a:t>An existing RDD can also be turned into a DataFrame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before:</a:t>
            </a:r>
          </a:p>
          <a:p>
            <a:pPr lvl="1" indent="0">
              <a:buNone/>
            </a:pPr>
            <a:br>
              <a:rPr lang="en-US" dirty="0"/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sc.textFile ('/home/student/ROI/Spark/datasets/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finance/CreditCard.csv')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cc.first()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cc.filter(lambda x : x != first)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x.split(','))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cc = cc.map(lambda x : (x[0][1:], x[1][1:-1],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datetime.datetime.strptime(x[2], '%d-%b-%y').date(),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 = cc.toDF(['City', 'Country', 'Date', 'CardType',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'TranType', 'Gender', 'Amount'])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df.show()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DataFrame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DataFrames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df.sort(df.Amount,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df.select('City', 'Amount').orderBy(df.City).show()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('Discount', df.Amount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7ed24f-5970-4294-be5c-0919c5aaa21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6723</TotalTime>
  <Words>927</Words>
  <Application>Microsoft Office PowerPoint</Application>
  <PresentationFormat>On-screen Show (4:3)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Tahoma</vt:lpstr>
      <vt:lpstr>Wingdings</vt:lpstr>
      <vt:lpstr>ROI Standard Theme</vt:lpstr>
      <vt:lpstr>Chapter 2: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Sorting</vt:lpstr>
      <vt:lpstr>JOIN</vt:lpstr>
      <vt:lpstr>Grouping and Aggregating</vt:lpstr>
      <vt:lpstr>Reading Files</vt:lpstr>
      <vt:lpstr>Reading CSV Files</vt:lpstr>
      <vt:lpstr>Writing Files</vt:lpstr>
      <vt:lpstr>Miscellaneous Useful Methods</vt:lpstr>
      <vt:lpstr>User Defined Functions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/>
  <cp:lastModifiedBy>Linda Karsen</cp:lastModifiedBy>
  <cp:revision>143</cp:revision>
  <dcterms:created xsi:type="dcterms:W3CDTF">2018-05-01T18:57:33Z</dcterms:created>
  <dcterms:modified xsi:type="dcterms:W3CDTF">2019-10-14T21:16:53Z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