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200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4: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predictions.select('lat', 'lng')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plt.plot(p.loc[:,'lat'],p.loc[:,'lng'],'o')</a:t>
            </a:r>
          </a:p>
          <a:p>
            <a:r>
              <a:rPr lang="en-US" sz="1600" b="1" dirty="0"/>
              <a:t>    plt.plot(centroids[i][0], </a:t>
            </a:r>
          </a:p>
          <a:p>
            <a:r>
              <a:rPr lang="en-US" sz="1600" b="1" dirty="0"/>
              <a:t>           centroids[i][1],'kx')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plt.plot(p.loc[:,'lat'],p.loc[:,'lng'],'o')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" y="3542393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4990</TotalTime>
  <Words>713</Words>
  <Application>Microsoft Office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4: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141</cp:revision>
  <dcterms:created xsi:type="dcterms:W3CDTF">2019-05-09T17:36:01Z</dcterms:created>
  <dcterms:modified xsi:type="dcterms:W3CDTF">2019-10-15T15:05:41Z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