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5"/>
  </p:notesMasterIdLst>
  <p:handoutMasterIdLst>
    <p:handoutMasterId r:id="rId36"/>
  </p:handoutMasterIdLst>
  <p:sldIdLst>
    <p:sldId id="257" r:id="rId6"/>
    <p:sldId id="306" r:id="rId7"/>
    <p:sldId id="385" r:id="rId8"/>
    <p:sldId id="260" r:id="rId9"/>
    <p:sldId id="367" r:id="rId10"/>
    <p:sldId id="346"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11" r:id="rId24"/>
    <p:sldId id="312" r:id="rId25"/>
    <p:sldId id="318" r:id="rId26"/>
    <p:sldId id="372" r:id="rId27"/>
    <p:sldId id="373" r:id="rId28"/>
    <p:sldId id="375" r:id="rId29"/>
    <p:sldId id="374" r:id="rId30"/>
    <p:sldId id="377" r:id="rId31"/>
    <p:sldId id="376" r:id="rId32"/>
    <p:sldId id="378" r:id="rId33"/>
    <p:sldId id="380" r:id="rId34"/>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110" d="100"/>
          <a:sy n="110" d="100"/>
        </p:scale>
        <p:origin x="102" y="10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455DE: Spark for Data Engineers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455DE: Spark for Data Engineers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455DE: Spark for Data Engineers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Engineers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rdd.saveAsPickleFile()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5232</TotalTime>
  <Words>2176</Words>
  <Application>Microsoft Office PowerPoint</Application>
  <PresentationFormat>On-screen Show (4:3)</PresentationFormat>
  <Paragraphs>267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Schoolbook</vt:lpstr>
      <vt:lpstr>Courier New</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Christel Silva</cp:lastModifiedBy>
  <cp:revision>131</cp:revision>
  <dcterms:created xsi:type="dcterms:W3CDTF">2018-05-01T18:57:33Z</dcterms:created>
  <dcterms:modified xsi:type="dcterms:W3CDTF">2019-11-15T20:15:49Z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