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7"/>
  </p:notesMasterIdLst>
  <p:handoutMasterIdLst>
    <p:handoutMasterId r:id="rId28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8" r:id="rId24"/>
    <p:sldId id="399" r:id="rId25"/>
    <p:sldId id="397" r:id="rId2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96" y="7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spark.read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7108</TotalTime>
  <Words>1240</Words>
  <Application>Microsoft Office PowerPoint</Application>
  <PresentationFormat>On-screen Show (4:3)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167</cp:revision>
  <dcterms:created xsi:type="dcterms:W3CDTF">2018-05-01T18:57:33Z</dcterms:created>
  <dcterms:modified xsi:type="dcterms:W3CDTF">2019-11-15T18:27:41Z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